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9296400" cy="688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528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4528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6C322C3-FB61-4F74-95CF-ED11E99BE039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536528"/>
            <a:ext cx="4028440" cy="34528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862EEE7-E236-4F30-859D-C4A11DA0D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8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241A-F69C-4083-9A33-311151D3BC06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CB78-14A6-45A6-9D67-2C9FF427E3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241A-F69C-4083-9A33-311151D3BC06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CB78-14A6-45A6-9D67-2C9FF427E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241A-F69C-4083-9A33-311151D3BC06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CB78-14A6-45A6-9D67-2C9FF427E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241A-F69C-4083-9A33-311151D3BC06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CB78-14A6-45A6-9D67-2C9FF427E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241A-F69C-4083-9A33-311151D3BC06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CB78-14A6-45A6-9D67-2C9FF427E3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241A-F69C-4083-9A33-311151D3BC06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CB78-14A6-45A6-9D67-2C9FF427E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241A-F69C-4083-9A33-311151D3BC06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CB78-14A6-45A6-9D67-2C9FF427E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241A-F69C-4083-9A33-311151D3BC06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CB78-14A6-45A6-9D67-2C9FF427E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241A-F69C-4083-9A33-311151D3BC06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CB78-14A6-45A6-9D67-2C9FF427E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9241A-F69C-4083-9A33-311151D3BC06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CB78-14A6-45A6-9D67-2C9FF427E3E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279241A-F69C-4083-9A33-311151D3BC06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203CB78-14A6-45A6-9D67-2C9FF427E3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279241A-F69C-4083-9A33-311151D3BC06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203CB78-14A6-45A6-9D67-2C9FF427E3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Write Professional E-mails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/>
              <a:t>Objective 1.03: </a:t>
            </a:r>
            <a:r>
              <a:rPr lang="en-US" i="1" dirty="0"/>
              <a:t>Write internal and external business correspondence to convey and obtain information effectively.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20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1.03 Business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69181" indent="-895350">
              <a:buNone/>
            </a:pPr>
            <a:r>
              <a:rPr lang="en-US" sz="3600" dirty="0"/>
              <a:t>A	Explain the nature of effective communication</a:t>
            </a:r>
          </a:p>
          <a:p>
            <a:pPr marL="1069181" indent="-895350">
              <a:buNone/>
            </a:pPr>
            <a:r>
              <a:rPr lang="en-US" sz="3600" dirty="0"/>
              <a:t>B	Select and utilize appropriate formats for professional writing</a:t>
            </a:r>
          </a:p>
          <a:p>
            <a:pPr marL="1069181" indent="-895350">
              <a:buNone/>
            </a:pPr>
            <a:r>
              <a:rPr lang="en-US" sz="3600" dirty="0"/>
              <a:t>C	Edit and revise written work consistent with professional standards</a:t>
            </a:r>
          </a:p>
          <a:p>
            <a:pPr marL="1069181" indent="-895350">
              <a:buNone/>
            </a:pPr>
            <a:r>
              <a:rPr lang="en-US" sz="3600" dirty="0">
                <a:solidFill>
                  <a:srgbClr val="FF0000"/>
                </a:solidFill>
              </a:rPr>
              <a:t>D	Write professional e-mails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92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600" dirty="0" smtClean="0"/>
              <a:t>Characteristics of professional e-mails</a:t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C000"/>
                </a:solidFill>
              </a:rPr>
              <a:t>Characteristics of </a:t>
            </a:r>
            <a:r>
              <a:rPr lang="en-US" sz="3600" dirty="0" smtClean="0">
                <a:solidFill>
                  <a:srgbClr val="FFC000"/>
                </a:solidFill>
              </a:rPr>
              <a:t>Professional </a:t>
            </a:r>
            <a:r>
              <a:rPr lang="en-US" sz="3600" dirty="0">
                <a:solidFill>
                  <a:srgbClr val="FFC000"/>
                </a:solidFill>
              </a:rPr>
              <a:t>E</a:t>
            </a:r>
            <a:r>
              <a:rPr lang="en-US" sz="3600" dirty="0" smtClean="0">
                <a:solidFill>
                  <a:srgbClr val="FFC000"/>
                </a:solidFill>
              </a:rPr>
              <a:t>-mails</a:t>
            </a:r>
            <a:r>
              <a:rPr lang="en-US" sz="3600" dirty="0" smtClean="0">
                <a:solidFill>
                  <a:srgbClr val="FFC000"/>
                </a:solidFill>
              </a:rPr>
              <a:t/>
            </a:r>
            <a:br>
              <a:rPr lang="en-US" sz="3600" dirty="0" smtClean="0">
                <a:solidFill>
                  <a:srgbClr val="FFC000"/>
                </a:solidFill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438400"/>
            <a:ext cx="3429000" cy="2644409"/>
          </a:xfrm>
        </p:spPr>
        <p:txBody>
          <a:bodyPr/>
          <a:lstStyle/>
          <a:p>
            <a:pPr lvl="2"/>
            <a:r>
              <a:rPr lang="en-US" sz="4800" dirty="0" smtClean="0"/>
              <a:t>Specific</a:t>
            </a:r>
            <a:endParaRPr lang="en-US" sz="4800" dirty="0"/>
          </a:p>
          <a:p>
            <a:pPr lvl="2"/>
            <a:r>
              <a:rPr lang="en-US" sz="4800" dirty="0"/>
              <a:t>Concise</a:t>
            </a:r>
          </a:p>
          <a:p>
            <a:pPr lvl="2"/>
            <a:r>
              <a:rPr lang="en-US" sz="4800" dirty="0"/>
              <a:t>Clear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17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dirty="0" smtClean="0">
                <a:solidFill>
                  <a:srgbClr val="FFC000"/>
                </a:solidFill>
              </a:rPr>
              <a:t>Information that should be included in a professional e-mail signature.</a:t>
            </a:r>
            <a:br>
              <a:rPr lang="en-US" sz="3200" dirty="0" smtClean="0">
                <a:solidFill>
                  <a:srgbClr val="FFC000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6553200" cy="4092209"/>
          </a:xfrm>
        </p:spPr>
        <p:txBody>
          <a:bodyPr/>
          <a:lstStyle/>
          <a:p>
            <a:pPr lvl="2"/>
            <a:r>
              <a:rPr lang="en-US" sz="3600" dirty="0" smtClean="0"/>
              <a:t>Name</a:t>
            </a:r>
            <a:endParaRPr lang="en-US" sz="3600" dirty="0"/>
          </a:p>
          <a:p>
            <a:pPr lvl="2"/>
            <a:r>
              <a:rPr lang="en-US" sz="3600" dirty="0"/>
              <a:t>Title</a:t>
            </a:r>
          </a:p>
          <a:p>
            <a:pPr lvl="2"/>
            <a:r>
              <a:rPr lang="en-US" sz="3600" dirty="0"/>
              <a:t>Company </a:t>
            </a:r>
            <a:r>
              <a:rPr lang="en-US" sz="3600" dirty="0" smtClean="0"/>
              <a:t>(Business</a:t>
            </a:r>
            <a:r>
              <a:rPr lang="en-US" sz="3600" dirty="0"/>
              <a:t>) Name</a:t>
            </a:r>
          </a:p>
          <a:p>
            <a:pPr lvl="2"/>
            <a:r>
              <a:rPr lang="en-US" sz="3600" dirty="0"/>
              <a:t>Telephone</a:t>
            </a:r>
          </a:p>
          <a:p>
            <a:pPr lvl="2"/>
            <a:r>
              <a:rPr lang="en-US" sz="3600" dirty="0"/>
              <a:t>Fax</a:t>
            </a:r>
          </a:p>
          <a:p>
            <a:pPr lvl="2"/>
            <a:r>
              <a:rPr lang="en-US" sz="3600" dirty="0"/>
              <a:t>Website?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25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Different commands used to send outgoing messages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514600"/>
            <a:ext cx="5791200" cy="2796809"/>
          </a:xfrm>
        </p:spPr>
        <p:txBody>
          <a:bodyPr/>
          <a:lstStyle/>
          <a:p>
            <a:pPr lvl="2"/>
            <a:r>
              <a:rPr lang="en-US" sz="3600" dirty="0" smtClean="0"/>
              <a:t>Reply </a:t>
            </a:r>
            <a:r>
              <a:rPr lang="en-US" sz="3600" dirty="0"/>
              <a:t>all</a:t>
            </a:r>
          </a:p>
          <a:p>
            <a:pPr lvl="2"/>
            <a:r>
              <a:rPr lang="en-US" sz="3600" dirty="0"/>
              <a:t>Carbon copy [CC] </a:t>
            </a:r>
          </a:p>
          <a:p>
            <a:pPr lvl="2"/>
            <a:r>
              <a:rPr lang="en-US" sz="3600" dirty="0"/>
              <a:t>Blind carbon copy [BCC]</a:t>
            </a:r>
          </a:p>
          <a:p>
            <a:pPr lvl="2"/>
            <a:r>
              <a:rPr lang="en-US" sz="3600" dirty="0"/>
              <a:t>Subject 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253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</TotalTime>
  <Words>74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Write Professional E-mails</vt:lpstr>
      <vt:lpstr>1.03 Business Communication</vt:lpstr>
      <vt:lpstr>Characteristics of professional e-mails Characteristics of Professional E-mails </vt:lpstr>
      <vt:lpstr>Information that should be included in a professional e-mail signature. </vt:lpstr>
      <vt:lpstr>Different commands used to send outgoing messages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Professional E-mails</dc:title>
  <dc:creator>F141</dc:creator>
  <cp:lastModifiedBy>Sandy Fidance</cp:lastModifiedBy>
  <cp:revision>5</cp:revision>
  <cp:lastPrinted>2020-02-04T21:09:31Z</cp:lastPrinted>
  <dcterms:created xsi:type="dcterms:W3CDTF">2015-09-16T15:12:16Z</dcterms:created>
  <dcterms:modified xsi:type="dcterms:W3CDTF">2020-02-05T14:51:27Z</dcterms:modified>
</cp:coreProperties>
</file>