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18"/>
  </p:handout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9CF36-38BE-4F95-91A9-F7CB95367432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2F108-27BB-4884-A51F-5104059F2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7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4E91B0A-B82F-4665-B0CC-A11C0401359A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0C56EDB-7ABD-44B4-B473-78AC33D7B7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Objective 1.03: </a:t>
            </a:r>
            <a:r>
              <a:rPr lang="en-US" sz="2000" i="1" dirty="0"/>
              <a:t>Write internal and external business correspondence to convey and obtain information effectively.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Revising &amp; Editing Professional Business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3600" dirty="0"/>
              <a:t>Logical</a:t>
            </a:r>
            <a:r>
              <a:rPr lang="en-US" dirty="0"/>
              <a:t> </a:t>
            </a:r>
            <a:r>
              <a:rPr lang="en-US" sz="3600" dirty="0"/>
              <a:t>sequencing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657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As you are considering the different aspects of revising, are there items you need to rearrange so they are more logical?</a:t>
            </a:r>
          </a:p>
          <a:p>
            <a:r>
              <a:rPr lang="en-US" sz="3600" dirty="0" smtClean="0"/>
              <a:t>If you are writing about a process, do you have everything in the correct order?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79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3600" dirty="0"/>
              <a:t>Appropriate word choice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2343" y="1295400"/>
            <a:ext cx="7924800" cy="4495800"/>
          </a:xfrm>
        </p:spPr>
        <p:txBody>
          <a:bodyPr numCol="2">
            <a:noAutofit/>
          </a:bodyPr>
          <a:lstStyle/>
          <a:p>
            <a:r>
              <a:rPr lang="en-US" sz="3200" dirty="0" smtClean="0"/>
              <a:t>Make sure you are using the appropriate word (the word you REALLY mean)</a:t>
            </a:r>
          </a:p>
          <a:p>
            <a:endParaRPr lang="en-US" sz="1400" dirty="0" smtClean="0"/>
          </a:p>
          <a:p>
            <a:r>
              <a:rPr lang="en-US" sz="3200" dirty="0" smtClean="0"/>
              <a:t>Their</a:t>
            </a:r>
            <a:r>
              <a:rPr lang="en-US" sz="3200" dirty="0" smtClean="0"/>
              <a:t>, there, or they’re</a:t>
            </a:r>
          </a:p>
          <a:p>
            <a:r>
              <a:rPr lang="en-US" sz="3200" dirty="0" smtClean="0"/>
              <a:t>Affect or effect</a:t>
            </a:r>
          </a:p>
          <a:p>
            <a:r>
              <a:rPr lang="en-US" sz="3200" dirty="0" smtClean="0"/>
              <a:t>Than or </a:t>
            </a:r>
            <a:r>
              <a:rPr lang="en-US" sz="3200" dirty="0" smtClean="0"/>
              <a:t>then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3200" dirty="0" smtClean="0"/>
              <a:t>Accept </a:t>
            </a:r>
            <a:r>
              <a:rPr lang="en-US" sz="3200" dirty="0" smtClean="0"/>
              <a:t>or except</a:t>
            </a:r>
          </a:p>
          <a:p>
            <a:r>
              <a:rPr lang="en-US" sz="3200" dirty="0" smtClean="0"/>
              <a:t>Capitol or capital</a:t>
            </a:r>
          </a:p>
          <a:p>
            <a:r>
              <a:rPr lang="en-US" sz="3200" dirty="0" smtClean="0"/>
              <a:t>Principle or principal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27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3600" dirty="0"/>
              <a:t>Effective transitions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505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Make sure your communication ‘flows.’ </a:t>
            </a:r>
          </a:p>
          <a:p>
            <a:r>
              <a:rPr lang="en-US" sz="4000" dirty="0" smtClean="0"/>
              <a:t>Read it out loud. If </a:t>
            </a:r>
            <a:r>
              <a:rPr lang="en-US" sz="4000" dirty="0" smtClean="0"/>
              <a:t>it </a:t>
            </a:r>
            <a:r>
              <a:rPr lang="en-US" sz="4000" dirty="0" smtClean="0"/>
              <a:t>seems choppy or </a:t>
            </a:r>
            <a:r>
              <a:rPr lang="en-US" sz="4000" dirty="0" smtClean="0"/>
              <a:t>awkward, you </a:t>
            </a:r>
            <a:r>
              <a:rPr lang="en-US" sz="4000" dirty="0" smtClean="0"/>
              <a:t>may need to add a transition sentence to move from one thought to the next.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17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600" kern="1200" spc="5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When Editing, Use…</a:t>
            </a:r>
            <a:endParaRPr lang="en-US" sz="3600" kern="1200" spc="5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133600"/>
            <a:ext cx="8077200" cy="2362200"/>
          </a:xfrm>
        </p:spPr>
        <p:txBody>
          <a:bodyPr>
            <a:normAutofit fontScale="92500" lnSpcReduction="10000"/>
          </a:bodyPr>
          <a:lstStyle/>
          <a:p>
            <a:pPr marL="682625" lvl="2"/>
            <a:r>
              <a:rPr lang="en-US" sz="4300" dirty="0" smtClean="0"/>
              <a:t>Proper </a:t>
            </a:r>
            <a:r>
              <a:rPr lang="en-US" sz="4300" dirty="0" smtClean="0"/>
              <a:t>and varied sentence </a:t>
            </a:r>
            <a:r>
              <a:rPr lang="en-US" sz="4300" dirty="0"/>
              <a:t>structure</a:t>
            </a:r>
          </a:p>
          <a:p>
            <a:pPr marL="682625" lvl="2"/>
            <a:r>
              <a:rPr lang="en-US" sz="4300" dirty="0"/>
              <a:t>Appropriate punctuation</a:t>
            </a:r>
          </a:p>
          <a:p>
            <a:pPr marL="682625" lvl="2"/>
            <a:r>
              <a:rPr lang="en-US" sz="4300" dirty="0"/>
              <a:t>Correct </a:t>
            </a:r>
            <a:r>
              <a:rPr lang="en-US" sz="4300" dirty="0" smtClean="0"/>
              <a:t>spelling and grammar</a:t>
            </a:r>
            <a:endParaRPr lang="en-US" sz="4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sz="3600" dirty="0"/>
              <a:t>Proper</a:t>
            </a:r>
            <a:r>
              <a:rPr lang="en-US" dirty="0"/>
              <a:t> </a:t>
            </a:r>
            <a:r>
              <a:rPr lang="en-US" sz="3600" dirty="0"/>
              <a:t>sentence</a:t>
            </a:r>
            <a:r>
              <a:rPr lang="en-US" dirty="0"/>
              <a:t> </a:t>
            </a:r>
            <a:r>
              <a:rPr lang="en-US" sz="3600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Put your English </a:t>
            </a:r>
            <a:r>
              <a:rPr lang="en-US" sz="3600" dirty="0" smtClean="0"/>
              <a:t>Language Arts (ELA) skills to work.</a:t>
            </a:r>
            <a:endParaRPr lang="en-US" sz="3600" dirty="0" smtClean="0"/>
          </a:p>
          <a:p>
            <a:r>
              <a:rPr lang="en-US" sz="3600" dirty="0"/>
              <a:t>U</a:t>
            </a:r>
            <a:r>
              <a:rPr lang="en-US" sz="3600" dirty="0" smtClean="0"/>
              <a:t>se </a:t>
            </a:r>
            <a:r>
              <a:rPr lang="en-US" sz="3600" dirty="0" smtClean="0"/>
              <a:t>simple sentence structure </a:t>
            </a:r>
            <a:r>
              <a:rPr lang="en-US" sz="3600" dirty="0" smtClean="0"/>
              <a:t>(subject, verb, object).</a:t>
            </a:r>
            <a:endParaRPr lang="en-US" sz="3600" dirty="0" smtClean="0"/>
          </a:p>
          <a:p>
            <a:r>
              <a:rPr lang="en-US" sz="3600" dirty="0" smtClean="0"/>
              <a:t>Add</a:t>
            </a:r>
            <a:r>
              <a:rPr lang="en-US" sz="3600" dirty="0" smtClean="0"/>
              <a:t> a variety of </a:t>
            </a:r>
            <a:r>
              <a:rPr lang="en-US" sz="3600" dirty="0" smtClean="0"/>
              <a:t>complex or compound sentence </a:t>
            </a:r>
            <a:r>
              <a:rPr lang="en-US" sz="3600" dirty="0" smtClean="0"/>
              <a:t>structures (clauses; phrases, verb/subject).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721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3600" dirty="0"/>
              <a:t>Appropriate punctuation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295400"/>
            <a:ext cx="792480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Use colons after greeting and commas after complimentary </a:t>
            </a:r>
            <a:r>
              <a:rPr lang="en-US" sz="3200" dirty="0" smtClean="0"/>
              <a:t>closings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Make sure you use question marks at the end of questions.</a:t>
            </a:r>
          </a:p>
          <a:p>
            <a:r>
              <a:rPr lang="en-US" sz="3200" dirty="0" smtClean="0"/>
              <a:t>Punctuation saves lives. </a:t>
            </a:r>
            <a:r>
              <a:rPr lang="en-US" sz="3200" dirty="0" smtClean="0"/>
              <a:t>“Let’s </a:t>
            </a:r>
            <a:r>
              <a:rPr lang="en-US" sz="3200" dirty="0" smtClean="0"/>
              <a:t>eat, Grandma</a:t>
            </a:r>
            <a:r>
              <a:rPr lang="en-US" sz="3200" dirty="0" smtClean="0"/>
              <a:t>.” “Let’s </a:t>
            </a:r>
            <a:r>
              <a:rPr lang="en-US" sz="3200" dirty="0" smtClean="0"/>
              <a:t>eat Grandma</a:t>
            </a:r>
            <a:r>
              <a:rPr lang="en-US" sz="3200" dirty="0" smtClean="0"/>
              <a:t>.”</a:t>
            </a:r>
            <a:endParaRPr lang="en-US" sz="3200" dirty="0" smtClean="0"/>
          </a:p>
          <a:p>
            <a:r>
              <a:rPr lang="en-US" sz="3200" dirty="0" smtClean="0"/>
              <a:t>Refrain from </a:t>
            </a:r>
            <a:r>
              <a:rPr lang="en-US" sz="3200" dirty="0" smtClean="0"/>
              <a:t>over-using </a:t>
            </a:r>
            <a:r>
              <a:rPr lang="en-US" sz="3200" dirty="0" smtClean="0"/>
              <a:t>exclamation points for emphasis!!!!!!!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6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sz="3600" dirty="0"/>
              <a:t>Correct</a:t>
            </a:r>
            <a:r>
              <a:rPr lang="en-US" dirty="0"/>
              <a:t> </a:t>
            </a:r>
            <a:r>
              <a:rPr lang="en-US" sz="3600" dirty="0"/>
              <a:t>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2343" y="1406752"/>
            <a:ext cx="7924800" cy="4689248"/>
          </a:xfrm>
        </p:spPr>
        <p:txBody>
          <a:bodyPr>
            <a:noAutofit/>
          </a:bodyPr>
          <a:lstStyle/>
          <a:p>
            <a:r>
              <a:rPr lang="en-US" sz="3600" dirty="0" smtClean="0"/>
              <a:t>Mike </a:t>
            </a:r>
            <a:r>
              <a:rPr lang="en-US" sz="3600" dirty="0" err="1" smtClean="0"/>
              <a:t>shure</a:t>
            </a:r>
            <a:r>
              <a:rPr lang="en-US" sz="3600" dirty="0" smtClean="0"/>
              <a:t> ewe </a:t>
            </a:r>
            <a:r>
              <a:rPr lang="en-US" sz="3600" dirty="0" err="1" smtClean="0"/>
              <a:t>yous</a:t>
            </a:r>
            <a:r>
              <a:rPr lang="en-US" sz="3600" dirty="0" smtClean="0"/>
              <a:t> spellcheck. </a:t>
            </a:r>
            <a:endParaRPr lang="en-US" sz="3600" dirty="0" smtClean="0"/>
          </a:p>
          <a:p>
            <a:pPr marL="400050" lvl="1" indent="0">
              <a:buNone/>
            </a:pPr>
            <a:r>
              <a:rPr lang="en-US" sz="3600" i="1" dirty="0" smtClean="0"/>
              <a:t>(</a:t>
            </a:r>
            <a:r>
              <a:rPr lang="en-US" sz="3600" i="1" dirty="0" smtClean="0"/>
              <a:t>It only caught </a:t>
            </a:r>
            <a:r>
              <a:rPr lang="en-US" sz="3600" i="1" dirty="0" smtClean="0"/>
              <a:t>“</a:t>
            </a:r>
            <a:r>
              <a:rPr lang="en-US" sz="3600" i="1" dirty="0" err="1" smtClean="0"/>
              <a:t>shure</a:t>
            </a:r>
            <a:r>
              <a:rPr lang="en-US" sz="3600" i="1" dirty="0" smtClean="0"/>
              <a:t>” </a:t>
            </a:r>
            <a:r>
              <a:rPr lang="en-US" sz="3600" i="1" dirty="0" smtClean="0"/>
              <a:t>and </a:t>
            </a:r>
            <a:r>
              <a:rPr lang="en-US" sz="3600" i="1" dirty="0" smtClean="0"/>
              <a:t>“</a:t>
            </a:r>
            <a:r>
              <a:rPr lang="en-US" sz="3600" i="1" dirty="0" err="1" smtClean="0"/>
              <a:t>yous</a:t>
            </a:r>
            <a:r>
              <a:rPr lang="en-US" sz="3600" i="1" dirty="0" smtClean="0"/>
              <a:t>,” </a:t>
            </a:r>
            <a:r>
              <a:rPr lang="en-US" sz="3600" i="1" dirty="0" smtClean="0"/>
              <a:t>not </a:t>
            </a:r>
            <a:r>
              <a:rPr lang="en-US" sz="3600" i="1" dirty="0" smtClean="0"/>
              <a:t>“Mike” </a:t>
            </a:r>
            <a:r>
              <a:rPr lang="en-US" sz="3600" i="1" dirty="0" smtClean="0"/>
              <a:t>and </a:t>
            </a:r>
            <a:r>
              <a:rPr lang="en-US" sz="3600" i="1" dirty="0" smtClean="0"/>
              <a:t>“ewe”)</a:t>
            </a:r>
            <a:endParaRPr lang="en-US" sz="3600" i="1" dirty="0" smtClean="0"/>
          </a:p>
          <a:p>
            <a:r>
              <a:rPr lang="en-US" sz="3600" dirty="0" smtClean="0"/>
              <a:t>Donut only relay on spell check. </a:t>
            </a:r>
            <a:endParaRPr lang="en-US" sz="3600" dirty="0" smtClean="0"/>
          </a:p>
          <a:p>
            <a:pPr marL="400050" lvl="1" indent="0">
              <a:buNone/>
            </a:pPr>
            <a:r>
              <a:rPr lang="en-US" sz="3600" i="1" dirty="0" smtClean="0"/>
              <a:t>(</a:t>
            </a:r>
            <a:r>
              <a:rPr lang="en-US" sz="3600" i="1" dirty="0" smtClean="0"/>
              <a:t>It did not catch </a:t>
            </a:r>
            <a:r>
              <a:rPr lang="en-US" sz="3600" i="1" dirty="0" smtClean="0"/>
              <a:t>“donut” </a:t>
            </a:r>
            <a:r>
              <a:rPr lang="en-US" sz="3600" i="1" dirty="0" smtClean="0"/>
              <a:t>for </a:t>
            </a:r>
            <a:r>
              <a:rPr lang="en-US" sz="3600" i="1" dirty="0" smtClean="0"/>
              <a:t>“do not” </a:t>
            </a:r>
            <a:r>
              <a:rPr lang="en-US" sz="3600" i="1" dirty="0" smtClean="0"/>
              <a:t>or </a:t>
            </a:r>
            <a:r>
              <a:rPr lang="en-US" sz="3600" i="1" dirty="0" smtClean="0"/>
              <a:t>“relay” </a:t>
            </a:r>
            <a:r>
              <a:rPr lang="en-US" sz="3600" i="1" dirty="0" smtClean="0"/>
              <a:t>for </a:t>
            </a:r>
            <a:r>
              <a:rPr lang="en-US" sz="3600" i="1" dirty="0" smtClean="0"/>
              <a:t>“rely”)</a:t>
            </a:r>
            <a:endParaRPr lang="en-US" sz="3600" i="1" dirty="0" smtClean="0"/>
          </a:p>
          <a:p>
            <a:r>
              <a:rPr lang="en-US" sz="3600" dirty="0" smtClean="0"/>
              <a:t>You </a:t>
            </a:r>
            <a:r>
              <a:rPr lang="en-US" sz="3600" dirty="0" smtClean="0">
                <a:solidFill>
                  <a:srgbClr val="FFC000"/>
                </a:solidFill>
              </a:rPr>
              <a:t>always</a:t>
            </a:r>
            <a:r>
              <a:rPr lang="en-US" sz="3600" dirty="0" smtClean="0"/>
              <a:t> </a:t>
            </a:r>
            <a:r>
              <a:rPr lang="en-US" sz="3600" dirty="0" smtClean="0"/>
              <a:t>need to </a:t>
            </a:r>
            <a:r>
              <a:rPr lang="en-US" sz="3600" dirty="0" smtClean="0"/>
              <a:t>proofread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85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1.03 Business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069181" indent="-895350">
              <a:buNone/>
            </a:pPr>
            <a:r>
              <a:rPr lang="en-US" sz="3200" dirty="0"/>
              <a:t>A	Explain the nature of effective communication</a:t>
            </a:r>
          </a:p>
          <a:p>
            <a:pPr marL="1069181" indent="-895350">
              <a:buNone/>
            </a:pPr>
            <a:r>
              <a:rPr lang="en-US" sz="3200" dirty="0"/>
              <a:t>B	Select and utilize appropriate formats for professional writing</a:t>
            </a:r>
          </a:p>
          <a:p>
            <a:pPr marL="1069181" indent="-895350">
              <a:buNone/>
            </a:pPr>
            <a:r>
              <a:rPr lang="en-US" sz="3200" dirty="0">
                <a:solidFill>
                  <a:srgbClr val="FF0000"/>
                </a:solidFill>
              </a:rPr>
              <a:t>C	Edit and revise written work consistent with professional standards</a:t>
            </a:r>
          </a:p>
          <a:p>
            <a:pPr marL="1069181" indent="-895350">
              <a:buNone/>
            </a:pPr>
            <a:r>
              <a:rPr lang="en-US" sz="3200" dirty="0"/>
              <a:t>D	Write professional e-mails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3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24581"/>
            <a:ext cx="7467600" cy="868362"/>
          </a:xfrm>
        </p:spPr>
        <p:txBody>
          <a:bodyPr/>
          <a:lstStyle/>
          <a:p>
            <a:r>
              <a:rPr lang="en-US" dirty="0"/>
              <a:t>Aspects of the revision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28800" y="1752600"/>
            <a:ext cx="4267200" cy="4114800"/>
          </a:xfrm>
        </p:spPr>
        <p:txBody>
          <a:bodyPr/>
          <a:lstStyle/>
          <a:p>
            <a:r>
              <a:rPr lang="en-US" sz="3200" dirty="0"/>
              <a:t>Rereading for meaning</a:t>
            </a:r>
          </a:p>
          <a:p>
            <a:r>
              <a:rPr lang="en-US" sz="3200" dirty="0"/>
              <a:t>Adding</a:t>
            </a:r>
          </a:p>
          <a:p>
            <a:r>
              <a:rPr lang="en-US" sz="3200" dirty="0"/>
              <a:t>Rearranging</a:t>
            </a:r>
          </a:p>
          <a:p>
            <a:r>
              <a:rPr lang="en-US" sz="3200" dirty="0"/>
              <a:t>Removing</a:t>
            </a:r>
          </a:p>
          <a:p>
            <a:r>
              <a:rPr lang="en-US" sz="3200" dirty="0"/>
              <a:t>Replacing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Rereading</a:t>
            </a:r>
            <a:r>
              <a:rPr lang="en-US" sz="2800" dirty="0"/>
              <a:t> </a:t>
            </a:r>
            <a:r>
              <a:rPr lang="en-US" sz="3600" dirty="0">
                <a:solidFill>
                  <a:schemeClr val="tx2"/>
                </a:solidFill>
              </a:rPr>
              <a:t>for</a:t>
            </a:r>
            <a:r>
              <a:rPr lang="en-US" sz="2800" dirty="0"/>
              <a:t> </a:t>
            </a:r>
            <a:r>
              <a:rPr lang="en-US" sz="3600" dirty="0">
                <a:solidFill>
                  <a:schemeClr val="tx2"/>
                </a:solidFill>
              </a:rPr>
              <a:t>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If possible, set the writing aside for a day.</a:t>
            </a:r>
          </a:p>
          <a:p>
            <a:r>
              <a:rPr lang="en-US" sz="3200" dirty="0"/>
              <a:t>R</a:t>
            </a:r>
            <a:r>
              <a:rPr lang="en-US" sz="3200" dirty="0" smtClean="0"/>
              <a:t>eread the communication to make sure the message you mean to send is the message you are sending.</a:t>
            </a:r>
          </a:p>
          <a:p>
            <a:r>
              <a:rPr lang="en-US" sz="3200" dirty="0" smtClean="0"/>
              <a:t>Remember your target </a:t>
            </a:r>
            <a:r>
              <a:rPr lang="en-US" sz="3200" dirty="0" smtClean="0"/>
              <a:t>audience.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4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Adding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1371" y="1828800"/>
            <a:ext cx="7924800" cy="3276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After you reread for meaning, is there anything you need to add to clear up the meaning?</a:t>
            </a:r>
          </a:p>
          <a:p>
            <a:r>
              <a:rPr lang="en-US" sz="3600" dirty="0" smtClean="0"/>
              <a:t>Have you been told anything that you need to add to the message?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66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Rearranging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2667000"/>
          </a:xfrm>
        </p:spPr>
        <p:txBody>
          <a:bodyPr/>
          <a:lstStyle/>
          <a:p>
            <a:r>
              <a:rPr lang="en-US" sz="3600" dirty="0" smtClean="0"/>
              <a:t>Are there parts you should move to help your communication “flow” better?</a:t>
            </a:r>
          </a:p>
          <a:p>
            <a:r>
              <a:rPr lang="en-US" sz="3600" dirty="0" smtClean="0"/>
              <a:t>Are there parts you should move to increase or decrease their importance?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Removing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3962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After rereading, is there a paragraph or sentence you can remove to improve the communication? </a:t>
            </a:r>
          </a:p>
          <a:p>
            <a:r>
              <a:rPr lang="en-US" sz="3600" dirty="0" smtClean="0"/>
              <a:t>Are there any words you can just remove to improve the communication?</a:t>
            </a:r>
            <a:r>
              <a:rPr lang="en-US" sz="3600" dirty="0"/>
              <a:t> </a:t>
            </a:r>
            <a:r>
              <a:rPr lang="en-US" sz="3600" dirty="0" smtClean="0"/>
              <a:t>                         (</a:t>
            </a:r>
            <a:r>
              <a:rPr lang="en-US" sz="3600" dirty="0"/>
              <a:t>like the word ‘just’ in the previous sentence)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56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Replacing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981200"/>
            <a:ext cx="6248400" cy="2667000"/>
          </a:xfrm>
        </p:spPr>
        <p:txBody>
          <a:bodyPr/>
          <a:lstStyle/>
          <a:p>
            <a:r>
              <a:rPr lang="en-US" sz="4000" dirty="0" smtClean="0"/>
              <a:t>Is there anything you need to remove and replace with something else?                         (like more current data)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782762"/>
          </a:xfrm>
        </p:spPr>
        <p:txBody>
          <a:bodyPr/>
          <a:lstStyle/>
          <a:p>
            <a:r>
              <a:rPr lang="en-US" sz="4000" dirty="0">
                <a:solidFill>
                  <a:srgbClr val="FFC000"/>
                </a:solidFill>
              </a:rPr>
              <a:t>Criteria used when 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revising </a:t>
            </a:r>
            <a:r>
              <a:rPr lang="en-US" sz="4000" dirty="0">
                <a:solidFill>
                  <a:srgbClr val="FFC000"/>
                </a:solidFill>
              </a:rPr>
              <a:t>written work </a:t>
            </a:r>
            <a:r>
              <a:rPr lang="en-US" b="1" dirty="0">
                <a:solidFill>
                  <a:srgbClr val="FFC000"/>
                </a:solidFill>
              </a:rPr>
              <a:t/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438400"/>
            <a:ext cx="7924800" cy="3276600"/>
          </a:xfrm>
        </p:spPr>
        <p:txBody>
          <a:bodyPr/>
          <a:lstStyle/>
          <a:p>
            <a:pPr lvl="2"/>
            <a:r>
              <a:rPr lang="en-US" sz="3600" dirty="0" smtClean="0"/>
              <a:t>Logical </a:t>
            </a:r>
            <a:r>
              <a:rPr lang="en-US" sz="3600" dirty="0"/>
              <a:t>sequencing</a:t>
            </a:r>
          </a:p>
          <a:p>
            <a:pPr lvl="2"/>
            <a:r>
              <a:rPr lang="en-US" sz="3600" dirty="0"/>
              <a:t>Appropriate word choice</a:t>
            </a:r>
          </a:p>
          <a:p>
            <a:pPr lvl="2"/>
            <a:r>
              <a:rPr lang="en-US" sz="3600" dirty="0"/>
              <a:t>Effective transitions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90</TotalTime>
  <Words>497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Narrow</vt:lpstr>
      <vt:lpstr>Calibri</vt:lpstr>
      <vt:lpstr>Horizon</vt:lpstr>
      <vt:lpstr>Revising &amp; Editing Professional Business Communication</vt:lpstr>
      <vt:lpstr>1.03 Business communication</vt:lpstr>
      <vt:lpstr>Aspects of the revision process </vt:lpstr>
      <vt:lpstr>Rereading for meaning</vt:lpstr>
      <vt:lpstr>Adding</vt:lpstr>
      <vt:lpstr>Rearranging</vt:lpstr>
      <vt:lpstr>Removing</vt:lpstr>
      <vt:lpstr>Replacing</vt:lpstr>
      <vt:lpstr>Criteria used when  revising written work  </vt:lpstr>
      <vt:lpstr>Logical sequencing </vt:lpstr>
      <vt:lpstr>Appropriate word choice </vt:lpstr>
      <vt:lpstr>Effective transitions </vt:lpstr>
      <vt:lpstr>When Editing, Use…</vt:lpstr>
      <vt:lpstr>Proper sentence structure</vt:lpstr>
      <vt:lpstr>Appropriate punctuation </vt:lpstr>
      <vt:lpstr>Correct spelling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Revising &amp; Editing Professional Business Communication</dc:title>
  <dc:creator>F141</dc:creator>
  <cp:lastModifiedBy>Sandy Fidance</cp:lastModifiedBy>
  <cp:revision>13</cp:revision>
  <cp:lastPrinted>2020-02-04T21:09:16Z</cp:lastPrinted>
  <dcterms:created xsi:type="dcterms:W3CDTF">2015-09-15T17:59:31Z</dcterms:created>
  <dcterms:modified xsi:type="dcterms:W3CDTF">2020-02-06T14:41:32Z</dcterms:modified>
</cp:coreProperties>
</file>