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6858000" cx="9144000"/>
  <p:notesSz cx="6858000" cy="9144000"/>
  <p:embeddedFontLst>
    <p:embeddedFont>
      <p:font typeface="Roboto"/>
      <p:regular r:id="rId20"/>
      <p:bold r:id="rId21"/>
      <p:italic r:id="rId22"/>
      <p:boldItalic r:id="rId23"/>
    </p:embeddedFont>
    <p:embeddedFont>
      <p:font typeface="Lato"/>
      <p:regular r:id="rId24"/>
      <p:bold r:id="rId25"/>
      <p:italic r:id="rId26"/>
      <p:boldItalic r:id="rId27"/>
    </p:embeddedFont>
    <p:embeddedFont>
      <p:font typeface="Inder"/>
      <p:regular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29" roundtripDataSignature="AMtx7mjyyr/BGMKkDMzfMGG4HCJblGdDv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regular.fntdata"/><Relationship Id="rId22" Type="http://schemas.openxmlformats.org/officeDocument/2006/relationships/font" Target="fonts/Roboto-italic.fntdata"/><Relationship Id="rId21" Type="http://schemas.openxmlformats.org/officeDocument/2006/relationships/font" Target="fonts/Roboto-bold.fntdata"/><Relationship Id="rId24" Type="http://schemas.openxmlformats.org/officeDocument/2006/relationships/font" Target="fonts/Lato-regular.fntdata"/><Relationship Id="rId23" Type="http://schemas.openxmlformats.org/officeDocument/2006/relationships/font" Target="fonts/Roboto-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Lato-italic.fntdata"/><Relationship Id="rId25" Type="http://schemas.openxmlformats.org/officeDocument/2006/relationships/font" Target="fonts/Lato-bold.fntdata"/><Relationship Id="rId28" Type="http://schemas.openxmlformats.org/officeDocument/2006/relationships/font" Target="fonts/Inder-regular.fntdata"/><Relationship Id="rId27" Type="http://schemas.openxmlformats.org/officeDocument/2006/relationships/font" Target="fonts/Lato-boldItalic.fntdata"/><Relationship Id="rId5" Type="http://schemas.openxmlformats.org/officeDocument/2006/relationships/notesMaster" Target="notesMasters/notesMaster1.xml"/><Relationship Id="rId6" Type="http://schemas.openxmlformats.org/officeDocument/2006/relationships/slide" Target="slides/slide1.xml"/><Relationship Id="rId29"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6" name="Google Shape;86;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5" name="Google Shape;145;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90681d1268_0_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1" name="Google Shape;151;g90681d1268_0_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90681d1268_0_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7" name="Google Shape;157;g90681d1268_0_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4" name="Google Shape;164;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92006d95e6_0_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0" name="Google Shape;170;g92006d95e6_0_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3" name="Google Shape;93;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0" name="Google Shape;100;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7" name="Google Shape;107;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92006d95e6_0_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4" name="Google Shape;114;g92006d95e6_0_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0" name="Google Shape;120;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7" name="Google Shape;127;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3" name="Google Shape;133;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9" name="Google Shape;139;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17"/>
          <p:cNvSpPr txBox="1"/>
          <p:nvPr>
            <p:ph type="ctrTitle"/>
          </p:nvPr>
        </p:nvSpPr>
        <p:spPr>
          <a:xfrm>
            <a:off x="685800" y="1122363"/>
            <a:ext cx="77724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17"/>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17"/>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17"/>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17"/>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6"/>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6"/>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6"/>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6"/>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26"/>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7"/>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7"/>
          <p:cNvSpPr txBox="1"/>
          <p:nvPr>
            <p:ph idx="1" type="body"/>
          </p:nvPr>
        </p:nvSpPr>
        <p:spPr>
          <a:xfrm rot="5400000">
            <a:off x="623093" y="370681"/>
            <a:ext cx="5811838" cy="58007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7"/>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27"/>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7"/>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80" name="Shape 80"/>
        <p:cNvGrpSpPr/>
        <p:nvPr/>
      </p:nvGrpSpPr>
      <p:grpSpPr>
        <a:xfrm>
          <a:off x="0" y="0"/>
          <a:ext cx="0" cy="0"/>
          <a:chOff x="0" y="0"/>
          <a:chExt cx="0" cy="0"/>
        </a:xfrm>
      </p:grpSpPr>
      <p:sp>
        <p:nvSpPr>
          <p:cNvPr id="81" name="Google Shape;81;g92006d95e6_0_105"/>
          <p:cNvSpPr txBox="1"/>
          <p:nvPr>
            <p:ph type="title"/>
          </p:nvPr>
        </p:nvSpPr>
        <p:spPr>
          <a:xfrm>
            <a:off x="1297500" y="525000"/>
            <a:ext cx="7038900" cy="1218900"/>
          </a:xfrm>
          <a:prstGeom prst="rect">
            <a:avLst/>
          </a:prstGeom>
          <a:noFill/>
          <a:ln>
            <a:noFill/>
          </a:ln>
        </p:spPr>
        <p:txBody>
          <a:bodyPr anchorCtr="0" anchor="t" bIns="91425" lIns="91425" spcFirstLastPara="1" rIns="91425" wrap="square" tIns="91425">
            <a:noAutofit/>
          </a:bodyPr>
          <a:lstStyle>
            <a:lvl1pPr lvl="0" rtl="0" algn="l">
              <a:lnSpc>
                <a:spcPct val="100000"/>
              </a:lnSpc>
              <a:spcBef>
                <a:spcPts val="0"/>
              </a:spcBef>
              <a:spcAft>
                <a:spcPts val="0"/>
              </a:spcAft>
              <a:buClr>
                <a:srgbClr val="0C0C0C"/>
              </a:buClr>
              <a:buSzPts val="2400"/>
              <a:buFont typeface="Twentieth Century"/>
              <a:buNone/>
              <a:defRPr sz="2400"/>
            </a:lvl1pPr>
            <a:lvl2pPr lvl="1" rtl="0" algn="l">
              <a:lnSpc>
                <a:spcPct val="100000"/>
              </a:lnSpc>
              <a:spcBef>
                <a:spcPts val="0"/>
              </a:spcBef>
              <a:spcAft>
                <a:spcPts val="0"/>
              </a:spcAft>
              <a:buSzPts val="2400"/>
              <a:buNone/>
              <a:defRPr sz="2400"/>
            </a:lvl2pPr>
            <a:lvl3pPr lvl="2" rtl="0" algn="l">
              <a:lnSpc>
                <a:spcPct val="100000"/>
              </a:lnSpc>
              <a:spcBef>
                <a:spcPts val="0"/>
              </a:spcBef>
              <a:spcAft>
                <a:spcPts val="0"/>
              </a:spcAft>
              <a:buSzPts val="2400"/>
              <a:buNone/>
              <a:defRPr sz="2400"/>
            </a:lvl3pPr>
            <a:lvl4pPr lvl="3" rtl="0" algn="l">
              <a:lnSpc>
                <a:spcPct val="100000"/>
              </a:lnSpc>
              <a:spcBef>
                <a:spcPts val="0"/>
              </a:spcBef>
              <a:spcAft>
                <a:spcPts val="0"/>
              </a:spcAft>
              <a:buSzPts val="2400"/>
              <a:buNone/>
              <a:defRPr sz="2400"/>
            </a:lvl4pPr>
            <a:lvl5pPr lvl="4" rtl="0" algn="l">
              <a:lnSpc>
                <a:spcPct val="100000"/>
              </a:lnSpc>
              <a:spcBef>
                <a:spcPts val="0"/>
              </a:spcBef>
              <a:spcAft>
                <a:spcPts val="0"/>
              </a:spcAft>
              <a:buSzPts val="2400"/>
              <a:buNone/>
              <a:defRPr sz="2400"/>
            </a:lvl5pPr>
            <a:lvl6pPr lvl="5" rtl="0" algn="l">
              <a:lnSpc>
                <a:spcPct val="100000"/>
              </a:lnSpc>
              <a:spcBef>
                <a:spcPts val="0"/>
              </a:spcBef>
              <a:spcAft>
                <a:spcPts val="0"/>
              </a:spcAft>
              <a:buSzPts val="2400"/>
              <a:buNone/>
              <a:defRPr sz="2400"/>
            </a:lvl6pPr>
            <a:lvl7pPr lvl="6" rtl="0" algn="l">
              <a:lnSpc>
                <a:spcPct val="100000"/>
              </a:lnSpc>
              <a:spcBef>
                <a:spcPts val="0"/>
              </a:spcBef>
              <a:spcAft>
                <a:spcPts val="0"/>
              </a:spcAft>
              <a:buSzPts val="2400"/>
              <a:buNone/>
              <a:defRPr sz="2400"/>
            </a:lvl7pPr>
            <a:lvl8pPr lvl="7" rtl="0" algn="l">
              <a:lnSpc>
                <a:spcPct val="100000"/>
              </a:lnSpc>
              <a:spcBef>
                <a:spcPts val="0"/>
              </a:spcBef>
              <a:spcAft>
                <a:spcPts val="0"/>
              </a:spcAft>
              <a:buSzPts val="2400"/>
              <a:buNone/>
              <a:defRPr sz="2400"/>
            </a:lvl8pPr>
            <a:lvl9pPr lvl="8" rtl="0" algn="l">
              <a:lnSpc>
                <a:spcPct val="100000"/>
              </a:lnSpc>
              <a:spcBef>
                <a:spcPts val="0"/>
              </a:spcBef>
              <a:spcAft>
                <a:spcPts val="0"/>
              </a:spcAft>
              <a:buSzPts val="2400"/>
              <a:buNone/>
              <a:defRPr sz="2400"/>
            </a:lvl9pPr>
          </a:lstStyle>
          <a:p/>
        </p:txBody>
      </p:sp>
      <p:sp>
        <p:nvSpPr>
          <p:cNvPr id="82" name="Google Shape;82;g92006d95e6_0_105"/>
          <p:cNvSpPr txBox="1"/>
          <p:nvPr>
            <p:ph idx="1" type="body"/>
          </p:nvPr>
        </p:nvSpPr>
        <p:spPr>
          <a:xfrm>
            <a:off x="1297500" y="2090067"/>
            <a:ext cx="7038900" cy="3881700"/>
          </a:xfrm>
          <a:prstGeom prst="rect">
            <a:avLst/>
          </a:prstGeom>
          <a:noFill/>
          <a:ln>
            <a:noFill/>
          </a:ln>
        </p:spPr>
        <p:txBody>
          <a:bodyPr anchorCtr="0" anchor="t" bIns="91425" lIns="91425" spcFirstLastPara="1" rIns="91425" wrap="square" tIns="91425">
            <a:noAutofit/>
          </a:bodyPr>
          <a:lstStyle>
            <a:lvl1pPr indent="-311150" lvl="0" marL="457200" rtl="0" algn="l">
              <a:lnSpc>
                <a:spcPct val="115000"/>
              </a:lnSpc>
              <a:spcBef>
                <a:spcPts val="0"/>
              </a:spcBef>
              <a:spcAft>
                <a:spcPts val="0"/>
              </a:spcAft>
              <a:buSzPts val="1300"/>
              <a:buChar char="●"/>
              <a:defRPr/>
            </a:lvl1pPr>
            <a:lvl2pPr indent="-298450" lvl="1" marL="914400" rtl="0" algn="l">
              <a:lnSpc>
                <a:spcPct val="115000"/>
              </a:lnSpc>
              <a:spcBef>
                <a:spcPts val="1600"/>
              </a:spcBef>
              <a:spcAft>
                <a:spcPts val="0"/>
              </a:spcAft>
              <a:buSzPts val="1100"/>
              <a:buChar char="○"/>
              <a:defRPr/>
            </a:lvl2pPr>
            <a:lvl3pPr indent="-298450" lvl="2" marL="1371600" rtl="0" algn="l">
              <a:lnSpc>
                <a:spcPct val="115000"/>
              </a:lnSpc>
              <a:spcBef>
                <a:spcPts val="1600"/>
              </a:spcBef>
              <a:spcAft>
                <a:spcPts val="0"/>
              </a:spcAft>
              <a:buSzPts val="1100"/>
              <a:buChar char="■"/>
              <a:defRPr/>
            </a:lvl3pPr>
            <a:lvl4pPr indent="-298450" lvl="3" marL="1828800" rtl="0" algn="l">
              <a:lnSpc>
                <a:spcPct val="115000"/>
              </a:lnSpc>
              <a:spcBef>
                <a:spcPts val="1600"/>
              </a:spcBef>
              <a:spcAft>
                <a:spcPts val="0"/>
              </a:spcAft>
              <a:buSzPts val="1100"/>
              <a:buChar char="●"/>
              <a:defRPr/>
            </a:lvl4pPr>
            <a:lvl5pPr indent="-298450" lvl="4" marL="2286000" rtl="0" algn="l">
              <a:lnSpc>
                <a:spcPct val="115000"/>
              </a:lnSpc>
              <a:spcBef>
                <a:spcPts val="1600"/>
              </a:spcBef>
              <a:spcAft>
                <a:spcPts val="0"/>
              </a:spcAft>
              <a:buSzPts val="1100"/>
              <a:buChar char="○"/>
              <a:defRPr/>
            </a:lvl5pPr>
            <a:lvl6pPr indent="-298450" lvl="5" marL="2743200" rtl="0" algn="l">
              <a:lnSpc>
                <a:spcPct val="115000"/>
              </a:lnSpc>
              <a:spcBef>
                <a:spcPts val="1600"/>
              </a:spcBef>
              <a:spcAft>
                <a:spcPts val="0"/>
              </a:spcAft>
              <a:buSzPts val="1100"/>
              <a:buChar char="■"/>
              <a:defRPr/>
            </a:lvl6pPr>
            <a:lvl7pPr indent="-298450" lvl="6" marL="3200400" rtl="0" algn="l">
              <a:lnSpc>
                <a:spcPct val="115000"/>
              </a:lnSpc>
              <a:spcBef>
                <a:spcPts val="1600"/>
              </a:spcBef>
              <a:spcAft>
                <a:spcPts val="0"/>
              </a:spcAft>
              <a:buSzPts val="1100"/>
              <a:buChar char="●"/>
              <a:defRPr/>
            </a:lvl7pPr>
            <a:lvl8pPr indent="-298450" lvl="7" marL="3657600" rtl="0" algn="l">
              <a:lnSpc>
                <a:spcPct val="115000"/>
              </a:lnSpc>
              <a:spcBef>
                <a:spcPts val="1600"/>
              </a:spcBef>
              <a:spcAft>
                <a:spcPts val="0"/>
              </a:spcAft>
              <a:buSzPts val="1100"/>
              <a:buChar char="○"/>
              <a:defRPr/>
            </a:lvl8pPr>
            <a:lvl9pPr indent="-298450" lvl="8" marL="4114800" rtl="0" algn="l">
              <a:lnSpc>
                <a:spcPct val="115000"/>
              </a:lnSpc>
              <a:spcBef>
                <a:spcPts val="1600"/>
              </a:spcBef>
              <a:spcAft>
                <a:spcPts val="1600"/>
              </a:spcAft>
              <a:buSzPts val="1100"/>
              <a:buChar char="■"/>
              <a:defRPr/>
            </a:lvl9pPr>
          </a:lstStyle>
          <a:p/>
        </p:txBody>
      </p:sp>
      <p:sp>
        <p:nvSpPr>
          <p:cNvPr id="83" name="Google Shape;83;g92006d95e6_0_105"/>
          <p:cNvSpPr txBox="1"/>
          <p:nvPr>
            <p:ph idx="12" type="sldNum"/>
          </p:nvPr>
        </p:nvSpPr>
        <p:spPr>
          <a:xfrm>
            <a:off x="8472458" y="6217623"/>
            <a:ext cx="548700" cy="5247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7" name="Shape 17"/>
        <p:cNvGrpSpPr/>
        <p:nvPr/>
      </p:nvGrpSpPr>
      <p:grpSpPr>
        <a:xfrm>
          <a:off x="0" y="0"/>
          <a:ext cx="0" cy="0"/>
          <a:chOff x="0" y="0"/>
          <a:chExt cx="0" cy="0"/>
        </a:xfrm>
      </p:grpSpPr>
      <p:sp>
        <p:nvSpPr>
          <p:cNvPr id="18" name="Google Shape;18;p23"/>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8"/>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18"/>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18"/>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8"/>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8"/>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9"/>
          <p:cNvSpPr txBox="1"/>
          <p:nvPr>
            <p:ph type="title"/>
          </p:nvPr>
        </p:nvSpPr>
        <p:spPr>
          <a:xfrm>
            <a:off x="623888" y="1709739"/>
            <a:ext cx="78867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9"/>
          <p:cNvSpPr txBox="1"/>
          <p:nvPr>
            <p:ph idx="1" type="body"/>
          </p:nvPr>
        </p:nvSpPr>
        <p:spPr>
          <a:xfrm>
            <a:off x="623888" y="4589464"/>
            <a:ext cx="78867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19"/>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9"/>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9"/>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20"/>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20"/>
          <p:cNvSpPr txBox="1"/>
          <p:nvPr>
            <p:ph idx="1" type="body"/>
          </p:nvPr>
        </p:nvSpPr>
        <p:spPr>
          <a:xfrm>
            <a:off x="6286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20"/>
          <p:cNvSpPr txBox="1"/>
          <p:nvPr>
            <p:ph idx="2" type="body"/>
          </p:nvPr>
        </p:nvSpPr>
        <p:spPr>
          <a:xfrm>
            <a:off x="46291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20"/>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20"/>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20"/>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21"/>
          <p:cNvSpPr txBox="1"/>
          <p:nvPr>
            <p:ph type="title"/>
          </p:nvPr>
        </p:nvSpPr>
        <p:spPr>
          <a:xfrm>
            <a:off x="629841"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21"/>
          <p:cNvSpPr txBox="1"/>
          <p:nvPr>
            <p:ph idx="1" type="body"/>
          </p:nvPr>
        </p:nvSpPr>
        <p:spPr>
          <a:xfrm>
            <a:off x="629842" y="1681163"/>
            <a:ext cx="3868340"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21"/>
          <p:cNvSpPr txBox="1"/>
          <p:nvPr>
            <p:ph idx="2" type="body"/>
          </p:nvPr>
        </p:nvSpPr>
        <p:spPr>
          <a:xfrm>
            <a:off x="629842" y="2505075"/>
            <a:ext cx="3868340"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21"/>
          <p:cNvSpPr txBox="1"/>
          <p:nvPr>
            <p:ph idx="3" type="body"/>
          </p:nvPr>
        </p:nvSpPr>
        <p:spPr>
          <a:xfrm>
            <a:off x="4629150" y="1681163"/>
            <a:ext cx="3887391"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21"/>
          <p:cNvSpPr txBox="1"/>
          <p:nvPr>
            <p:ph idx="4" type="body"/>
          </p:nvPr>
        </p:nvSpPr>
        <p:spPr>
          <a:xfrm>
            <a:off x="4629150" y="2505075"/>
            <a:ext cx="3887391"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2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2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2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22"/>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2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2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2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24"/>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4"/>
          <p:cNvSpPr txBox="1"/>
          <p:nvPr>
            <p:ph idx="1" type="body"/>
          </p:nvPr>
        </p:nvSpPr>
        <p:spPr>
          <a:xfrm>
            <a:off x="3887391" y="987426"/>
            <a:ext cx="462915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24"/>
          <p:cNvSpPr txBox="1"/>
          <p:nvPr>
            <p:ph idx="2"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24"/>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24"/>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25"/>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5"/>
          <p:cNvSpPr/>
          <p:nvPr>
            <p:ph idx="2" type="pic"/>
          </p:nvPr>
        </p:nvSpPr>
        <p:spPr>
          <a:xfrm>
            <a:off x="3887391" y="987426"/>
            <a:ext cx="462915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25"/>
          <p:cNvSpPr txBox="1"/>
          <p:nvPr>
            <p:ph idx="1"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5"/>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5"/>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25"/>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6"/>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6"/>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6"/>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16"/>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16"/>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jpg"/><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hyperlink" Target="mailto:monicawilson@fcschools.ne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g"/><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7" name="Shape 87"/>
        <p:cNvGrpSpPr/>
        <p:nvPr/>
      </p:nvGrpSpPr>
      <p:grpSpPr>
        <a:xfrm>
          <a:off x="0" y="0"/>
          <a:ext cx="0" cy="0"/>
          <a:chOff x="0" y="0"/>
          <a:chExt cx="0" cy="0"/>
        </a:xfrm>
      </p:grpSpPr>
      <p:sp>
        <p:nvSpPr>
          <p:cNvPr id="88" name="Google Shape;88;p1"/>
          <p:cNvSpPr txBox="1"/>
          <p:nvPr/>
        </p:nvSpPr>
        <p:spPr>
          <a:xfrm>
            <a:off x="2899799" y="1971675"/>
            <a:ext cx="3674596" cy="7694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400"/>
              <a:buFont typeface="Arial"/>
              <a:buNone/>
            </a:pPr>
            <a:r>
              <a:rPr b="0" i="0" lang="en-US" sz="4400" u="none" cap="none" strike="noStrike">
                <a:solidFill>
                  <a:schemeClr val="dk1"/>
                </a:solidFill>
                <a:latin typeface="Inder"/>
                <a:ea typeface="Inder"/>
                <a:cs typeface="Inder"/>
                <a:sym typeface="Inder"/>
              </a:rPr>
              <a:t>Welcome to </a:t>
            </a:r>
            <a:endParaRPr b="0" i="0" sz="1400" u="none" cap="none" strike="noStrike">
              <a:solidFill>
                <a:srgbClr val="000000"/>
              </a:solidFill>
              <a:latin typeface="Arial"/>
              <a:ea typeface="Arial"/>
              <a:cs typeface="Arial"/>
              <a:sym typeface="Arial"/>
            </a:endParaRPr>
          </a:p>
        </p:txBody>
      </p:sp>
      <p:sp>
        <p:nvSpPr>
          <p:cNvPr id="89" name="Google Shape;89;p1"/>
          <p:cNvSpPr txBox="1"/>
          <p:nvPr/>
        </p:nvSpPr>
        <p:spPr>
          <a:xfrm>
            <a:off x="576300" y="2996250"/>
            <a:ext cx="7991400" cy="1015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6000"/>
              <a:buFont typeface="Arial"/>
              <a:buNone/>
            </a:pPr>
            <a:r>
              <a:rPr b="0" i="0" lang="en-US" sz="6000" u="none" cap="none" strike="noStrike">
                <a:solidFill>
                  <a:schemeClr val="accent6"/>
                </a:solidFill>
                <a:latin typeface="Arial"/>
                <a:ea typeface="Arial"/>
                <a:cs typeface="Arial"/>
                <a:sym typeface="Arial"/>
              </a:rPr>
              <a:t>Ms. W</a:t>
            </a:r>
            <a:r>
              <a:rPr lang="en-US" sz="6000">
                <a:solidFill>
                  <a:schemeClr val="accent6"/>
                </a:solidFill>
              </a:rPr>
              <a:t>ilson</a:t>
            </a:r>
            <a:r>
              <a:rPr b="0" i="0" lang="en-US" sz="6000" u="none" cap="none" strike="noStrike">
                <a:solidFill>
                  <a:schemeClr val="accent6"/>
                </a:solidFill>
                <a:latin typeface="Arial"/>
                <a:ea typeface="Arial"/>
                <a:cs typeface="Arial"/>
                <a:sym typeface="Arial"/>
              </a:rPr>
              <a:t>’s</a:t>
            </a:r>
            <a:endParaRPr b="0" i="0" sz="1400" u="none" cap="none" strike="noStrike">
              <a:solidFill>
                <a:srgbClr val="000000"/>
              </a:solidFill>
              <a:latin typeface="Arial"/>
              <a:ea typeface="Arial"/>
              <a:cs typeface="Arial"/>
              <a:sym typeface="Arial"/>
            </a:endParaRPr>
          </a:p>
        </p:txBody>
      </p:sp>
      <p:sp>
        <p:nvSpPr>
          <p:cNvPr id="90" name="Google Shape;90;p1"/>
          <p:cNvSpPr txBox="1"/>
          <p:nvPr/>
        </p:nvSpPr>
        <p:spPr>
          <a:xfrm>
            <a:off x="1763950" y="4267175"/>
            <a:ext cx="6271200" cy="7695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400"/>
              <a:buFont typeface="Arial"/>
              <a:buNone/>
            </a:pPr>
            <a:r>
              <a:rPr b="0" i="0" lang="en-US" sz="4400" u="none" cap="none" strike="noStrike">
                <a:solidFill>
                  <a:schemeClr val="dk1"/>
                </a:solidFill>
                <a:latin typeface="Inder"/>
                <a:ea typeface="Inder"/>
                <a:cs typeface="Inder"/>
                <a:sym typeface="Inder"/>
              </a:rPr>
              <a:t>3rd Grade Class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6" name="Shape 146"/>
        <p:cNvGrpSpPr/>
        <p:nvPr/>
      </p:nvGrpSpPr>
      <p:grpSpPr>
        <a:xfrm>
          <a:off x="0" y="0"/>
          <a:ext cx="0" cy="0"/>
          <a:chOff x="0" y="0"/>
          <a:chExt cx="0" cy="0"/>
        </a:xfrm>
      </p:grpSpPr>
      <p:sp>
        <p:nvSpPr>
          <p:cNvPr id="147" name="Google Shape;147;p14"/>
          <p:cNvSpPr txBox="1"/>
          <p:nvPr/>
        </p:nvSpPr>
        <p:spPr>
          <a:xfrm>
            <a:off x="2549855" y="1484946"/>
            <a:ext cx="4272323" cy="64633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Inder"/>
                <a:ea typeface="Inder"/>
                <a:cs typeface="Inder"/>
                <a:sym typeface="Inder"/>
              </a:rPr>
              <a:t>Google Classroom</a:t>
            </a:r>
            <a:endParaRPr b="0" i="0" sz="1400" u="none" cap="none" strike="noStrike">
              <a:solidFill>
                <a:srgbClr val="000000"/>
              </a:solidFill>
              <a:latin typeface="Arial"/>
              <a:ea typeface="Arial"/>
              <a:cs typeface="Arial"/>
              <a:sym typeface="Arial"/>
            </a:endParaRPr>
          </a:p>
        </p:txBody>
      </p:sp>
      <p:sp>
        <p:nvSpPr>
          <p:cNvPr id="148" name="Google Shape;148;p14"/>
          <p:cNvSpPr txBox="1"/>
          <p:nvPr/>
        </p:nvSpPr>
        <p:spPr>
          <a:xfrm>
            <a:off x="1195386" y="2131277"/>
            <a:ext cx="6753227" cy="3724096"/>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0" i="0" lang="en-US" sz="2000" u="none" cap="none" strike="noStrike">
                <a:solidFill>
                  <a:schemeClr val="dk1"/>
                </a:solidFill>
                <a:latin typeface="Inder"/>
                <a:ea typeface="Inder"/>
                <a:cs typeface="Inder"/>
                <a:sym typeface="Inder"/>
              </a:rPr>
              <a:t>We will use Google Classroom this summer. My hope is that it will help create easy access and understanding for distance learning. My goal will be to help children learn how to use each piece of this platform so they can be more independent during distance learning.</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Inder"/>
              <a:ea typeface="Inder"/>
              <a:cs typeface="Inder"/>
              <a:sym typeface="Inder"/>
            </a:endParaRPr>
          </a:p>
          <a:p>
            <a:pPr indent="0" lvl="0" marL="0" marR="0" rtl="0" algn="ctr">
              <a:lnSpc>
                <a:spcPct val="100000"/>
              </a:lnSpc>
              <a:spcBef>
                <a:spcPts val="0"/>
              </a:spcBef>
              <a:spcAft>
                <a:spcPts val="0"/>
              </a:spcAft>
              <a:buClr>
                <a:srgbClr val="000000"/>
              </a:buClr>
              <a:buSzPts val="2000"/>
              <a:buFont typeface="Arial"/>
              <a:buNone/>
            </a:pPr>
            <a:r>
              <a:rPr b="0" i="0" lang="en-US" sz="2000" u="none" cap="none" strike="noStrike">
                <a:solidFill>
                  <a:schemeClr val="dk1"/>
                </a:solidFill>
                <a:latin typeface="Inder"/>
                <a:ea typeface="Inder"/>
                <a:cs typeface="Inder"/>
                <a:sym typeface="Inder"/>
              </a:rPr>
              <a:t>Don’t hesitate to ask any questions pertaining to google classroom/google meets. We’re all in this together!</a:t>
            </a:r>
            <a:endParaRPr b="0" i="0" sz="1400" u="none" cap="none" strike="noStrike">
              <a:solidFill>
                <a:srgbClr val="000000"/>
              </a:solidFill>
              <a:latin typeface="Arial"/>
              <a:ea typeface="Arial"/>
              <a:cs typeface="Arial"/>
              <a:sym typeface="Arial"/>
            </a:endParaRPr>
          </a:p>
          <a:p>
            <a:pPr indent="-241300" lvl="0" marL="342900" marR="0" rtl="0" algn="ctr">
              <a:lnSpc>
                <a:spcPct val="100000"/>
              </a:lnSpc>
              <a:spcBef>
                <a:spcPts val="0"/>
              </a:spcBef>
              <a:spcAft>
                <a:spcPts val="0"/>
              </a:spcAft>
              <a:buClr>
                <a:schemeClr val="dk1"/>
              </a:buClr>
              <a:buSzPts val="1600"/>
              <a:buFont typeface="Calibri"/>
              <a:buNone/>
            </a:pPr>
            <a:r>
              <a:t/>
            </a:r>
            <a:endParaRPr b="0" i="0" sz="1600" u="none" cap="none" strike="noStrike">
              <a:solidFill>
                <a:schemeClr val="dk1"/>
              </a:solidFill>
              <a:latin typeface="Inder"/>
              <a:ea typeface="Inder"/>
              <a:cs typeface="Inder"/>
              <a:sym typeface="Inde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52" name="Shape 152"/>
        <p:cNvGrpSpPr/>
        <p:nvPr/>
      </p:nvGrpSpPr>
      <p:grpSpPr>
        <a:xfrm>
          <a:off x="0" y="0"/>
          <a:ext cx="0" cy="0"/>
          <a:chOff x="0" y="0"/>
          <a:chExt cx="0" cy="0"/>
        </a:xfrm>
      </p:grpSpPr>
      <p:sp>
        <p:nvSpPr>
          <p:cNvPr id="153" name="Google Shape;153;g90681d1268_0_4"/>
          <p:cNvSpPr txBox="1"/>
          <p:nvPr/>
        </p:nvSpPr>
        <p:spPr>
          <a:xfrm>
            <a:off x="1792675" y="1608275"/>
            <a:ext cx="61560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Inder"/>
                <a:ea typeface="Inder"/>
                <a:cs typeface="Inder"/>
                <a:sym typeface="Inder"/>
              </a:rPr>
              <a:t>Google Classroom Codes</a:t>
            </a:r>
            <a:endParaRPr b="0" i="0" sz="1400" u="none" cap="none" strike="noStrike">
              <a:solidFill>
                <a:srgbClr val="000000"/>
              </a:solidFill>
              <a:latin typeface="Arial"/>
              <a:ea typeface="Arial"/>
              <a:cs typeface="Arial"/>
              <a:sym typeface="Arial"/>
            </a:endParaRPr>
          </a:p>
        </p:txBody>
      </p:sp>
      <p:sp>
        <p:nvSpPr>
          <p:cNvPr id="154" name="Google Shape;154;g90681d1268_0_4"/>
          <p:cNvSpPr txBox="1"/>
          <p:nvPr/>
        </p:nvSpPr>
        <p:spPr>
          <a:xfrm>
            <a:off x="1195386" y="2131277"/>
            <a:ext cx="6753300" cy="3724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200"/>
              <a:buFont typeface="Arial"/>
              <a:buNone/>
            </a:pPr>
            <a:r>
              <a:t/>
            </a:r>
            <a:endParaRPr b="0" i="0" sz="2200" u="none" cap="none" strike="noStrike">
              <a:solidFill>
                <a:srgbClr val="000000"/>
              </a:solidFill>
              <a:latin typeface="Arial"/>
              <a:ea typeface="Arial"/>
              <a:cs typeface="Arial"/>
              <a:sym typeface="Arial"/>
            </a:endParaRPr>
          </a:p>
          <a:p>
            <a:pPr indent="-241300" lvl="0" marL="342900" marR="0" rtl="0" algn="ctr">
              <a:lnSpc>
                <a:spcPct val="100000"/>
              </a:lnSpc>
              <a:spcBef>
                <a:spcPts val="0"/>
              </a:spcBef>
              <a:spcAft>
                <a:spcPts val="0"/>
              </a:spcAft>
              <a:buClr>
                <a:schemeClr val="dk1"/>
              </a:buClr>
              <a:buSzPts val="1600"/>
              <a:buFont typeface="Calibri"/>
              <a:buNone/>
            </a:pPr>
            <a:r>
              <a:rPr b="0" i="0" lang="en-US" sz="2400" u="none" cap="none" strike="noStrike">
                <a:solidFill>
                  <a:schemeClr val="dk1"/>
                </a:solidFill>
                <a:latin typeface="Inder"/>
                <a:ea typeface="Inder"/>
                <a:cs typeface="Inder"/>
                <a:sym typeface="Inder"/>
              </a:rPr>
              <a:t>W</a:t>
            </a:r>
            <a:r>
              <a:rPr lang="en-US" sz="2400">
                <a:solidFill>
                  <a:schemeClr val="dk1"/>
                </a:solidFill>
                <a:latin typeface="Inder"/>
                <a:ea typeface="Inder"/>
                <a:cs typeface="Inder"/>
                <a:sym typeface="Inder"/>
              </a:rPr>
              <a:t>ilson</a:t>
            </a:r>
            <a:r>
              <a:rPr b="0" i="0" lang="en-US" sz="2400" u="none" cap="none" strike="noStrike">
                <a:solidFill>
                  <a:schemeClr val="dk1"/>
                </a:solidFill>
                <a:latin typeface="Inder"/>
                <a:ea typeface="Inder"/>
                <a:cs typeface="Inder"/>
                <a:sym typeface="Inder"/>
              </a:rPr>
              <a:t> Math - </a:t>
            </a:r>
            <a:r>
              <a:rPr b="1" i="0" lang="en-US" sz="2400" u="none" cap="none" strike="noStrike">
                <a:solidFill>
                  <a:schemeClr val="dk1"/>
                </a:solidFill>
                <a:latin typeface="Inder"/>
                <a:ea typeface="Inder"/>
                <a:cs typeface="Inder"/>
                <a:sym typeface="Inder"/>
              </a:rPr>
              <a:t>e67647d</a:t>
            </a:r>
            <a:endParaRPr b="1" i="0" sz="2400" u="none" cap="none" strike="noStrike">
              <a:solidFill>
                <a:schemeClr val="dk1"/>
              </a:solidFill>
              <a:latin typeface="Inder"/>
              <a:ea typeface="Inder"/>
              <a:cs typeface="Inder"/>
              <a:sym typeface="Inder"/>
            </a:endParaRPr>
          </a:p>
          <a:p>
            <a:pPr indent="-241300" lvl="0" marL="342900" marR="0" rtl="0" algn="ctr">
              <a:lnSpc>
                <a:spcPct val="100000"/>
              </a:lnSpc>
              <a:spcBef>
                <a:spcPts val="0"/>
              </a:spcBef>
              <a:spcAft>
                <a:spcPts val="0"/>
              </a:spcAft>
              <a:buClr>
                <a:schemeClr val="dk1"/>
              </a:buClr>
              <a:buSzPts val="1600"/>
              <a:buFont typeface="Calibri"/>
              <a:buNone/>
            </a:pPr>
            <a:r>
              <a:rPr b="0" i="0" lang="en-US" sz="2400" u="none" cap="none" strike="noStrike">
                <a:solidFill>
                  <a:schemeClr val="dk1"/>
                </a:solidFill>
                <a:latin typeface="Inder"/>
                <a:ea typeface="Inder"/>
                <a:cs typeface="Inder"/>
                <a:sym typeface="Inder"/>
              </a:rPr>
              <a:t>W</a:t>
            </a:r>
            <a:r>
              <a:rPr lang="en-US" sz="2400">
                <a:solidFill>
                  <a:schemeClr val="dk1"/>
                </a:solidFill>
                <a:latin typeface="Inder"/>
                <a:ea typeface="Inder"/>
                <a:cs typeface="Inder"/>
                <a:sym typeface="Inder"/>
              </a:rPr>
              <a:t>ilson</a:t>
            </a:r>
            <a:r>
              <a:rPr b="0" i="0" lang="en-US" sz="2400" u="none" cap="none" strike="noStrike">
                <a:solidFill>
                  <a:schemeClr val="dk1"/>
                </a:solidFill>
                <a:latin typeface="Inder"/>
                <a:ea typeface="Inder"/>
                <a:cs typeface="Inder"/>
                <a:sym typeface="Inder"/>
              </a:rPr>
              <a:t> Science - </a:t>
            </a:r>
            <a:r>
              <a:rPr b="1" i="0" lang="en-US" sz="2400" u="none" cap="none" strike="noStrike">
                <a:solidFill>
                  <a:schemeClr val="dk1"/>
                </a:solidFill>
                <a:latin typeface="Inder"/>
                <a:ea typeface="Inder"/>
                <a:cs typeface="Inder"/>
                <a:sym typeface="Inder"/>
              </a:rPr>
              <a:t>xlvj5tp </a:t>
            </a:r>
            <a:endParaRPr b="1" i="0" sz="2400" u="none" cap="none" strike="noStrike">
              <a:solidFill>
                <a:schemeClr val="dk1"/>
              </a:solidFill>
              <a:latin typeface="Inder"/>
              <a:ea typeface="Inder"/>
              <a:cs typeface="Inder"/>
              <a:sym typeface="Inder"/>
            </a:endParaRPr>
          </a:p>
          <a:p>
            <a:pPr indent="-241300" lvl="0" marL="342900" marR="0" rtl="0" algn="ctr">
              <a:lnSpc>
                <a:spcPct val="100000"/>
              </a:lnSpc>
              <a:spcBef>
                <a:spcPts val="0"/>
              </a:spcBef>
              <a:spcAft>
                <a:spcPts val="0"/>
              </a:spcAft>
              <a:buClr>
                <a:schemeClr val="dk1"/>
              </a:buClr>
              <a:buSzPts val="1600"/>
              <a:buFont typeface="Calibri"/>
              <a:buNone/>
            </a:pPr>
            <a:r>
              <a:rPr lang="en-US" sz="2400">
                <a:solidFill>
                  <a:schemeClr val="dk1"/>
                </a:solidFill>
                <a:latin typeface="Inder"/>
                <a:ea typeface="Inder"/>
                <a:cs typeface="Inder"/>
                <a:sym typeface="Inder"/>
              </a:rPr>
              <a:t>Davis</a:t>
            </a:r>
            <a:r>
              <a:rPr b="0" i="0" lang="en-US" sz="2400" u="none" cap="none" strike="noStrike">
                <a:solidFill>
                  <a:schemeClr val="dk1"/>
                </a:solidFill>
                <a:latin typeface="Inder"/>
                <a:ea typeface="Inder"/>
                <a:cs typeface="Inder"/>
                <a:sym typeface="Inder"/>
              </a:rPr>
              <a:t> Reading - </a:t>
            </a:r>
            <a:r>
              <a:rPr b="1" i="0" lang="en-US" sz="2400" u="none" cap="none" strike="noStrike">
                <a:solidFill>
                  <a:schemeClr val="dk1"/>
                </a:solidFill>
                <a:latin typeface="Inder"/>
                <a:ea typeface="Inder"/>
                <a:cs typeface="Inder"/>
                <a:sym typeface="Inder"/>
              </a:rPr>
              <a:t>k5qzwpx</a:t>
            </a:r>
            <a:endParaRPr b="1" sz="2400">
              <a:solidFill>
                <a:schemeClr val="dk1"/>
              </a:solidFill>
              <a:latin typeface="Inder"/>
              <a:ea typeface="Inder"/>
              <a:cs typeface="Inder"/>
              <a:sym typeface="Inder"/>
            </a:endParaRPr>
          </a:p>
          <a:p>
            <a:pPr indent="-241300" lvl="0" marL="342900" marR="0" rtl="0" algn="ctr">
              <a:lnSpc>
                <a:spcPct val="100000"/>
              </a:lnSpc>
              <a:spcBef>
                <a:spcPts val="0"/>
              </a:spcBef>
              <a:spcAft>
                <a:spcPts val="0"/>
              </a:spcAft>
              <a:buClr>
                <a:schemeClr val="dk1"/>
              </a:buClr>
              <a:buSzPts val="1600"/>
              <a:buFont typeface="Calibri"/>
              <a:buNone/>
            </a:pPr>
            <a:r>
              <a:rPr lang="en-US" sz="2400">
                <a:solidFill>
                  <a:schemeClr val="dk1"/>
                </a:solidFill>
                <a:latin typeface="Inder"/>
                <a:ea typeface="Inder"/>
                <a:cs typeface="Inder"/>
                <a:sym typeface="Inder"/>
              </a:rPr>
              <a:t>Davis </a:t>
            </a:r>
            <a:r>
              <a:rPr b="0" i="0" lang="en-US" sz="2400" u="none" cap="none" strike="noStrike">
                <a:solidFill>
                  <a:schemeClr val="dk1"/>
                </a:solidFill>
                <a:latin typeface="Inder"/>
                <a:ea typeface="Inder"/>
                <a:cs typeface="Inder"/>
                <a:sym typeface="Inder"/>
              </a:rPr>
              <a:t>Social studies - </a:t>
            </a:r>
            <a:r>
              <a:rPr b="1" i="0" lang="en-US" sz="2400" u="none" cap="none" strike="noStrike">
                <a:solidFill>
                  <a:schemeClr val="dk1"/>
                </a:solidFill>
                <a:latin typeface="Inder"/>
                <a:ea typeface="Inder"/>
                <a:cs typeface="Inder"/>
                <a:sym typeface="Inder"/>
              </a:rPr>
              <a:t>vctpfqp </a:t>
            </a:r>
            <a:endParaRPr b="1" i="0" sz="2400" u="none" cap="none" strike="noStrike">
              <a:solidFill>
                <a:schemeClr val="dk1"/>
              </a:solidFill>
              <a:latin typeface="Inder"/>
              <a:ea typeface="Inder"/>
              <a:cs typeface="Inder"/>
              <a:sym typeface="Inder"/>
            </a:endParaRPr>
          </a:p>
          <a:p>
            <a:pPr indent="-241300" lvl="0" marL="342900" marR="0" rtl="0" algn="ctr">
              <a:lnSpc>
                <a:spcPct val="100000"/>
              </a:lnSpc>
              <a:spcBef>
                <a:spcPts val="0"/>
              </a:spcBef>
              <a:spcAft>
                <a:spcPts val="0"/>
              </a:spcAft>
              <a:buClr>
                <a:schemeClr val="dk1"/>
              </a:buClr>
              <a:buSzPts val="1600"/>
              <a:buFont typeface="Calibri"/>
              <a:buNone/>
            </a:pPr>
            <a:r>
              <a:rPr b="0" i="0" lang="en-US" sz="2400" u="none" cap="none" strike="noStrike">
                <a:solidFill>
                  <a:schemeClr val="dk1"/>
                </a:solidFill>
                <a:latin typeface="Inder"/>
                <a:ea typeface="Inder"/>
                <a:cs typeface="Inder"/>
                <a:sym typeface="Inder"/>
              </a:rPr>
              <a:t>PE - </a:t>
            </a:r>
            <a:r>
              <a:rPr b="1" i="0" lang="en-US" sz="2400" u="none" cap="none" strike="noStrike">
                <a:solidFill>
                  <a:schemeClr val="dk1"/>
                </a:solidFill>
                <a:latin typeface="Inder"/>
                <a:ea typeface="Inder"/>
                <a:cs typeface="Inder"/>
                <a:sym typeface="Inder"/>
              </a:rPr>
              <a:t>xc5yzsd</a:t>
            </a:r>
            <a:endParaRPr b="1" i="0" sz="2400" u="none" cap="none" strike="noStrike">
              <a:solidFill>
                <a:schemeClr val="dk1"/>
              </a:solidFill>
              <a:latin typeface="Inder"/>
              <a:ea typeface="Inder"/>
              <a:cs typeface="Inder"/>
              <a:sym typeface="Inder"/>
            </a:endParaRPr>
          </a:p>
          <a:p>
            <a:pPr indent="-241300" lvl="0" marL="342900" marR="0" rtl="0" algn="ctr">
              <a:lnSpc>
                <a:spcPct val="100000"/>
              </a:lnSpc>
              <a:spcBef>
                <a:spcPts val="0"/>
              </a:spcBef>
              <a:spcAft>
                <a:spcPts val="0"/>
              </a:spcAft>
              <a:buClr>
                <a:schemeClr val="dk1"/>
              </a:buClr>
              <a:buSzPts val="1600"/>
              <a:buFont typeface="Calibri"/>
              <a:buNone/>
            </a:pPr>
            <a:r>
              <a:rPr b="0" i="0" lang="en-US" sz="2400" u="none" cap="none" strike="noStrike">
                <a:solidFill>
                  <a:schemeClr val="dk1"/>
                </a:solidFill>
                <a:latin typeface="Inder"/>
                <a:ea typeface="Inder"/>
                <a:cs typeface="Inder"/>
                <a:sym typeface="Inder"/>
              </a:rPr>
              <a:t>Music - </a:t>
            </a:r>
            <a:r>
              <a:rPr b="1" i="0" lang="en-US" sz="2400" u="none" cap="none" strike="noStrike">
                <a:solidFill>
                  <a:srgbClr val="222222"/>
                </a:solidFill>
                <a:highlight>
                  <a:srgbClr val="FFFFFF"/>
                </a:highlight>
                <a:latin typeface="Inder"/>
                <a:ea typeface="Inder"/>
                <a:cs typeface="Inder"/>
                <a:sym typeface="Inder"/>
              </a:rPr>
              <a:t>jjydlex</a:t>
            </a:r>
            <a:endParaRPr b="1" i="0" sz="2400" u="none" cap="none" strike="noStrike">
              <a:solidFill>
                <a:schemeClr val="dk1"/>
              </a:solidFill>
              <a:latin typeface="Inder"/>
              <a:ea typeface="Inder"/>
              <a:cs typeface="Inder"/>
              <a:sym typeface="Inder"/>
            </a:endParaRPr>
          </a:p>
          <a:p>
            <a:pPr indent="-241300" lvl="0" marL="342900" marR="0" rtl="0" algn="ctr">
              <a:lnSpc>
                <a:spcPct val="100000"/>
              </a:lnSpc>
              <a:spcBef>
                <a:spcPts val="0"/>
              </a:spcBef>
              <a:spcAft>
                <a:spcPts val="0"/>
              </a:spcAft>
              <a:buClr>
                <a:schemeClr val="dk1"/>
              </a:buClr>
              <a:buSzPts val="1600"/>
              <a:buFont typeface="Calibri"/>
              <a:buNone/>
            </a:pPr>
            <a:r>
              <a:rPr b="0" i="0" lang="en-US" sz="2400" u="none" cap="none" strike="noStrike">
                <a:solidFill>
                  <a:schemeClr val="dk1"/>
                </a:solidFill>
                <a:latin typeface="Inder"/>
                <a:ea typeface="Inder"/>
                <a:cs typeface="Inder"/>
                <a:sym typeface="Inder"/>
              </a:rPr>
              <a:t>Art - </a:t>
            </a:r>
            <a:r>
              <a:rPr b="1" i="0" lang="en-US" sz="2400" u="none" cap="none" strike="noStrike">
                <a:solidFill>
                  <a:schemeClr val="dk1"/>
                </a:solidFill>
                <a:latin typeface="Inder"/>
                <a:ea typeface="Inder"/>
                <a:cs typeface="Inder"/>
                <a:sym typeface="Inder"/>
              </a:rPr>
              <a:t>duwssnr</a:t>
            </a:r>
            <a:endParaRPr b="1" i="0" sz="2400" u="none" cap="none" strike="noStrike">
              <a:solidFill>
                <a:schemeClr val="dk1"/>
              </a:solidFill>
              <a:latin typeface="Inder"/>
              <a:ea typeface="Inder"/>
              <a:cs typeface="Inder"/>
              <a:sym typeface="Inder"/>
            </a:endParaRPr>
          </a:p>
          <a:p>
            <a:pPr indent="-241300" lvl="0" marL="342900" marR="0" rtl="0" algn="ctr">
              <a:lnSpc>
                <a:spcPct val="100000"/>
              </a:lnSpc>
              <a:spcBef>
                <a:spcPts val="0"/>
              </a:spcBef>
              <a:spcAft>
                <a:spcPts val="0"/>
              </a:spcAft>
              <a:buClr>
                <a:schemeClr val="dk1"/>
              </a:buClr>
              <a:buSzPts val="1600"/>
              <a:buFont typeface="Calibri"/>
              <a:buNone/>
            </a:pPr>
            <a:r>
              <a:rPr b="0" i="0" lang="en-US" sz="2400" u="none" cap="none" strike="noStrike">
                <a:solidFill>
                  <a:schemeClr val="dk1"/>
                </a:solidFill>
                <a:latin typeface="Inder"/>
                <a:ea typeface="Inder"/>
                <a:cs typeface="Inder"/>
                <a:sym typeface="Inder"/>
              </a:rPr>
              <a:t>SEL - </a:t>
            </a:r>
            <a:r>
              <a:rPr b="1" i="0" lang="en-US" sz="2400" u="none" cap="none" strike="noStrike">
                <a:solidFill>
                  <a:schemeClr val="dk1"/>
                </a:solidFill>
                <a:latin typeface="Inder"/>
                <a:ea typeface="Inder"/>
                <a:cs typeface="Inder"/>
                <a:sym typeface="Inder"/>
              </a:rPr>
              <a:t>b6iuuv6</a:t>
            </a:r>
            <a:endParaRPr b="1" i="0" sz="2400" u="none" cap="none" strike="noStrike">
              <a:solidFill>
                <a:schemeClr val="dk1"/>
              </a:solidFill>
              <a:latin typeface="Inder"/>
              <a:ea typeface="Inder"/>
              <a:cs typeface="Inder"/>
              <a:sym typeface="Inde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58" name="Shape 158"/>
        <p:cNvGrpSpPr/>
        <p:nvPr/>
      </p:nvGrpSpPr>
      <p:grpSpPr>
        <a:xfrm>
          <a:off x="0" y="0"/>
          <a:ext cx="0" cy="0"/>
          <a:chOff x="0" y="0"/>
          <a:chExt cx="0" cy="0"/>
        </a:xfrm>
      </p:grpSpPr>
      <p:sp>
        <p:nvSpPr>
          <p:cNvPr id="159" name="Google Shape;159;g90681d1268_0_9"/>
          <p:cNvSpPr txBox="1"/>
          <p:nvPr/>
        </p:nvSpPr>
        <p:spPr>
          <a:xfrm>
            <a:off x="2468892" y="1403983"/>
            <a:ext cx="42063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0" name="Google Shape;160;g90681d1268_0_9"/>
          <p:cNvSpPr txBox="1"/>
          <p:nvPr/>
        </p:nvSpPr>
        <p:spPr>
          <a:xfrm>
            <a:off x="1195386" y="2131277"/>
            <a:ext cx="6753300" cy="3539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241300" lvl="0" marL="342900" marR="0" rtl="0" algn="ctr">
              <a:lnSpc>
                <a:spcPct val="100000"/>
              </a:lnSpc>
              <a:spcBef>
                <a:spcPts val="0"/>
              </a:spcBef>
              <a:spcAft>
                <a:spcPts val="0"/>
              </a:spcAft>
              <a:buClr>
                <a:schemeClr val="dk1"/>
              </a:buClr>
              <a:buSzPts val="1600"/>
              <a:buFont typeface="Calibri"/>
              <a:buNone/>
            </a:pPr>
            <a:r>
              <a:t/>
            </a:r>
            <a:endParaRPr b="0" i="0" sz="1600" u="none" cap="none" strike="noStrike">
              <a:solidFill>
                <a:schemeClr val="dk1"/>
              </a:solidFill>
              <a:latin typeface="Inder"/>
              <a:ea typeface="Inder"/>
              <a:cs typeface="Inder"/>
              <a:sym typeface="Inder"/>
            </a:endParaRPr>
          </a:p>
        </p:txBody>
      </p:sp>
      <p:pic>
        <p:nvPicPr>
          <p:cNvPr id="161" name="Google Shape;161;g90681d1268_0_9"/>
          <p:cNvPicPr preferRelativeResize="0"/>
          <p:nvPr/>
        </p:nvPicPr>
        <p:blipFill rotWithShape="1">
          <a:blip r:embed="rId4">
            <a:alphaModFix/>
          </a:blip>
          <a:srcRect b="0" l="0" r="0" t="0"/>
          <a:stretch/>
        </p:blipFill>
        <p:spPr>
          <a:xfrm>
            <a:off x="50" y="1588775"/>
            <a:ext cx="9144000" cy="51435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65" name="Shape 165"/>
        <p:cNvGrpSpPr/>
        <p:nvPr/>
      </p:nvGrpSpPr>
      <p:grpSpPr>
        <a:xfrm>
          <a:off x="0" y="0"/>
          <a:ext cx="0" cy="0"/>
          <a:chOff x="0" y="0"/>
          <a:chExt cx="0" cy="0"/>
        </a:xfrm>
      </p:grpSpPr>
      <p:sp>
        <p:nvSpPr>
          <p:cNvPr id="166" name="Google Shape;166;p15"/>
          <p:cNvSpPr txBox="1"/>
          <p:nvPr/>
        </p:nvSpPr>
        <p:spPr>
          <a:xfrm>
            <a:off x="1022425" y="1607325"/>
            <a:ext cx="7435500" cy="646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Inder"/>
                <a:ea typeface="Inder"/>
                <a:cs typeface="Inder"/>
                <a:sym typeface="Inder"/>
              </a:rPr>
              <a:t>Special Needs or Accomodations? </a:t>
            </a:r>
            <a:endParaRPr b="0" i="0" sz="1400" u="none" cap="none" strike="noStrike">
              <a:solidFill>
                <a:srgbClr val="000000"/>
              </a:solidFill>
              <a:latin typeface="Arial"/>
              <a:ea typeface="Arial"/>
              <a:cs typeface="Arial"/>
              <a:sym typeface="Arial"/>
            </a:endParaRPr>
          </a:p>
        </p:txBody>
      </p:sp>
      <p:sp>
        <p:nvSpPr>
          <p:cNvPr id="167" name="Google Shape;167;p15"/>
          <p:cNvSpPr txBox="1"/>
          <p:nvPr/>
        </p:nvSpPr>
        <p:spPr>
          <a:xfrm>
            <a:off x="1142998" y="2736115"/>
            <a:ext cx="6753227" cy="126188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0" i="0" lang="en-US" sz="2000" u="none" cap="none" strike="noStrike">
                <a:solidFill>
                  <a:schemeClr val="dk1"/>
                </a:solidFill>
                <a:latin typeface="Inder"/>
                <a:ea typeface="Inder"/>
                <a:cs typeface="Inder"/>
                <a:sym typeface="Inder"/>
              </a:rPr>
              <a:t>Please let me know if their are any special needs or accomodations you would like me to know about your child so I can help them be successful!</a:t>
            </a:r>
            <a:endParaRPr b="0" i="0" sz="1400" u="none" cap="none" strike="noStrike">
              <a:solidFill>
                <a:srgbClr val="000000"/>
              </a:solidFill>
              <a:latin typeface="Arial"/>
              <a:ea typeface="Arial"/>
              <a:cs typeface="Arial"/>
              <a:sym typeface="Arial"/>
            </a:endParaRPr>
          </a:p>
          <a:p>
            <a:pPr indent="-241300" lvl="0" marL="342900" marR="0" rtl="0" algn="ctr">
              <a:lnSpc>
                <a:spcPct val="100000"/>
              </a:lnSpc>
              <a:spcBef>
                <a:spcPts val="0"/>
              </a:spcBef>
              <a:spcAft>
                <a:spcPts val="0"/>
              </a:spcAft>
              <a:buClr>
                <a:schemeClr val="dk1"/>
              </a:buClr>
              <a:buSzPts val="1600"/>
              <a:buFont typeface="Calibri"/>
              <a:buNone/>
            </a:pPr>
            <a:r>
              <a:t/>
            </a:r>
            <a:endParaRPr b="0" i="0" sz="1600" u="none" cap="none" strike="noStrike">
              <a:solidFill>
                <a:schemeClr val="dk1"/>
              </a:solidFill>
              <a:latin typeface="Inder"/>
              <a:ea typeface="Inder"/>
              <a:cs typeface="Inder"/>
              <a:sym typeface="Inde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71" name="Shape 171"/>
        <p:cNvGrpSpPr/>
        <p:nvPr/>
      </p:nvGrpSpPr>
      <p:grpSpPr>
        <a:xfrm>
          <a:off x="0" y="0"/>
          <a:ext cx="0" cy="0"/>
          <a:chOff x="0" y="0"/>
          <a:chExt cx="0" cy="0"/>
        </a:xfrm>
      </p:grpSpPr>
      <p:sp>
        <p:nvSpPr>
          <p:cNvPr id="172" name="Google Shape;172;g92006d95e6_0_7"/>
          <p:cNvSpPr txBox="1"/>
          <p:nvPr/>
        </p:nvSpPr>
        <p:spPr>
          <a:xfrm>
            <a:off x="1022425" y="1607325"/>
            <a:ext cx="7435500" cy="646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3600"/>
              <a:buFont typeface="Arial"/>
              <a:buNone/>
            </a:pPr>
            <a:r>
              <a:t/>
            </a:r>
            <a:endParaRPr sz="3600">
              <a:solidFill>
                <a:schemeClr val="dk1"/>
              </a:solidFill>
              <a:latin typeface="Inder"/>
              <a:ea typeface="Inder"/>
              <a:cs typeface="Inder"/>
              <a:sym typeface="Inder"/>
            </a:endParaRPr>
          </a:p>
          <a:p>
            <a:pPr indent="0" lvl="0" marL="0" marR="0" rtl="0" algn="l">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Inder"/>
                <a:ea typeface="Inder"/>
                <a:cs typeface="Inder"/>
                <a:sym typeface="Inder"/>
              </a:rPr>
              <a:t> </a:t>
            </a:r>
            <a:endParaRPr b="0" i="0" sz="1400" u="none" cap="none" strike="noStrike">
              <a:solidFill>
                <a:srgbClr val="000000"/>
              </a:solidFill>
              <a:latin typeface="Arial"/>
              <a:ea typeface="Arial"/>
              <a:cs typeface="Arial"/>
              <a:sym typeface="Arial"/>
            </a:endParaRPr>
          </a:p>
        </p:txBody>
      </p:sp>
      <p:sp>
        <p:nvSpPr>
          <p:cNvPr id="173" name="Google Shape;173;g92006d95e6_0_7"/>
          <p:cNvSpPr txBox="1"/>
          <p:nvPr/>
        </p:nvSpPr>
        <p:spPr>
          <a:xfrm>
            <a:off x="1142998" y="2736115"/>
            <a:ext cx="6753300" cy="1261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000"/>
              <a:buFont typeface="Arial"/>
              <a:buNone/>
            </a:pPr>
            <a:r>
              <a:t/>
            </a:r>
            <a:endParaRPr b="0" i="0" sz="1600" u="none" cap="none" strike="noStrike">
              <a:solidFill>
                <a:schemeClr val="dk1"/>
              </a:solidFill>
              <a:latin typeface="Inder"/>
              <a:ea typeface="Inder"/>
              <a:cs typeface="Inder"/>
              <a:sym typeface="Inder"/>
            </a:endParaRPr>
          </a:p>
        </p:txBody>
      </p:sp>
      <p:sp>
        <p:nvSpPr>
          <p:cNvPr id="174" name="Google Shape;174;g92006d95e6_0_7"/>
          <p:cNvSpPr txBox="1"/>
          <p:nvPr>
            <p:ph idx="4294967295" type="body"/>
          </p:nvPr>
        </p:nvSpPr>
        <p:spPr>
          <a:xfrm>
            <a:off x="1297500" y="1051775"/>
            <a:ext cx="7038900" cy="51300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Clr>
                <a:schemeClr val="dk1"/>
              </a:buClr>
              <a:buSzPts val="1100"/>
              <a:buFont typeface="Arial"/>
              <a:buNone/>
            </a:pPr>
            <a:r>
              <a:t/>
            </a:r>
            <a:endParaRPr sz="1900"/>
          </a:p>
          <a:p>
            <a:pPr indent="0" lvl="0" marL="0" rtl="0" algn="ctr">
              <a:spcBef>
                <a:spcPts val="1000"/>
              </a:spcBef>
              <a:spcAft>
                <a:spcPts val="0"/>
              </a:spcAft>
              <a:buClr>
                <a:schemeClr val="dk1"/>
              </a:buClr>
              <a:buSzPts val="1100"/>
              <a:buFont typeface="Arial"/>
              <a:buNone/>
            </a:pPr>
            <a:r>
              <a:rPr lang="en-US" sz="2600"/>
              <a:t>Supply List</a:t>
            </a:r>
            <a:endParaRPr sz="2600"/>
          </a:p>
          <a:p>
            <a:pPr indent="0" lvl="0" marL="0" rtl="0" algn="l">
              <a:spcBef>
                <a:spcPts val="1000"/>
              </a:spcBef>
              <a:spcAft>
                <a:spcPts val="0"/>
              </a:spcAft>
              <a:buClr>
                <a:schemeClr val="dk1"/>
              </a:buClr>
              <a:buSzPts val="1100"/>
              <a:buFont typeface="Arial"/>
              <a:buNone/>
            </a:pPr>
            <a:r>
              <a:rPr lang="en-US" sz="1900"/>
              <a:t>2 packs regular pencils</a:t>
            </a:r>
            <a:endParaRPr sz="1900"/>
          </a:p>
          <a:p>
            <a:pPr indent="0" lvl="0" marL="0" rtl="0" algn="l">
              <a:spcBef>
                <a:spcPts val="1000"/>
              </a:spcBef>
              <a:spcAft>
                <a:spcPts val="0"/>
              </a:spcAft>
              <a:buClr>
                <a:schemeClr val="dk1"/>
              </a:buClr>
              <a:buSzPts val="1100"/>
              <a:buFont typeface="Arial"/>
              <a:buNone/>
            </a:pPr>
            <a:r>
              <a:rPr lang="en-US" sz="1900"/>
              <a:t>Pencil Case</a:t>
            </a:r>
            <a:endParaRPr sz="1900"/>
          </a:p>
          <a:p>
            <a:pPr indent="0" lvl="0" marL="0" rtl="0" algn="l">
              <a:spcBef>
                <a:spcPts val="1000"/>
              </a:spcBef>
              <a:spcAft>
                <a:spcPts val="0"/>
              </a:spcAft>
              <a:buClr>
                <a:schemeClr val="dk1"/>
              </a:buClr>
              <a:buSzPts val="1100"/>
              <a:buFont typeface="Arial"/>
              <a:buNone/>
            </a:pPr>
            <a:r>
              <a:rPr lang="en-US" sz="1900"/>
              <a:t>Dry Erase Markers</a:t>
            </a:r>
            <a:endParaRPr sz="1900"/>
          </a:p>
          <a:p>
            <a:pPr indent="0" lvl="0" marL="0" rtl="0" algn="l">
              <a:spcBef>
                <a:spcPts val="1000"/>
              </a:spcBef>
              <a:spcAft>
                <a:spcPts val="0"/>
              </a:spcAft>
              <a:buClr>
                <a:schemeClr val="dk1"/>
              </a:buClr>
              <a:buSzPts val="1100"/>
              <a:buFont typeface="Arial"/>
              <a:buNone/>
            </a:pPr>
            <a:r>
              <a:rPr lang="en-US" sz="1900"/>
              <a:t>Dry Erase Eraser</a:t>
            </a:r>
            <a:endParaRPr sz="1900"/>
          </a:p>
          <a:p>
            <a:pPr indent="0" lvl="0" marL="0" rtl="0" algn="l">
              <a:spcBef>
                <a:spcPts val="1000"/>
              </a:spcBef>
              <a:spcAft>
                <a:spcPts val="0"/>
              </a:spcAft>
              <a:buClr>
                <a:schemeClr val="dk1"/>
              </a:buClr>
              <a:buSzPts val="1100"/>
              <a:buFont typeface="Arial"/>
              <a:buNone/>
            </a:pPr>
            <a:r>
              <a:rPr lang="en-US" sz="1900"/>
              <a:t>Dry Erase Board</a:t>
            </a:r>
            <a:endParaRPr sz="1900"/>
          </a:p>
          <a:p>
            <a:pPr indent="0" lvl="0" marL="0" rtl="0" algn="l">
              <a:spcBef>
                <a:spcPts val="1000"/>
              </a:spcBef>
              <a:spcAft>
                <a:spcPts val="0"/>
              </a:spcAft>
              <a:buClr>
                <a:schemeClr val="dk1"/>
              </a:buClr>
              <a:buSzPts val="1100"/>
              <a:buFont typeface="Arial"/>
              <a:buNone/>
            </a:pPr>
            <a:r>
              <a:rPr lang="en-US" sz="1900"/>
              <a:t>Composition book (show math work)</a:t>
            </a:r>
            <a:endParaRPr sz="1900"/>
          </a:p>
          <a:p>
            <a:pPr indent="0" lvl="0" marL="0" rtl="0" algn="l">
              <a:spcBef>
                <a:spcPts val="1000"/>
              </a:spcBef>
              <a:spcAft>
                <a:spcPts val="0"/>
              </a:spcAft>
              <a:buClr>
                <a:schemeClr val="dk1"/>
              </a:buClr>
              <a:buSzPts val="1100"/>
              <a:buFont typeface="Arial"/>
              <a:buNone/>
            </a:pPr>
            <a:r>
              <a:rPr lang="en-US" sz="1900"/>
              <a:t>Index Cards</a:t>
            </a:r>
            <a:endParaRPr sz="1900"/>
          </a:p>
          <a:p>
            <a:pPr indent="0" lvl="0" marL="0" rtl="0" algn="l">
              <a:spcBef>
                <a:spcPts val="1000"/>
              </a:spcBef>
              <a:spcAft>
                <a:spcPts val="0"/>
              </a:spcAft>
              <a:buClr>
                <a:schemeClr val="dk1"/>
              </a:buClr>
              <a:buSzPts val="1100"/>
              <a:buFont typeface="Arial"/>
              <a:buNone/>
            </a:pPr>
            <a:r>
              <a:rPr lang="en-US" sz="1900"/>
              <a:t>Headphones or Earbuds</a:t>
            </a:r>
            <a:endParaRPr sz="1900"/>
          </a:p>
          <a:p>
            <a:pPr indent="0" lvl="0" marL="0" rtl="0" algn="l">
              <a:spcBef>
                <a:spcPts val="1000"/>
              </a:spcBef>
              <a:spcAft>
                <a:spcPts val="0"/>
              </a:spcAft>
              <a:buClr>
                <a:schemeClr val="dk1"/>
              </a:buClr>
              <a:buSzPts val="1100"/>
              <a:buFont typeface="Arial"/>
              <a:buNone/>
            </a:pPr>
            <a:r>
              <a:rPr lang="en-US" sz="1900"/>
              <a:t>Chromebook Case (optional)</a:t>
            </a:r>
            <a:endParaRPr sz="1900"/>
          </a:p>
          <a:p>
            <a:pPr indent="0" lvl="0" marL="0" rtl="0" algn="l">
              <a:spcBef>
                <a:spcPts val="1000"/>
              </a:spcBef>
              <a:spcAft>
                <a:spcPts val="0"/>
              </a:spcAft>
              <a:buClr>
                <a:schemeClr val="dk1"/>
              </a:buClr>
              <a:buSzPts val="1100"/>
              <a:buFont typeface="Arial"/>
              <a:buNone/>
            </a:pPr>
            <a:r>
              <a:rPr lang="en-US" sz="1900"/>
              <a:t>Crayons/Colored Pencils</a:t>
            </a:r>
            <a:endParaRPr sz="265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4" name="Shape 94"/>
        <p:cNvGrpSpPr/>
        <p:nvPr/>
      </p:nvGrpSpPr>
      <p:grpSpPr>
        <a:xfrm>
          <a:off x="0" y="0"/>
          <a:ext cx="0" cy="0"/>
          <a:chOff x="0" y="0"/>
          <a:chExt cx="0" cy="0"/>
        </a:xfrm>
      </p:grpSpPr>
      <p:sp>
        <p:nvSpPr>
          <p:cNvPr id="95" name="Google Shape;95;p2"/>
          <p:cNvSpPr txBox="1"/>
          <p:nvPr/>
        </p:nvSpPr>
        <p:spPr>
          <a:xfrm>
            <a:off x="675650" y="2575775"/>
            <a:ext cx="7011300" cy="1972500"/>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Clr>
                <a:srgbClr val="000000"/>
              </a:buClr>
              <a:buSzPts val="1400"/>
              <a:buFont typeface="Arial"/>
              <a:buNone/>
            </a:pPr>
            <a:r>
              <a:rPr b="1" lang="en-US" sz="2100"/>
              <a:t>Long Mill Elementary 919-554-0667</a:t>
            </a:r>
            <a:r>
              <a:rPr b="0" i="0" lang="en-US" sz="2400" u="none" cap="none" strike="noStrike">
                <a:solidFill>
                  <a:schemeClr val="dk1"/>
                </a:solidFill>
                <a:latin typeface="Inder"/>
                <a:ea typeface="Inder"/>
                <a:cs typeface="Inder"/>
                <a:sym typeface="Inder"/>
              </a:rPr>
              <a:t> </a:t>
            </a:r>
            <a:r>
              <a:rPr b="1" i="0" lang="en-US" sz="2400" u="none" cap="none" strike="noStrike">
                <a:solidFill>
                  <a:schemeClr val="dk1"/>
                </a:solidFill>
                <a:latin typeface="Inder"/>
                <a:ea typeface="Inder"/>
                <a:cs typeface="Inder"/>
                <a:sym typeface="Inder"/>
              </a:rPr>
              <a:t>ext 29</a:t>
            </a:r>
            <a:r>
              <a:rPr b="1" lang="en-US" sz="2400">
                <a:solidFill>
                  <a:schemeClr val="dk1"/>
                </a:solidFill>
                <a:latin typeface="Inder"/>
                <a:ea typeface="Inder"/>
                <a:cs typeface="Inder"/>
                <a:sym typeface="Inder"/>
              </a:rPr>
              <a:t>1</a:t>
            </a:r>
            <a:endParaRPr b="1" sz="2400">
              <a:solidFill>
                <a:schemeClr val="dk1"/>
              </a:solidFill>
              <a:latin typeface="Inder"/>
              <a:ea typeface="Inder"/>
              <a:cs typeface="Inder"/>
              <a:sym typeface="Inder"/>
            </a:endParaRPr>
          </a:p>
          <a:p>
            <a:pPr indent="0" lvl="0" marL="0" marR="0" rtl="0" algn="l">
              <a:lnSpc>
                <a:spcPct val="150000"/>
              </a:lnSpc>
              <a:spcBef>
                <a:spcPts val="0"/>
              </a:spcBef>
              <a:spcAft>
                <a:spcPts val="0"/>
              </a:spcAft>
              <a:buClr>
                <a:srgbClr val="000000"/>
              </a:buClr>
              <a:buSzPts val="2400"/>
              <a:buFont typeface="Arial"/>
              <a:buNone/>
            </a:pPr>
            <a:r>
              <a:rPr lang="en-US" sz="2400">
                <a:solidFill>
                  <a:schemeClr val="dk1"/>
                </a:solidFill>
                <a:latin typeface="Inder"/>
                <a:ea typeface="Inder"/>
                <a:cs typeface="Inder"/>
                <a:sym typeface="Inder"/>
              </a:rPr>
              <a:t>      </a:t>
            </a:r>
            <a:r>
              <a:rPr b="1" i="0" lang="en-US" sz="2400" u="none" cap="none" strike="noStrike">
                <a:solidFill>
                  <a:schemeClr val="dk1"/>
                </a:solidFill>
                <a:latin typeface="Inder"/>
                <a:ea typeface="Inder"/>
                <a:cs typeface="Inder"/>
                <a:sym typeface="Inder"/>
              </a:rPr>
              <a:t>email:</a:t>
            </a:r>
            <a:r>
              <a:rPr b="0" i="0" lang="en-US" sz="2400" u="none" cap="none" strike="noStrike">
                <a:solidFill>
                  <a:schemeClr val="dk1"/>
                </a:solidFill>
                <a:latin typeface="Inder"/>
                <a:ea typeface="Inder"/>
                <a:cs typeface="Inder"/>
                <a:sym typeface="Inder"/>
              </a:rPr>
              <a:t> </a:t>
            </a:r>
            <a:r>
              <a:rPr lang="en-US" sz="2400" u="sng">
                <a:solidFill>
                  <a:schemeClr val="hlink"/>
                </a:solidFill>
                <a:latin typeface="Inder"/>
                <a:ea typeface="Inder"/>
                <a:cs typeface="Inder"/>
                <a:sym typeface="Inder"/>
                <a:hlinkClick r:id="rId4"/>
              </a:rPr>
              <a:t>monicawilson@fcschools.net</a:t>
            </a:r>
            <a:endParaRPr b="0" i="0" sz="2400" u="none" cap="none" strike="noStrike">
              <a:solidFill>
                <a:srgbClr val="0000FF"/>
              </a:solidFill>
              <a:latin typeface="Inder"/>
              <a:ea typeface="Inder"/>
              <a:cs typeface="Inder"/>
              <a:sym typeface="Inder"/>
            </a:endParaRPr>
          </a:p>
          <a:p>
            <a:pPr indent="0" lvl="0" marL="0" marR="0" rtl="0" algn="l">
              <a:lnSpc>
                <a:spcPct val="15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6" name="Google Shape;96;p2"/>
          <p:cNvSpPr txBox="1"/>
          <p:nvPr/>
        </p:nvSpPr>
        <p:spPr>
          <a:xfrm>
            <a:off x="2254840" y="1410695"/>
            <a:ext cx="5432100" cy="646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0" i="0" lang="en-US" sz="3600" u="none" cap="none" strike="noStrike">
                <a:solidFill>
                  <a:schemeClr val="accent6"/>
                </a:solidFill>
                <a:latin typeface="Arial"/>
                <a:ea typeface="Arial"/>
                <a:cs typeface="Arial"/>
                <a:sym typeface="Arial"/>
              </a:rPr>
              <a:t>Contact Information</a:t>
            </a:r>
            <a:endParaRPr b="0" i="0" sz="3600" u="none" cap="none" strike="noStrike">
              <a:solidFill>
                <a:schemeClr val="accent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3600"/>
              <a:buFont typeface="Arial"/>
              <a:buNone/>
            </a:pPr>
            <a:r>
              <a:t/>
            </a:r>
            <a:endParaRPr sz="3600">
              <a:solidFill>
                <a:schemeClr val="accent6"/>
              </a:solidFill>
            </a:endParaRPr>
          </a:p>
        </p:txBody>
      </p:sp>
      <p:sp>
        <p:nvSpPr>
          <p:cNvPr id="97" name="Google Shape;97;p2"/>
          <p:cNvSpPr txBox="1"/>
          <p:nvPr/>
        </p:nvSpPr>
        <p:spPr>
          <a:xfrm>
            <a:off x="815650" y="0"/>
            <a:ext cx="3000000" cy="3000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rgbClr val="FFFFFF"/>
                </a:solidFill>
                <a:highlight>
                  <a:srgbClr val="1967D2"/>
                </a:highlight>
                <a:latin typeface="Roboto"/>
                <a:ea typeface="Roboto"/>
                <a:cs typeface="Roboto"/>
                <a:sym typeface="Roboto"/>
              </a:rPr>
              <a:t>72dnxyu</a:t>
            </a:r>
            <a:endParaRPr b="0" i="0" sz="1100" u="none" cap="none" strike="noStrike">
              <a:solidFill>
                <a:srgbClr val="FFFFFF"/>
              </a:solidFill>
              <a:highlight>
                <a:srgbClr val="1967D2"/>
              </a:highlight>
              <a:latin typeface="Roboto"/>
              <a:ea typeface="Roboto"/>
              <a:cs typeface="Roboto"/>
              <a:sym typeface="Roboto"/>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FFFFFF"/>
              </a:solidFill>
              <a:highlight>
                <a:srgbClr val="1967D2"/>
              </a:highlight>
              <a:latin typeface="Roboto"/>
              <a:ea typeface="Roboto"/>
              <a:cs typeface="Roboto"/>
              <a:sym typeface="Robo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1" name="Shape 101"/>
        <p:cNvGrpSpPr/>
        <p:nvPr/>
      </p:nvGrpSpPr>
      <p:grpSpPr>
        <a:xfrm>
          <a:off x="0" y="0"/>
          <a:ext cx="0" cy="0"/>
          <a:chOff x="0" y="0"/>
          <a:chExt cx="0" cy="0"/>
        </a:xfrm>
      </p:grpSpPr>
      <p:sp>
        <p:nvSpPr>
          <p:cNvPr id="102" name="Google Shape;102;p3"/>
          <p:cNvSpPr txBox="1"/>
          <p:nvPr/>
        </p:nvSpPr>
        <p:spPr>
          <a:xfrm>
            <a:off x="2478444" y="1450539"/>
            <a:ext cx="4371838" cy="64633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Inder"/>
                <a:ea typeface="Inder"/>
                <a:cs typeface="Inder"/>
                <a:sym typeface="Inder"/>
              </a:rPr>
              <a:t>Meet the teacher!</a:t>
            </a:r>
            <a:endParaRPr b="0" i="0" sz="1400" u="none" cap="none" strike="noStrike">
              <a:solidFill>
                <a:srgbClr val="000000"/>
              </a:solidFill>
              <a:latin typeface="Arial"/>
              <a:ea typeface="Arial"/>
              <a:cs typeface="Arial"/>
              <a:sym typeface="Arial"/>
            </a:endParaRPr>
          </a:p>
        </p:txBody>
      </p:sp>
      <p:sp>
        <p:nvSpPr>
          <p:cNvPr id="103" name="Google Shape;103;p3"/>
          <p:cNvSpPr txBox="1"/>
          <p:nvPr/>
        </p:nvSpPr>
        <p:spPr>
          <a:xfrm>
            <a:off x="4321532" y="2105025"/>
            <a:ext cx="3584219" cy="34778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lang="en-US" sz="2000">
                <a:solidFill>
                  <a:schemeClr val="dk1"/>
                </a:solidFill>
                <a:latin typeface="Inder"/>
                <a:ea typeface="Inder"/>
                <a:cs typeface="Inder"/>
                <a:sym typeface="Inder"/>
              </a:rPr>
              <a:t>I have taught in FCS for over twenty years, most of my experience is in 3rd grade. I live in Youngsville and enjoy the small community. I moved here 27 years ago from western NYS. NC is my home now. I have two girls in college, one at ECU and the other at UNC Chapel Hill. </a:t>
            </a:r>
            <a:endParaRPr b="0" i="0" sz="1400" u="none" cap="none" strike="noStrike">
              <a:solidFill>
                <a:srgbClr val="000000"/>
              </a:solidFill>
              <a:latin typeface="Arial"/>
              <a:ea typeface="Arial"/>
              <a:cs typeface="Arial"/>
              <a:sym typeface="Arial"/>
            </a:endParaRPr>
          </a:p>
        </p:txBody>
      </p:sp>
      <p:pic>
        <p:nvPicPr>
          <p:cNvPr id="104" name="Google Shape;104;p3"/>
          <p:cNvPicPr preferRelativeResize="0"/>
          <p:nvPr/>
        </p:nvPicPr>
        <p:blipFill>
          <a:blip r:embed="rId4">
            <a:alphaModFix/>
          </a:blip>
          <a:stretch>
            <a:fillRect/>
          </a:stretch>
        </p:blipFill>
        <p:spPr>
          <a:xfrm>
            <a:off x="684100" y="2322925"/>
            <a:ext cx="3680374" cy="245297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8" name="Shape 108"/>
        <p:cNvGrpSpPr/>
        <p:nvPr/>
      </p:nvGrpSpPr>
      <p:grpSpPr>
        <a:xfrm>
          <a:off x="0" y="0"/>
          <a:ext cx="0" cy="0"/>
          <a:chOff x="0" y="0"/>
          <a:chExt cx="0" cy="0"/>
        </a:xfrm>
      </p:grpSpPr>
      <p:sp>
        <p:nvSpPr>
          <p:cNvPr id="109" name="Google Shape;109;p12"/>
          <p:cNvSpPr txBox="1"/>
          <p:nvPr/>
        </p:nvSpPr>
        <p:spPr>
          <a:xfrm>
            <a:off x="3040479" y="1735796"/>
            <a:ext cx="3162900" cy="646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Inder"/>
                <a:ea typeface="Inder"/>
                <a:cs typeface="Inder"/>
                <a:sym typeface="Inder"/>
              </a:rPr>
              <a:t>Our Schedule</a:t>
            </a:r>
            <a:endParaRPr b="0" i="0" sz="1400" u="none" cap="none" strike="noStrike">
              <a:solidFill>
                <a:srgbClr val="000000"/>
              </a:solidFill>
              <a:latin typeface="Arial"/>
              <a:ea typeface="Arial"/>
              <a:cs typeface="Arial"/>
              <a:sym typeface="Arial"/>
            </a:endParaRPr>
          </a:p>
        </p:txBody>
      </p:sp>
      <p:sp>
        <p:nvSpPr>
          <p:cNvPr id="110" name="Google Shape;110;p12"/>
          <p:cNvSpPr txBox="1"/>
          <p:nvPr/>
        </p:nvSpPr>
        <p:spPr>
          <a:xfrm>
            <a:off x="1523963" y="2464250"/>
            <a:ext cx="6195900" cy="3334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900"/>
              <a:buFont typeface="Arial"/>
              <a:buNone/>
            </a:pPr>
            <a:r>
              <a:rPr b="0" i="0" lang="en-US" sz="2700" u="none" cap="none" strike="noStrike">
                <a:solidFill>
                  <a:schemeClr val="dk1"/>
                </a:solidFill>
                <a:latin typeface="Inder"/>
                <a:ea typeface="Inder"/>
                <a:cs typeface="Inder"/>
                <a:sym typeface="Inder"/>
              </a:rPr>
              <a:t>8:00-8:30	</a:t>
            </a:r>
            <a:r>
              <a:rPr lang="en-US" sz="2700">
                <a:solidFill>
                  <a:schemeClr val="dk1"/>
                </a:solidFill>
                <a:latin typeface="Inder"/>
                <a:ea typeface="Inder"/>
                <a:cs typeface="Inder"/>
                <a:sym typeface="Inder"/>
              </a:rPr>
              <a:t> </a:t>
            </a:r>
            <a:r>
              <a:rPr b="0" i="0" lang="en-US" sz="2700" u="none" cap="none" strike="noStrike">
                <a:solidFill>
                  <a:schemeClr val="dk1"/>
                </a:solidFill>
                <a:latin typeface="Inder"/>
                <a:ea typeface="Inder"/>
                <a:cs typeface="Inder"/>
                <a:sym typeface="Inder"/>
              </a:rPr>
              <a:t>Office Hours</a:t>
            </a:r>
            <a:endParaRPr b="0" i="0" sz="2700" u="none" cap="none" strike="noStrike">
              <a:solidFill>
                <a:schemeClr val="dk1"/>
              </a:solidFill>
              <a:latin typeface="Inder"/>
              <a:ea typeface="Inder"/>
              <a:cs typeface="Inder"/>
              <a:sym typeface="Inder"/>
            </a:endParaRPr>
          </a:p>
          <a:p>
            <a:pPr indent="0" lvl="0" marL="0" marR="0" rtl="0" algn="l">
              <a:lnSpc>
                <a:spcPct val="100000"/>
              </a:lnSpc>
              <a:spcBef>
                <a:spcPts val="0"/>
              </a:spcBef>
              <a:spcAft>
                <a:spcPts val="0"/>
              </a:spcAft>
              <a:buClr>
                <a:srgbClr val="000000"/>
              </a:buClr>
              <a:buSzPts val="2700"/>
              <a:buFont typeface="Arial"/>
              <a:buNone/>
            </a:pPr>
            <a:r>
              <a:rPr b="0" i="0" lang="en-US" sz="2500" u="none" cap="none" strike="noStrike">
                <a:solidFill>
                  <a:schemeClr val="dk1"/>
                </a:solidFill>
                <a:latin typeface="Inder"/>
                <a:ea typeface="Inder"/>
                <a:cs typeface="Inder"/>
                <a:sym typeface="Inder"/>
              </a:rPr>
              <a:t>8:30-10:15	 Math with </a:t>
            </a:r>
            <a:r>
              <a:rPr lang="en-US" sz="2500">
                <a:solidFill>
                  <a:schemeClr val="dk1"/>
                </a:solidFill>
                <a:latin typeface="Inder"/>
                <a:ea typeface="Inder"/>
                <a:cs typeface="Inder"/>
                <a:sym typeface="Inder"/>
              </a:rPr>
              <a:t>Ms.Wilson</a:t>
            </a:r>
            <a:endParaRPr b="0" i="0" sz="2500" u="none" cap="none" strike="noStrike">
              <a:solidFill>
                <a:schemeClr val="dk1"/>
              </a:solidFill>
              <a:latin typeface="Inder"/>
              <a:ea typeface="Inder"/>
              <a:cs typeface="Inder"/>
              <a:sym typeface="Inder"/>
            </a:endParaRPr>
          </a:p>
          <a:p>
            <a:pPr indent="0" lvl="0" marL="0" marR="0" rtl="0" algn="l">
              <a:lnSpc>
                <a:spcPct val="100000"/>
              </a:lnSpc>
              <a:spcBef>
                <a:spcPts val="0"/>
              </a:spcBef>
              <a:spcAft>
                <a:spcPts val="0"/>
              </a:spcAft>
              <a:buClr>
                <a:srgbClr val="000000"/>
              </a:buClr>
              <a:buSzPts val="2700"/>
              <a:buFont typeface="Arial"/>
              <a:buNone/>
            </a:pPr>
            <a:r>
              <a:rPr b="0" i="0" lang="en-US" sz="2500" u="none" cap="none" strike="noStrike">
                <a:solidFill>
                  <a:schemeClr val="dk1"/>
                </a:solidFill>
                <a:latin typeface="Inder"/>
                <a:ea typeface="Inder"/>
                <a:cs typeface="Inder"/>
                <a:sym typeface="Inder"/>
              </a:rPr>
              <a:t>10:15-12:00</a:t>
            </a:r>
            <a:r>
              <a:rPr lang="en-US" sz="2500">
                <a:solidFill>
                  <a:schemeClr val="dk1"/>
                </a:solidFill>
                <a:latin typeface="Inder"/>
                <a:ea typeface="Inder"/>
                <a:cs typeface="Inder"/>
                <a:sym typeface="Inder"/>
              </a:rPr>
              <a:t> </a:t>
            </a:r>
            <a:r>
              <a:rPr b="0" i="0" lang="en-US" sz="2500" u="none" cap="none" strike="noStrike">
                <a:solidFill>
                  <a:schemeClr val="dk1"/>
                </a:solidFill>
                <a:latin typeface="Inder"/>
                <a:ea typeface="Inder"/>
                <a:cs typeface="Inder"/>
                <a:sym typeface="Inder"/>
              </a:rPr>
              <a:t>Reading with </a:t>
            </a:r>
            <a:r>
              <a:rPr lang="en-US" sz="2500">
                <a:solidFill>
                  <a:schemeClr val="dk1"/>
                </a:solidFill>
                <a:latin typeface="Inder"/>
                <a:ea typeface="Inder"/>
                <a:cs typeface="Inder"/>
                <a:sym typeface="Inder"/>
              </a:rPr>
              <a:t>Miss Davis</a:t>
            </a:r>
            <a:endParaRPr b="0" i="0" sz="2500" u="none" cap="none" strike="noStrike">
              <a:solidFill>
                <a:schemeClr val="dk1"/>
              </a:solidFill>
              <a:latin typeface="Inder"/>
              <a:ea typeface="Inder"/>
              <a:cs typeface="Inder"/>
              <a:sym typeface="Inder"/>
            </a:endParaRPr>
          </a:p>
          <a:p>
            <a:pPr indent="0" lvl="0" marL="0" marR="0" rtl="0" algn="l">
              <a:lnSpc>
                <a:spcPct val="100000"/>
              </a:lnSpc>
              <a:spcBef>
                <a:spcPts val="0"/>
              </a:spcBef>
              <a:spcAft>
                <a:spcPts val="0"/>
              </a:spcAft>
              <a:buClr>
                <a:srgbClr val="000000"/>
              </a:buClr>
              <a:buSzPts val="2700"/>
              <a:buFont typeface="Arial"/>
              <a:buNone/>
            </a:pPr>
            <a:r>
              <a:rPr b="0" i="0" lang="en-US" sz="2500" u="none" cap="none" strike="noStrike">
                <a:solidFill>
                  <a:schemeClr val="dk1"/>
                </a:solidFill>
                <a:latin typeface="Inder"/>
                <a:ea typeface="Inder"/>
                <a:cs typeface="Inder"/>
                <a:sym typeface="Inder"/>
              </a:rPr>
              <a:t>12:00-12:45 Lunch</a:t>
            </a:r>
            <a:endParaRPr b="0" i="0" sz="2500" u="none" cap="none" strike="noStrike">
              <a:solidFill>
                <a:schemeClr val="dk1"/>
              </a:solidFill>
              <a:latin typeface="Inder"/>
              <a:ea typeface="Inder"/>
              <a:cs typeface="Inder"/>
              <a:sym typeface="Inder"/>
            </a:endParaRPr>
          </a:p>
          <a:p>
            <a:pPr indent="0" lvl="0" marL="0" marR="0" rtl="0" algn="l">
              <a:lnSpc>
                <a:spcPct val="100000"/>
              </a:lnSpc>
              <a:spcBef>
                <a:spcPts val="0"/>
              </a:spcBef>
              <a:spcAft>
                <a:spcPts val="0"/>
              </a:spcAft>
              <a:buClr>
                <a:srgbClr val="000000"/>
              </a:buClr>
              <a:buSzPts val="2700"/>
              <a:buFont typeface="Arial"/>
              <a:buNone/>
            </a:pPr>
            <a:r>
              <a:rPr b="0" i="0" lang="en-US" sz="2500" u="none" cap="none" strike="noStrike">
                <a:solidFill>
                  <a:schemeClr val="dk1"/>
                </a:solidFill>
                <a:latin typeface="Inder"/>
                <a:ea typeface="Inder"/>
                <a:cs typeface="Inder"/>
                <a:sym typeface="Inder"/>
              </a:rPr>
              <a:t>12:45-1:15	Specials </a:t>
            </a:r>
            <a:r>
              <a:rPr b="0" i="0" lang="en-US" sz="2200" u="none" cap="none" strike="noStrike">
                <a:solidFill>
                  <a:schemeClr val="dk1"/>
                </a:solidFill>
                <a:latin typeface="Inder"/>
                <a:ea typeface="Inder"/>
                <a:cs typeface="Inder"/>
                <a:sym typeface="Inder"/>
              </a:rPr>
              <a:t>   </a:t>
            </a:r>
            <a:endParaRPr b="0" i="0" sz="2200" u="none" cap="none" strike="noStrike">
              <a:solidFill>
                <a:schemeClr val="dk1"/>
              </a:solidFill>
              <a:latin typeface="Inder"/>
              <a:ea typeface="Inder"/>
              <a:cs typeface="Inder"/>
              <a:sym typeface="Inder"/>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Inder"/>
                <a:ea typeface="Inder"/>
                <a:cs typeface="Inder"/>
                <a:sym typeface="Inder"/>
              </a:rPr>
              <a:t>1:15-2:00 	iReady/Intervention    </a:t>
            </a:r>
            <a:r>
              <a:rPr b="0" i="0" lang="en-US" sz="1800" u="none" cap="none" strike="noStrike">
                <a:solidFill>
                  <a:schemeClr val="dk1"/>
                </a:solidFill>
                <a:latin typeface="Inder"/>
                <a:ea typeface="Inder"/>
                <a:cs typeface="Inder"/>
                <a:sym typeface="Inder"/>
              </a:rPr>
              <a:t>                                </a:t>
            </a:r>
            <a:endParaRPr b="0" i="0" sz="1400" u="none" cap="none" strike="noStrike">
              <a:solidFill>
                <a:srgbClr val="000000"/>
              </a:solidFill>
              <a:latin typeface="Arial"/>
              <a:ea typeface="Arial"/>
              <a:cs typeface="Arial"/>
              <a:sym typeface="Arial"/>
            </a:endParaRPr>
          </a:p>
        </p:txBody>
      </p:sp>
      <p:sp>
        <p:nvSpPr>
          <p:cNvPr id="111" name="Google Shape;111;p12"/>
          <p:cNvSpPr txBox="1"/>
          <p:nvPr/>
        </p:nvSpPr>
        <p:spPr>
          <a:xfrm>
            <a:off x="3201320" y="5552044"/>
            <a:ext cx="6195900" cy="1046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Inder"/>
              <a:ea typeface="Inder"/>
              <a:cs typeface="Inder"/>
              <a:sym typeface="Inder"/>
            </a:endParaRPr>
          </a:p>
          <a:p>
            <a:pPr indent="-254000" lvl="0" marL="342900" marR="0" rtl="0" algn="ctr">
              <a:lnSpc>
                <a:spcPct val="100000"/>
              </a:lnSpc>
              <a:spcBef>
                <a:spcPts val="0"/>
              </a:spcBef>
              <a:spcAft>
                <a:spcPts val="0"/>
              </a:spcAft>
              <a:buClr>
                <a:schemeClr val="dk1"/>
              </a:buClr>
              <a:buSzPts val="1400"/>
              <a:buFont typeface="Calibri"/>
              <a:buNone/>
            </a:pPr>
            <a:r>
              <a:t/>
            </a:r>
            <a:endParaRPr b="0" i="0" sz="1400" u="none" cap="none" strike="noStrike">
              <a:solidFill>
                <a:schemeClr val="dk1"/>
              </a:solidFill>
              <a:latin typeface="Inder"/>
              <a:ea typeface="Inder"/>
              <a:cs typeface="Inder"/>
              <a:sym typeface="Inde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5" name="Shape 115"/>
        <p:cNvGrpSpPr/>
        <p:nvPr/>
      </p:nvGrpSpPr>
      <p:grpSpPr>
        <a:xfrm>
          <a:off x="0" y="0"/>
          <a:ext cx="0" cy="0"/>
          <a:chOff x="0" y="0"/>
          <a:chExt cx="0" cy="0"/>
        </a:xfrm>
      </p:grpSpPr>
      <p:sp>
        <p:nvSpPr>
          <p:cNvPr id="116" name="Google Shape;116;g92006d95e6_0_1"/>
          <p:cNvSpPr txBox="1"/>
          <p:nvPr/>
        </p:nvSpPr>
        <p:spPr>
          <a:xfrm>
            <a:off x="2965350" y="1843125"/>
            <a:ext cx="4032300" cy="3147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3600"/>
              <a:buFont typeface="Arial"/>
              <a:buNone/>
            </a:pPr>
            <a:r>
              <a:rPr lang="en-US" sz="3200">
                <a:solidFill>
                  <a:schemeClr val="dk1"/>
                </a:solidFill>
                <a:latin typeface="Inder"/>
                <a:ea typeface="Inder"/>
                <a:cs typeface="Inder"/>
                <a:sym typeface="Inder"/>
              </a:rPr>
              <a:t>Specials 12:45-1:15</a:t>
            </a:r>
            <a:endParaRPr b="0" i="0" sz="3200" u="none" cap="none" strike="noStrike">
              <a:solidFill>
                <a:schemeClr val="dk1"/>
              </a:solidFill>
              <a:latin typeface="Inder"/>
              <a:ea typeface="Inder"/>
              <a:cs typeface="Inder"/>
              <a:sym typeface="Inder"/>
            </a:endParaRPr>
          </a:p>
          <a:p>
            <a:pPr indent="0" lvl="0" marL="0" marR="0" rtl="0" algn="l">
              <a:lnSpc>
                <a:spcPct val="100000"/>
              </a:lnSpc>
              <a:spcBef>
                <a:spcPts val="0"/>
              </a:spcBef>
              <a:spcAft>
                <a:spcPts val="0"/>
              </a:spcAft>
              <a:buClr>
                <a:srgbClr val="000000"/>
              </a:buClr>
              <a:buSzPts val="3600"/>
              <a:buFont typeface="Arial"/>
              <a:buNone/>
            </a:pPr>
            <a:r>
              <a:t/>
            </a:r>
            <a:endParaRPr sz="2300">
              <a:solidFill>
                <a:schemeClr val="dk1"/>
              </a:solidFill>
              <a:latin typeface="Inder"/>
              <a:ea typeface="Inder"/>
              <a:cs typeface="Inder"/>
              <a:sym typeface="Inder"/>
            </a:endParaRPr>
          </a:p>
          <a:p>
            <a:pPr indent="0" lvl="0" marL="0" marR="0" rtl="0" algn="l">
              <a:lnSpc>
                <a:spcPct val="100000"/>
              </a:lnSpc>
              <a:spcBef>
                <a:spcPts val="0"/>
              </a:spcBef>
              <a:spcAft>
                <a:spcPts val="0"/>
              </a:spcAft>
              <a:buClr>
                <a:srgbClr val="000000"/>
              </a:buClr>
              <a:buSzPts val="3600"/>
              <a:buFont typeface="Arial"/>
              <a:buNone/>
            </a:pPr>
            <a:r>
              <a:rPr lang="en-US" sz="2600">
                <a:solidFill>
                  <a:schemeClr val="dk1"/>
                </a:solidFill>
                <a:latin typeface="Inder"/>
                <a:ea typeface="Inder"/>
                <a:cs typeface="Inder"/>
                <a:sym typeface="Inder"/>
              </a:rPr>
              <a:t>Mon - SEL Ms. Arnold</a:t>
            </a:r>
            <a:endParaRPr sz="2600">
              <a:solidFill>
                <a:schemeClr val="dk1"/>
              </a:solidFill>
              <a:latin typeface="Inder"/>
              <a:ea typeface="Inder"/>
              <a:cs typeface="Inder"/>
              <a:sym typeface="Inder"/>
            </a:endParaRPr>
          </a:p>
          <a:p>
            <a:pPr indent="0" lvl="0" marL="0" marR="0" rtl="0" algn="l">
              <a:lnSpc>
                <a:spcPct val="100000"/>
              </a:lnSpc>
              <a:spcBef>
                <a:spcPts val="0"/>
              </a:spcBef>
              <a:spcAft>
                <a:spcPts val="0"/>
              </a:spcAft>
              <a:buClr>
                <a:srgbClr val="000000"/>
              </a:buClr>
              <a:buSzPts val="3600"/>
              <a:buFont typeface="Arial"/>
              <a:buNone/>
            </a:pPr>
            <a:r>
              <a:rPr lang="en-US" sz="2600">
                <a:solidFill>
                  <a:schemeClr val="dk1"/>
                </a:solidFill>
                <a:latin typeface="Inder"/>
                <a:ea typeface="Inder"/>
                <a:cs typeface="Inder"/>
                <a:sym typeface="Inder"/>
              </a:rPr>
              <a:t>Tues - none</a:t>
            </a:r>
            <a:endParaRPr sz="2600">
              <a:solidFill>
                <a:schemeClr val="dk1"/>
              </a:solidFill>
              <a:latin typeface="Inder"/>
              <a:ea typeface="Inder"/>
              <a:cs typeface="Inder"/>
              <a:sym typeface="Inder"/>
            </a:endParaRPr>
          </a:p>
          <a:p>
            <a:pPr indent="0" lvl="0" marL="0" marR="0" rtl="0" algn="l">
              <a:lnSpc>
                <a:spcPct val="100000"/>
              </a:lnSpc>
              <a:spcBef>
                <a:spcPts val="0"/>
              </a:spcBef>
              <a:spcAft>
                <a:spcPts val="0"/>
              </a:spcAft>
              <a:buClr>
                <a:srgbClr val="000000"/>
              </a:buClr>
              <a:buSzPts val="3600"/>
              <a:buFont typeface="Arial"/>
              <a:buNone/>
            </a:pPr>
            <a:r>
              <a:rPr lang="en-US" sz="2600">
                <a:solidFill>
                  <a:schemeClr val="dk1"/>
                </a:solidFill>
                <a:latin typeface="Inder"/>
                <a:ea typeface="Inder"/>
                <a:cs typeface="Inder"/>
                <a:sym typeface="Inder"/>
              </a:rPr>
              <a:t>Wed - Music</a:t>
            </a:r>
            <a:endParaRPr sz="2600">
              <a:solidFill>
                <a:schemeClr val="dk1"/>
              </a:solidFill>
              <a:latin typeface="Inder"/>
              <a:ea typeface="Inder"/>
              <a:cs typeface="Inder"/>
              <a:sym typeface="Inder"/>
            </a:endParaRPr>
          </a:p>
          <a:p>
            <a:pPr indent="0" lvl="0" marL="0" marR="0" rtl="0" algn="l">
              <a:lnSpc>
                <a:spcPct val="100000"/>
              </a:lnSpc>
              <a:spcBef>
                <a:spcPts val="0"/>
              </a:spcBef>
              <a:spcAft>
                <a:spcPts val="0"/>
              </a:spcAft>
              <a:buClr>
                <a:srgbClr val="000000"/>
              </a:buClr>
              <a:buSzPts val="3600"/>
              <a:buFont typeface="Arial"/>
              <a:buNone/>
            </a:pPr>
            <a:r>
              <a:rPr lang="en-US" sz="2600">
                <a:solidFill>
                  <a:schemeClr val="dk1"/>
                </a:solidFill>
                <a:latin typeface="Inder"/>
                <a:ea typeface="Inder"/>
                <a:cs typeface="Inder"/>
                <a:sym typeface="Inder"/>
              </a:rPr>
              <a:t>Thurs - Art</a:t>
            </a:r>
            <a:endParaRPr sz="2600">
              <a:solidFill>
                <a:schemeClr val="dk1"/>
              </a:solidFill>
              <a:latin typeface="Inder"/>
              <a:ea typeface="Inder"/>
              <a:cs typeface="Inder"/>
              <a:sym typeface="Inder"/>
            </a:endParaRPr>
          </a:p>
          <a:p>
            <a:pPr indent="0" lvl="0" marL="0" marR="0" rtl="0" algn="l">
              <a:lnSpc>
                <a:spcPct val="100000"/>
              </a:lnSpc>
              <a:spcBef>
                <a:spcPts val="0"/>
              </a:spcBef>
              <a:spcAft>
                <a:spcPts val="0"/>
              </a:spcAft>
              <a:buClr>
                <a:srgbClr val="000000"/>
              </a:buClr>
              <a:buSzPts val="3600"/>
              <a:buFont typeface="Arial"/>
              <a:buNone/>
            </a:pPr>
            <a:r>
              <a:rPr lang="en-US" sz="2600">
                <a:solidFill>
                  <a:schemeClr val="dk1"/>
                </a:solidFill>
                <a:latin typeface="Inder"/>
                <a:ea typeface="Inder"/>
                <a:cs typeface="Inder"/>
                <a:sym typeface="Inder"/>
              </a:rPr>
              <a:t>Fri - PE</a:t>
            </a:r>
            <a:endParaRPr sz="2600">
              <a:solidFill>
                <a:schemeClr val="dk1"/>
              </a:solidFill>
              <a:latin typeface="Inder"/>
              <a:ea typeface="Inder"/>
              <a:cs typeface="Inder"/>
              <a:sym typeface="Inder"/>
            </a:endParaRPr>
          </a:p>
        </p:txBody>
      </p:sp>
      <p:sp>
        <p:nvSpPr>
          <p:cNvPr id="117" name="Google Shape;117;g92006d95e6_0_1"/>
          <p:cNvSpPr txBox="1"/>
          <p:nvPr/>
        </p:nvSpPr>
        <p:spPr>
          <a:xfrm>
            <a:off x="3201320" y="5552044"/>
            <a:ext cx="6195900" cy="1046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Inder"/>
              <a:ea typeface="Inder"/>
              <a:cs typeface="Inder"/>
              <a:sym typeface="Inder"/>
            </a:endParaRPr>
          </a:p>
          <a:p>
            <a:pPr indent="-254000" lvl="0" marL="342900" marR="0" rtl="0" algn="ctr">
              <a:lnSpc>
                <a:spcPct val="100000"/>
              </a:lnSpc>
              <a:spcBef>
                <a:spcPts val="0"/>
              </a:spcBef>
              <a:spcAft>
                <a:spcPts val="0"/>
              </a:spcAft>
              <a:buClr>
                <a:schemeClr val="dk1"/>
              </a:buClr>
              <a:buSzPts val="1400"/>
              <a:buFont typeface="Calibri"/>
              <a:buNone/>
            </a:pPr>
            <a:r>
              <a:t/>
            </a:r>
            <a:endParaRPr b="0" i="0" sz="1400" u="none" cap="none" strike="noStrike">
              <a:solidFill>
                <a:schemeClr val="dk1"/>
              </a:solidFill>
              <a:latin typeface="Inder"/>
              <a:ea typeface="Inder"/>
              <a:cs typeface="Inder"/>
              <a:sym typeface="Inde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1" name="Shape 121"/>
        <p:cNvGrpSpPr/>
        <p:nvPr/>
      </p:nvGrpSpPr>
      <p:grpSpPr>
        <a:xfrm>
          <a:off x="0" y="0"/>
          <a:ext cx="0" cy="0"/>
          <a:chOff x="0" y="0"/>
          <a:chExt cx="0" cy="0"/>
        </a:xfrm>
      </p:grpSpPr>
      <p:sp>
        <p:nvSpPr>
          <p:cNvPr id="122" name="Google Shape;122;p7"/>
          <p:cNvSpPr txBox="1"/>
          <p:nvPr/>
        </p:nvSpPr>
        <p:spPr>
          <a:xfrm>
            <a:off x="2838867" y="1494471"/>
            <a:ext cx="3695371" cy="64633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Inder"/>
                <a:ea typeface="Inder"/>
                <a:cs typeface="Inder"/>
                <a:sym typeface="Inder"/>
              </a:rPr>
              <a:t>Staying Healthy</a:t>
            </a:r>
            <a:endParaRPr b="0" i="0" sz="1400" u="none" cap="none" strike="noStrike">
              <a:solidFill>
                <a:srgbClr val="000000"/>
              </a:solidFill>
              <a:latin typeface="Arial"/>
              <a:ea typeface="Arial"/>
              <a:cs typeface="Arial"/>
              <a:sym typeface="Arial"/>
            </a:endParaRPr>
          </a:p>
        </p:txBody>
      </p:sp>
      <p:sp>
        <p:nvSpPr>
          <p:cNvPr id="123" name="Google Shape;123;p7"/>
          <p:cNvSpPr txBox="1"/>
          <p:nvPr/>
        </p:nvSpPr>
        <p:spPr>
          <a:xfrm>
            <a:off x="1247775" y="3352726"/>
            <a:ext cx="6648600" cy="2769900"/>
          </a:xfrm>
          <a:prstGeom prst="rect">
            <a:avLst/>
          </a:prstGeom>
          <a:noFill/>
          <a:ln>
            <a:noFill/>
          </a:ln>
        </p:spPr>
        <p:txBody>
          <a:bodyPr anchorCtr="0" anchor="t" bIns="45700" lIns="91425" spcFirstLastPara="1" rIns="91425" wrap="square" tIns="45700">
            <a:spAutoFit/>
          </a:bodyPr>
          <a:lstStyle/>
          <a:p>
            <a:pPr indent="0" lvl="0" marL="45720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247650" lvl="0" marL="342900" marR="0" rtl="0" algn="ctr">
              <a:lnSpc>
                <a:spcPct val="100000"/>
              </a:lnSpc>
              <a:spcBef>
                <a:spcPts val="0"/>
              </a:spcBef>
              <a:spcAft>
                <a:spcPts val="0"/>
              </a:spcAft>
              <a:buClr>
                <a:schemeClr val="dk1"/>
              </a:buClr>
              <a:buSzPts val="1500"/>
              <a:buFont typeface="Calibri"/>
              <a:buNone/>
            </a:pPr>
            <a:r>
              <a:t/>
            </a:r>
            <a:endParaRPr b="0" i="0" sz="1500" u="none" cap="none" strike="noStrike">
              <a:solidFill>
                <a:schemeClr val="dk1"/>
              </a:solidFill>
              <a:latin typeface="Inder"/>
              <a:ea typeface="Inder"/>
              <a:cs typeface="Inder"/>
              <a:sym typeface="Inder"/>
            </a:endParaRPr>
          </a:p>
          <a:p>
            <a:pPr indent="-355600" lvl="0" marL="457200" marR="0" rtl="0" algn="ctr">
              <a:lnSpc>
                <a:spcPct val="100000"/>
              </a:lnSpc>
              <a:spcBef>
                <a:spcPts val="0"/>
              </a:spcBef>
              <a:spcAft>
                <a:spcPts val="0"/>
              </a:spcAft>
              <a:buClr>
                <a:schemeClr val="dk1"/>
              </a:buClr>
              <a:buSzPts val="2000"/>
              <a:buFont typeface="Inder"/>
              <a:buAutoNum type="arabicPeriod"/>
            </a:pPr>
            <a:r>
              <a:rPr b="0" i="0" lang="en-US" sz="2000" u="none" cap="none" strike="noStrike">
                <a:solidFill>
                  <a:schemeClr val="dk1"/>
                </a:solidFill>
                <a:latin typeface="Inder"/>
                <a:ea typeface="Inder"/>
                <a:cs typeface="Inder"/>
                <a:sym typeface="Inder"/>
              </a:rPr>
              <a:t>Washing your hands.</a:t>
            </a:r>
            <a:endParaRPr b="0" i="0" sz="2000" u="none" cap="none" strike="noStrike">
              <a:solidFill>
                <a:schemeClr val="dk1"/>
              </a:solidFill>
              <a:latin typeface="Inder"/>
              <a:ea typeface="Inder"/>
              <a:cs typeface="Inder"/>
              <a:sym typeface="Inder"/>
            </a:endParaRPr>
          </a:p>
          <a:p>
            <a:pPr indent="-355600" lvl="0" marL="457200" marR="0" rtl="0" algn="ctr">
              <a:lnSpc>
                <a:spcPct val="100000"/>
              </a:lnSpc>
              <a:spcBef>
                <a:spcPts val="0"/>
              </a:spcBef>
              <a:spcAft>
                <a:spcPts val="0"/>
              </a:spcAft>
              <a:buClr>
                <a:schemeClr val="dk1"/>
              </a:buClr>
              <a:buSzPts val="2000"/>
              <a:buFont typeface="Inder"/>
              <a:buAutoNum type="arabicPeriod"/>
            </a:pPr>
            <a:r>
              <a:rPr b="0" i="0" lang="en-US" sz="2000" u="none" cap="none" strike="noStrike">
                <a:solidFill>
                  <a:schemeClr val="dk1"/>
                </a:solidFill>
                <a:latin typeface="Inder"/>
                <a:ea typeface="Inder"/>
                <a:cs typeface="Inder"/>
                <a:sym typeface="Inder"/>
              </a:rPr>
              <a:t>Not touching your face.</a:t>
            </a:r>
            <a:endParaRPr b="0" i="0" sz="2000" u="none" cap="none" strike="noStrike">
              <a:solidFill>
                <a:schemeClr val="dk1"/>
              </a:solidFill>
              <a:latin typeface="Inder"/>
              <a:ea typeface="Inder"/>
              <a:cs typeface="Inder"/>
              <a:sym typeface="Inder"/>
            </a:endParaRPr>
          </a:p>
          <a:p>
            <a:pPr indent="-355600" lvl="0" marL="457200" marR="0" rtl="0" algn="ctr">
              <a:lnSpc>
                <a:spcPct val="100000"/>
              </a:lnSpc>
              <a:spcBef>
                <a:spcPts val="0"/>
              </a:spcBef>
              <a:spcAft>
                <a:spcPts val="0"/>
              </a:spcAft>
              <a:buClr>
                <a:schemeClr val="dk1"/>
              </a:buClr>
              <a:buSzPts val="2000"/>
              <a:buFont typeface="Inder"/>
              <a:buAutoNum type="arabicPeriod"/>
            </a:pPr>
            <a:r>
              <a:rPr b="0" i="0" lang="en-US" sz="2000" u="none" cap="none" strike="noStrike">
                <a:solidFill>
                  <a:schemeClr val="dk1"/>
                </a:solidFill>
                <a:latin typeface="Inder"/>
                <a:ea typeface="Inder"/>
                <a:cs typeface="Inder"/>
                <a:sym typeface="Inder"/>
              </a:rPr>
              <a:t>Wearing a mask while in public.</a:t>
            </a:r>
            <a:endParaRPr b="0" i="0" sz="2000" u="none" cap="none" strike="noStrike">
              <a:solidFill>
                <a:schemeClr val="dk1"/>
              </a:solidFill>
              <a:latin typeface="Inder"/>
              <a:ea typeface="Inder"/>
              <a:cs typeface="Inder"/>
              <a:sym typeface="Inder"/>
            </a:endParaRPr>
          </a:p>
          <a:p>
            <a:pPr indent="-355600" lvl="0" marL="457200" marR="0" rtl="0" algn="ctr">
              <a:lnSpc>
                <a:spcPct val="100000"/>
              </a:lnSpc>
              <a:spcBef>
                <a:spcPts val="0"/>
              </a:spcBef>
              <a:spcAft>
                <a:spcPts val="0"/>
              </a:spcAft>
              <a:buClr>
                <a:schemeClr val="dk1"/>
              </a:buClr>
              <a:buSzPts val="2000"/>
              <a:buFont typeface="Inder"/>
              <a:buAutoNum type="arabicPeriod"/>
            </a:pPr>
            <a:r>
              <a:rPr b="0" i="0" lang="en-US" sz="2000" u="none" cap="none" strike="noStrike">
                <a:solidFill>
                  <a:schemeClr val="dk1"/>
                </a:solidFill>
                <a:latin typeface="Inder"/>
                <a:ea typeface="Inder"/>
                <a:cs typeface="Inder"/>
                <a:sym typeface="Inder"/>
              </a:rPr>
              <a:t>Keeping a social distance of at least 6 feet.</a:t>
            </a:r>
            <a:endParaRPr b="0" i="0" sz="2000" u="none" cap="none" strike="noStrike">
              <a:solidFill>
                <a:schemeClr val="dk1"/>
              </a:solidFill>
              <a:latin typeface="Inder"/>
              <a:ea typeface="Inder"/>
              <a:cs typeface="Inder"/>
              <a:sym typeface="Inder"/>
            </a:endParaRPr>
          </a:p>
        </p:txBody>
      </p:sp>
      <p:sp>
        <p:nvSpPr>
          <p:cNvPr id="124" name="Google Shape;124;p7"/>
          <p:cNvSpPr txBox="1"/>
          <p:nvPr/>
        </p:nvSpPr>
        <p:spPr>
          <a:xfrm>
            <a:off x="1071562" y="2274838"/>
            <a:ext cx="7000876" cy="115416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Inder"/>
                <a:ea typeface="Inder"/>
                <a:cs typeface="Inder"/>
                <a:sym typeface="Inder"/>
              </a:rPr>
              <a:t>Even though we are not physically meeting in the classroom, make sure you are practicing staying healthy at home (so that you are healthy when it’s time to come back to school) by doing things such as:</a:t>
            </a:r>
            <a:endParaRPr b="0" i="0" sz="1800" u="none" cap="none" strike="noStrike">
              <a:solidFill>
                <a:schemeClr val="dk1"/>
              </a:solidFill>
              <a:latin typeface="Inder"/>
              <a:ea typeface="Inder"/>
              <a:cs typeface="Inder"/>
              <a:sym typeface="Inder"/>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Inder"/>
              <a:ea typeface="Inder"/>
              <a:cs typeface="Inder"/>
              <a:sym typeface="Inder"/>
            </a:endParaRPr>
          </a:p>
          <a:p>
            <a:pPr indent="-228600" lvl="0" marL="342900" marR="0" rtl="0" algn="ctr">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Inder"/>
              <a:ea typeface="Inder"/>
              <a:cs typeface="Inder"/>
              <a:sym typeface="Inder"/>
            </a:endParaRPr>
          </a:p>
          <a:p>
            <a:pPr indent="-247650" lvl="0" marL="342900" marR="0" rtl="0" algn="ctr">
              <a:lnSpc>
                <a:spcPct val="100000"/>
              </a:lnSpc>
              <a:spcBef>
                <a:spcPts val="0"/>
              </a:spcBef>
              <a:spcAft>
                <a:spcPts val="0"/>
              </a:spcAft>
              <a:buClr>
                <a:schemeClr val="dk1"/>
              </a:buClr>
              <a:buSzPts val="1500"/>
              <a:buFont typeface="Calibri"/>
              <a:buNone/>
            </a:pPr>
            <a:r>
              <a:t/>
            </a:r>
            <a:endParaRPr b="0" i="0" sz="1500" u="none" cap="none" strike="noStrike">
              <a:solidFill>
                <a:schemeClr val="dk1"/>
              </a:solidFill>
              <a:latin typeface="Inder"/>
              <a:ea typeface="Inder"/>
              <a:cs typeface="Inder"/>
              <a:sym typeface="Inde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8" name="Shape 128"/>
        <p:cNvGrpSpPr/>
        <p:nvPr/>
      </p:nvGrpSpPr>
      <p:grpSpPr>
        <a:xfrm>
          <a:off x="0" y="0"/>
          <a:ext cx="0" cy="0"/>
          <a:chOff x="0" y="0"/>
          <a:chExt cx="0" cy="0"/>
        </a:xfrm>
      </p:grpSpPr>
      <p:sp>
        <p:nvSpPr>
          <p:cNvPr id="129" name="Google Shape;129;p9"/>
          <p:cNvSpPr txBox="1"/>
          <p:nvPr/>
        </p:nvSpPr>
        <p:spPr>
          <a:xfrm>
            <a:off x="2245054" y="1622775"/>
            <a:ext cx="5037300" cy="646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Inder"/>
                <a:ea typeface="Inder"/>
                <a:cs typeface="Inder"/>
                <a:sym typeface="Inder"/>
              </a:rPr>
              <a:t>New School Guidelines</a:t>
            </a:r>
            <a:endParaRPr b="0" i="0" sz="1400" u="none" cap="none" strike="noStrike">
              <a:solidFill>
                <a:srgbClr val="000000"/>
              </a:solidFill>
              <a:latin typeface="Arial"/>
              <a:ea typeface="Arial"/>
              <a:cs typeface="Arial"/>
              <a:sym typeface="Arial"/>
            </a:endParaRPr>
          </a:p>
        </p:txBody>
      </p:sp>
      <p:sp>
        <p:nvSpPr>
          <p:cNvPr id="130" name="Google Shape;130;p9"/>
          <p:cNvSpPr txBox="1"/>
          <p:nvPr/>
        </p:nvSpPr>
        <p:spPr>
          <a:xfrm>
            <a:off x="1228724" y="2530706"/>
            <a:ext cx="6686700" cy="3477900"/>
          </a:xfrm>
          <a:prstGeom prst="rect">
            <a:avLst/>
          </a:prstGeom>
          <a:noFill/>
          <a:ln>
            <a:noFill/>
          </a:ln>
        </p:spPr>
        <p:txBody>
          <a:bodyPr anchorCtr="0" anchor="t" bIns="45700" lIns="91425" spcFirstLastPara="1" rIns="91425" wrap="square" tIns="45700">
            <a:spAutoFit/>
          </a:bodyPr>
          <a:lstStyle/>
          <a:p>
            <a:pPr indent="-457200" lvl="0" marL="457200" marR="0" rtl="0" algn="ctr">
              <a:lnSpc>
                <a:spcPct val="100000"/>
              </a:lnSpc>
              <a:spcBef>
                <a:spcPts val="0"/>
              </a:spcBef>
              <a:spcAft>
                <a:spcPts val="0"/>
              </a:spcAft>
              <a:buClr>
                <a:schemeClr val="dk1"/>
              </a:buClr>
              <a:buSzPts val="2000"/>
              <a:buFont typeface="Inder"/>
              <a:buAutoNum type="arabicPeriod"/>
            </a:pPr>
            <a:r>
              <a:rPr b="0" i="0" lang="en-US" sz="2000" u="none" cap="none" strike="noStrike">
                <a:solidFill>
                  <a:schemeClr val="dk1"/>
                </a:solidFill>
                <a:latin typeface="Inder"/>
                <a:ea typeface="Inder"/>
                <a:cs typeface="Inder"/>
                <a:sym typeface="Inder"/>
              </a:rPr>
              <a:t>No visitors. If you are asked to come to school to pick up something for your student, stay in your car.</a:t>
            </a:r>
            <a:endParaRPr b="0" i="0" sz="2000" u="none" cap="none" strike="noStrike">
              <a:solidFill>
                <a:schemeClr val="dk1"/>
              </a:solidFill>
              <a:latin typeface="Inder"/>
              <a:ea typeface="Inder"/>
              <a:cs typeface="Inder"/>
              <a:sym typeface="Inder"/>
            </a:endParaRPr>
          </a:p>
          <a:p>
            <a:pPr indent="-457200" lvl="0" marL="457200" marR="0" rtl="0" algn="ctr">
              <a:lnSpc>
                <a:spcPct val="100000"/>
              </a:lnSpc>
              <a:spcBef>
                <a:spcPts val="0"/>
              </a:spcBef>
              <a:spcAft>
                <a:spcPts val="0"/>
              </a:spcAft>
              <a:buClr>
                <a:schemeClr val="dk1"/>
              </a:buClr>
              <a:buSzPts val="2000"/>
              <a:buFont typeface="Inder"/>
              <a:buAutoNum type="arabicPeriod"/>
            </a:pPr>
            <a:r>
              <a:rPr b="0" i="0" lang="en-US" sz="2000" u="none" cap="none" strike="noStrike">
                <a:solidFill>
                  <a:schemeClr val="dk1"/>
                </a:solidFill>
                <a:latin typeface="Inder"/>
                <a:ea typeface="Inder"/>
                <a:cs typeface="Inder"/>
                <a:sym typeface="Inder"/>
              </a:rPr>
              <a:t>Please wear a mask if/when you come to the school to pick up materials, devices, etc. </a:t>
            </a:r>
            <a:endParaRPr b="0" i="0" sz="2000" u="none" cap="none" strike="noStrike">
              <a:solidFill>
                <a:schemeClr val="dk1"/>
              </a:solidFill>
              <a:latin typeface="Inder"/>
              <a:ea typeface="Inder"/>
              <a:cs typeface="Inder"/>
              <a:sym typeface="Inder"/>
            </a:endParaRPr>
          </a:p>
          <a:p>
            <a:pPr indent="0" lvl="0" marL="0" marR="0" rtl="0" algn="ctr">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Inder"/>
              <a:ea typeface="Inder"/>
              <a:cs typeface="Inder"/>
              <a:sym typeface="Inder"/>
            </a:endParaRPr>
          </a:p>
          <a:p>
            <a:pPr indent="0" lvl="0" marL="0" marR="0" rtl="0" algn="ctr">
              <a:lnSpc>
                <a:spcPct val="100000"/>
              </a:lnSpc>
              <a:spcBef>
                <a:spcPts val="0"/>
              </a:spcBef>
              <a:spcAft>
                <a:spcPts val="0"/>
              </a:spcAft>
              <a:buClr>
                <a:srgbClr val="000000"/>
              </a:buClr>
              <a:buSzPts val="2000"/>
              <a:buFont typeface="Arial"/>
              <a:buNone/>
            </a:pPr>
            <a:r>
              <a:rPr b="0" i="0" lang="en-US" sz="2000" u="none" cap="none" strike="noStrike">
                <a:solidFill>
                  <a:schemeClr val="dk1"/>
                </a:solidFill>
                <a:latin typeface="Inder"/>
                <a:ea typeface="Inder"/>
                <a:cs typeface="Inder"/>
                <a:sym typeface="Inder"/>
              </a:rPr>
              <a:t>**These guidelines keep our staff, students, and families safe!**</a:t>
            </a:r>
            <a:endParaRPr b="0" i="0" sz="2000" u="none" cap="none" strike="noStrike">
              <a:solidFill>
                <a:schemeClr val="dk1"/>
              </a:solidFill>
              <a:latin typeface="Inder"/>
              <a:ea typeface="Inder"/>
              <a:cs typeface="Inder"/>
              <a:sym typeface="Inder"/>
            </a:endParaRPr>
          </a:p>
          <a:p>
            <a:pPr indent="0" lvl="0" marL="45720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Inder"/>
              <a:ea typeface="Inder"/>
              <a:cs typeface="Inder"/>
              <a:sym typeface="Inde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4" name="Shape 134"/>
        <p:cNvGrpSpPr/>
        <p:nvPr/>
      </p:nvGrpSpPr>
      <p:grpSpPr>
        <a:xfrm>
          <a:off x="0" y="0"/>
          <a:ext cx="0" cy="0"/>
          <a:chOff x="0" y="0"/>
          <a:chExt cx="0" cy="0"/>
        </a:xfrm>
      </p:grpSpPr>
      <p:sp>
        <p:nvSpPr>
          <p:cNvPr id="135" name="Google Shape;135;p10"/>
          <p:cNvSpPr txBox="1"/>
          <p:nvPr/>
        </p:nvSpPr>
        <p:spPr>
          <a:xfrm>
            <a:off x="2902216" y="1775996"/>
            <a:ext cx="3339600" cy="646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Inder"/>
                <a:ea typeface="Inder"/>
                <a:cs typeface="Inder"/>
                <a:sym typeface="Inder"/>
              </a:rPr>
              <a:t>Mental Health</a:t>
            </a:r>
            <a:endParaRPr b="0" i="0" sz="1400" u="none" cap="none" strike="noStrike">
              <a:solidFill>
                <a:srgbClr val="000000"/>
              </a:solidFill>
              <a:latin typeface="Arial"/>
              <a:ea typeface="Arial"/>
              <a:cs typeface="Arial"/>
              <a:sym typeface="Arial"/>
            </a:endParaRPr>
          </a:p>
        </p:txBody>
      </p:sp>
      <p:sp>
        <p:nvSpPr>
          <p:cNvPr id="136" name="Google Shape;136;p10"/>
          <p:cNvSpPr txBox="1"/>
          <p:nvPr/>
        </p:nvSpPr>
        <p:spPr>
          <a:xfrm>
            <a:off x="1195361" y="2422315"/>
            <a:ext cx="6753300" cy="31086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0" i="0" lang="en-US" sz="2000" u="none" cap="none" strike="noStrike">
                <a:solidFill>
                  <a:schemeClr val="dk1"/>
                </a:solidFill>
                <a:latin typeface="Inder"/>
                <a:ea typeface="Inder"/>
                <a:cs typeface="Inder"/>
                <a:sym typeface="Inder"/>
              </a:rPr>
              <a:t>My number one goal this year is to help children be happy and healthy. I know that last spring was a very difficult time for many families. Mental health will come before academics as we start the year. Long Mill is incorporating a SEL (Social Emotional Learning) class this year to further help students. If at any time you have concerns about your child, please do not hesitate to contact me so we can work together.</a:t>
            </a:r>
            <a:endParaRPr b="0" i="0" sz="1400" u="none" cap="none" strike="noStrike">
              <a:solidFill>
                <a:srgbClr val="000000"/>
              </a:solidFill>
              <a:latin typeface="Arial"/>
              <a:ea typeface="Arial"/>
              <a:cs typeface="Arial"/>
              <a:sym typeface="Arial"/>
            </a:endParaRPr>
          </a:p>
          <a:p>
            <a:pPr indent="-241300" lvl="0" marL="342900" marR="0" rtl="0" algn="ctr">
              <a:lnSpc>
                <a:spcPct val="100000"/>
              </a:lnSpc>
              <a:spcBef>
                <a:spcPts val="0"/>
              </a:spcBef>
              <a:spcAft>
                <a:spcPts val="0"/>
              </a:spcAft>
              <a:buClr>
                <a:schemeClr val="dk1"/>
              </a:buClr>
              <a:buSzPts val="1600"/>
              <a:buFont typeface="Calibri"/>
              <a:buNone/>
            </a:pPr>
            <a:r>
              <a:t/>
            </a:r>
            <a:endParaRPr b="0" i="0" sz="1600" u="none" cap="none" strike="noStrike">
              <a:solidFill>
                <a:schemeClr val="dk1"/>
              </a:solidFill>
              <a:latin typeface="Inder"/>
              <a:ea typeface="Inder"/>
              <a:cs typeface="Inder"/>
              <a:sym typeface="Inde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0" name="Shape 140"/>
        <p:cNvGrpSpPr/>
        <p:nvPr/>
      </p:nvGrpSpPr>
      <p:grpSpPr>
        <a:xfrm>
          <a:off x="0" y="0"/>
          <a:ext cx="0" cy="0"/>
          <a:chOff x="0" y="0"/>
          <a:chExt cx="0" cy="0"/>
        </a:xfrm>
      </p:grpSpPr>
      <p:sp>
        <p:nvSpPr>
          <p:cNvPr id="141" name="Google Shape;141;p13"/>
          <p:cNvSpPr txBox="1"/>
          <p:nvPr/>
        </p:nvSpPr>
        <p:spPr>
          <a:xfrm>
            <a:off x="2468892" y="1403983"/>
            <a:ext cx="4206216" cy="64633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Inder"/>
                <a:ea typeface="Inder"/>
                <a:cs typeface="Inder"/>
                <a:sym typeface="Inder"/>
              </a:rPr>
              <a:t>Distance Learning</a:t>
            </a:r>
            <a:endParaRPr b="0" i="0" sz="1400" u="none" cap="none" strike="noStrike">
              <a:solidFill>
                <a:srgbClr val="000000"/>
              </a:solidFill>
              <a:latin typeface="Arial"/>
              <a:ea typeface="Arial"/>
              <a:cs typeface="Arial"/>
              <a:sym typeface="Arial"/>
            </a:endParaRPr>
          </a:p>
        </p:txBody>
      </p:sp>
      <p:sp>
        <p:nvSpPr>
          <p:cNvPr id="142" name="Google Shape;142;p13"/>
          <p:cNvSpPr txBox="1"/>
          <p:nvPr/>
        </p:nvSpPr>
        <p:spPr>
          <a:xfrm>
            <a:off x="1195386" y="2131277"/>
            <a:ext cx="6753227" cy="353943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Inder"/>
                <a:ea typeface="Inder"/>
                <a:cs typeface="Inder"/>
                <a:sym typeface="Inder"/>
              </a:rPr>
              <a:t>We will be using Google Classroom and Google Meet for instruction during remote learning. I will let you know what time we will be meeting via Google Meet each week. Please email or call me if you are having any technology struggles.</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Inder"/>
              <a:ea typeface="Inder"/>
              <a:cs typeface="Inder"/>
              <a:sym typeface="Inder"/>
            </a:endParaRPr>
          </a:p>
          <a:p>
            <a:pPr indent="0" lvl="0" marL="0" marR="0" rtl="0" algn="ctr">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Inder"/>
                <a:ea typeface="Inder"/>
                <a:cs typeface="Inder"/>
                <a:sym typeface="Inder"/>
              </a:rPr>
              <a:t>I know that it can be difficult for children to stay engaged during Google Meets. However, these are important because they will be getting their instruction during that time.</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Inder"/>
              <a:ea typeface="Inder"/>
              <a:cs typeface="Inder"/>
              <a:sym typeface="Inder"/>
            </a:endParaRPr>
          </a:p>
          <a:p>
            <a:pPr indent="0" lvl="0" marL="0" marR="0" rtl="0" algn="ctr">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Inder"/>
                <a:ea typeface="Inder"/>
                <a:cs typeface="Inder"/>
                <a:sym typeface="Inder"/>
              </a:rPr>
              <a:t>If at any point you see your child struggling to stay on task during meetings, please contact me and I will work to make adjustments.</a:t>
            </a:r>
            <a:endParaRPr b="0" i="0" sz="1400" u="none" cap="none" strike="noStrike">
              <a:solidFill>
                <a:srgbClr val="000000"/>
              </a:solidFill>
              <a:latin typeface="Arial"/>
              <a:ea typeface="Arial"/>
              <a:cs typeface="Arial"/>
              <a:sym typeface="Arial"/>
            </a:endParaRPr>
          </a:p>
          <a:p>
            <a:pPr indent="-241300" lvl="0" marL="342900" marR="0" rtl="0" algn="ctr">
              <a:lnSpc>
                <a:spcPct val="100000"/>
              </a:lnSpc>
              <a:spcBef>
                <a:spcPts val="0"/>
              </a:spcBef>
              <a:spcAft>
                <a:spcPts val="0"/>
              </a:spcAft>
              <a:buClr>
                <a:schemeClr val="dk1"/>
              </a:buClr>
              <a:buSzPts val="1600"/>
              <a:buFont typeface="Calibri"/>
              <a:buNone/>
            </a:pPr>
            <a:r>
              <a:t/>
            </a:r>
            <a:endParaRPr b="0" i="0" sz="1600" u="none" cap="none" strike="noStrike">
              <a:solidFill>
                <a:schemeClr val="dk1"/>
              </a:solidFill>
              <a:latin typeface="Inder"/>
              <a:ea typeface="Inder"/>
              <a:cs typeface="Inder"/>
              <a:sym typeface="Inde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2020-07-01T23:27:00Z</dcterms:created>
  <dc:creator>Cathy Henry</dc:creator>
</cp:coreProperties>
</file>