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6858000" cx="9144000"/>
  <p:notesSz cx="6858000" cy="9144000"/>
  <p:embeddedFontLst>
    <p:embeddedFont>
      <p:font typeface="Inder"/>
      <p:regular r:id="rId19"/>
    </p:embeddedFont>
    <p:embeddedFont>
      <p:font typeface="Coming Soon"/>
      <p:regular r:id="rId20"/>
    </p:embeddedFont>
    <p:embeddedFont>
      <p:font typeface="Chilanka"/>
      <p:regular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22" roundtripDataSignature="AMtx7miCCnKjS0KHWwRT99IutI4lSKeJ9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ComingSoon-regular.fntdata"/><Relationship Id="rId22" Type="http://customschemas.google.com/relationships/presentationmetadata" Target="metadata"/><Relationship Id="rId21" Type="http://schemas.openxmlformats.org/officeDocument/2006/relationships/font" Target="fonts/Chilanka-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Inder-regular.fntdata"/><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8fd1db6c2c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g8fd1db6c2c_0_5:notes"/>
          <p:cNvSpPr/>
          <p:nvPr>
            <p:ph idx="2" type="sldImg"/>
          </p:nvPr>
        </p:nvSpPr>
        <p:spPr>
          <a:xfrm>
            <a:off x="1714763" y="685800"/>
            <a:ext cx="3429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9" name="Google Shape;169;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8fd1db6c2c_3_6: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8fd1db6c2c_3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8fd1db6421_1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7" name="Google Shape;207;g8fd1db6421_1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3" name="Google Shape;213;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9" name="Google Shape;119;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5" name="Google Shape;125;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2" name="Google Shape;132;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9" name="Google Shape;139;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5" name="Google Shape;145;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1" name="Google Shape;151;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8fd1db6c2c_0_1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7" name="Google Shape;157;g8fd1db6c2c_0_1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3" name="Google Shape;163;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17"/>
          <p:cNvSpPr txBox="1"/>
          <p:nvPr>
            <p:ph type="ctrTitle"/>
          </p:nvPr>
        </p:nvSpPr>
        <p:spPr>
          <a:xfrm>
            <a:off x="685800" y="1122363"/>
            <a:ext cx="77724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17"/>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17"/>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17"/>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1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6"/>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6"/>
          <p:cNvSpPr txBox="1"/>
          <p:nvPr>
            <p:ph idx="1" type="body"/>
          </p:nvPr>
        </p:nvSpPr>
        <p:spPr>
          <a:xfrm rot="5400000">
            <a:off x="2396331" y="57944"/>
            <a:ext cx="4351338" cy="78867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26"/>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26"/>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2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7"/>
          <p:cNvSpPr txBox="1"/>
          <p:nvPr>
            <p:ph type="title"/>
          </p:nvPr>
        </p:nvSpPr>
        <p:spPr>
          <a:xfrm rot="5400000">
            <a:off x="4623593" y="2285206"/>
            <a:ext cx="5811838" cy="19716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7"/>
          <p:cNvSpPr txBox="1"/>
          <p:nvPr>
            <p:ph idx="1" type="body"/>
          </p:nvPr>
        </p:nvSpPr>
        <p:spPr>
          <a:xfrm rot="5400000">
            <a:off x="623093" y="370681"/>
            <a:ext cx="5811838" cy="58007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27"/>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27"/>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2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18"/>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8"/>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18"/>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18"/>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1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19"/>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9"/>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19"/>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19"/>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1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20"/>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20"/>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20"/>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20"/>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20"/>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21"/>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21"/>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21"/>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21"/>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21"/>
          <p:cNvSpPr txBox="1"/>
          <p:nvPr>
            <p:ph idx="4" type="body"/>
          </p:nvPr>
        </p:nvSpPr>
        <p:spPr>
          <a:xfrm>
            <a:off x="4629150" y="2505075"/>
            <a:ext cx="3887391"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2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2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2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22"/>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2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2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23"/>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24"/>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4"/>
          <p:cNvSpPr txBox="1"/>
          <p:nvPr>
            <p:ph idx="1" type="body"/>
          </p:nvPr>
        </p:nvSpPr>
        <p:spPr>
          <a:xfrm>
            <a:off x="3887391" y="987426"/>
            <a:ext cx="462915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24"/>
          <p:cNvSpPr txBox="1"/>
          <p:nvPr>
            <p:ph idx="2"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24"/>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24"/>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5"/>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5"/>
          <p:cNvSpPr/>
          <p:nvPr>
            <p:ph idx="2" type="pic"/>
          </p:nvPr>
        </p:nvSpPr>
        <p:spPr>
          <a:xfrm>
            <a:off x="3887391" y="987426"/>
            <a:ext cx="462915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4" name="Google Shape;64;p25"/>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25"/>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25"/>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6"/>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6"/>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6"/>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16"/>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1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0" Type="http://schemas.openxmlformats.org/officeDocument/2006/relationships/image" Target="../media/image11.png"/><Relationship Id="rId22" Type="http://schemas.openxmlformats.org/officeDocument/2006/relationships/image" Target="../media/image21.png"/><Relationship Id="rId21" Type="http://schemas.openxmlformats.org/officeDocument/2006/relationships/image" Target="../media/image13.png"/><Relationship Id="rId24" Type="http://schemas.openxmlformats.org/officeDocument/2006/relationships/image" Target="../media/image20.png"/><Relationship Id="rId23" Type="http://schemas.openxmlformats.org/officeDocument/2006/relationships/image" Target="../media/image34.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 Id="rId4" Type="http://schemas.openxmlformats.org/officeDocument/2006/relationships/image" Target="../media/image12.jpg"/><Relationship Id="rId9" Type="http://schemas.openxmlformats.org/officeDocument/2006/relationships/image" Target="../media/image17.png"/><Relationship Id="rId26" Type="http://schemas.openxmlformats.org/officeDocument/2006/relationships/image" Target="../media/image25.png"/><Relationship Id="rId25" Type="http://schemas.openxmlformats.org/officeDocument/2006/relationships/image" Target="../media/image22.png"/><Relationship Id="rId28" Type="http://schemas.openxmlformats.org/officeDocument/2006/relationships/image" Target="../media/image24.png"/><Relationship Id="rId27" Type="http://schemas.openxmlformats.org/officeDocument/2006/relationships/image" Target="../media/image28.png"/><Relationship Id="rId5" Type="http://schemas.openxmlformats.org/officeDocument/2006/relationships/image" Target="../media/image2.png"/><Relationship Id="rId6" Type="http://schemas.openxmlformats.org/officeDocument/2006/relationships/image" Target="../media/image16.png"/><Relationship Id="rId29" Type="http://schemas.openxmlformats.org/officeDocument/2006/relationships/image" Target="../media/image26.png"/><Relationship Id="rId7" Type="http://schemas.openxmlformats.org/officeDocument/2006/relationships/image" Target="../media/image6.png"/><Relationship Id="rId8" Type="http://schemas.openxmlformats.org/officeDocument/2006/relationships/image" Target="../media/image4.png"/><Relationship Id="rId11" Type="http://schemas.openxmlformats.org/officeDocument/2006/relationships/image" Target="../media/image19.png"/><Relationship Id="rId10" Type="http://schemas.openxmlformats.org/officeDocument/2006/relationships/image" Target="../media/image10.png"/><Relationship Id="rId13" Type="http://schemas.openxmlformats.org/officeDocument/2006/relationships/image" Target="../media/image5.png"/><Relationship Id="rId12" Type="http://schemas.openxmlformats.org/officeDocument/2006/relationships/image" Target="../media/image8.png"/><Relationship Id="rId15" Type="http://schemas.openxmlformats.org/officeDocument/2006/relationships/image" Target="../media/image7.png"/><Relationship Id="rId14" Type="http://schemas.openxmlformats.org/officeDocument/2006/relationships/image" Target="../media/image18.png"/><Relationship Id="rId17" Type="http://schemas.openxmlformats.org/officeDocument/2006/relationships/image" Target="../media/image14.png"/><Relationship Id="rId16" Type="http://schemas.openxmlformats.org/officeDocument/2006/relationships/image" Target="../media/image1.png"/><Relationship Id="rId19" Type="http://schemas.openxmlformats.org/officeDocument/2006/relationships/image" Target="../media/image15.png"/><Relationship Id="rId18"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27.jpg"/><Relationship Id="rId4" Type="http://schemas.openxmlformats.org/officeDocument/2006/relationships/image" Target="../media/image31.png"/><Relationship Id="rId9" Type="http://schemas.openxmlformats.org/officeDocument/2006/relationships/image" Target="../media/image32.png"/><Relationship Id="rId5" Type="http://schemas.openxmlformats.org/officeDocument/2006/relationships/image" Target="../media/image29.png"/><Relationship Id="rId6" Type="http://schemas.openxmlformats.org/officeDocument/2006/relationships/image" Target="../media/image33.png"/><Relationship Id="rId7" Type="http://schemas.openxmlformats.org/officeDocument/2006/relationships/image" Target="../media/image35.png"/><Relationship Id="rId8" Type="http://schemas.openxmlformats.org/officeDocument/2006/relationships/image" Target="../media/image3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3.jpg"/><Relationship Id="rId4" Type="http://schemas.openxmlformats.org/officeDocument/2006/relationships/hyperlink" Target="mailto:gingerpreddy@fcschools.net"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3.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descr="Wall Floor Background Images, Stock Photos &amp; Vectors | Shutterstock" id="84" name="Google Shape;84;g8fd1db6c2c_0_5"/>
          <p:cNvPicPr preferRelativeResize="0"/>
          <p:nvPr/>
        </p:nvPicPr>
        <p:blipFill rotWithShape="1">
          <a:blip r:embed="rId3">
            <a:alphaModFix/>
          </a:blip>
          <a:srcRect b="7218" l="0" r="0" t="0"/>
          <a:stretch/>
        </p:blipFill>
        <p:spPr>
          <a:xfrm>
            <a:off x="-1473400" y="-159975"/>
            <a:ext cx="9456375" cy="6858000"/>
          </a:xfrm>
          <a:prstGeom prst="rect">
            <a:avLst/>
          </a:prstGeom>
          <a:noFill/>
          <a:ln>
            <a:noFill/>
          </a:ln>
        </p:spPr>
      </p:pic>
      <p:pic>
        <p:nvPicPr>
          <p:cNvPr descr="https://sites.google.com/site/annaisdinstructionaltechnology/_/rsrc/1402866989379/hardware/promethean-board/Promethean%20Board.JPG?height=224&amp;width=320" id="85" name="Google Shape;85;g8fd1db6c2c_0_5"/>
          <p:cNvPicPr preferRelativeResize="0"/>
          <p:nvPr/>
        </p:nvPicPr>
        <p:blipFill rotWithShape="1">
          <a:blip r:embed="rId4">
            <a:alphaModFix/>
          </a:blip>
          <a:srcRect b="1706" l="2316" r="2373" t="2397"/>
          <a:stretch/>
        </p:blipFill>
        <p:spPr>
          <a:xfrm>
            <a:off x="2026288" y="498888"/>
            <a:ext cx="4453325" cy="3123375"/>
          </a:xfrm>
          <a:prstGeom prst="rect">
            <a:avLst/>
          </a:prstGeom>
          <a:noFill/>
          <a:ln>
            <a:noFill/>
          </a:ln>
        </p:spPr>
      </p:pic>
      <p:pic>
        <p:nvPicPr>
          <p:cNvPr id="86" name="Google Shape;86;g8fd1db6c2c_0_5"/>
          <p:cNvPicPr preferRelativeResize="0"/>
          <p:nvPr/>
        </p:nvPicPr>
        <p:blipFill rotWithShape="1">
          <a:blip r:embed="rId5">
            <a:alphaModFix/>
          </a:blip>
          <a:srcRect b="0" l="0" r="0" t="0"/>
          <a:stretch/>
        </p:blipFill>
        <p:spPr>
          <a:xfrm>
            <a:off x="6569936" y="175808"/>
            <a:ext cx="1112980" cy="1112980"/>
          </a:xfrm>
          <a:prstGeom prst="rect">
            <a:avLst/>
          </a:prstGeom>
          <a:noFill/>
          <a:ln>
            <a:noFill/>
          </a:ln>
        </p:spPr>
      </p:pic>
      <p:pic>
        <p:nvPicPr>
          <p:cNvPr id="87" name="Google Shape;87;g8fd1db6c2c_0_5"/>
          <p:cNvPicPr preferRelativeResize="0"/>
          <p:nvPr/>
        </p:nvPicPr>
        <p:blipFill rotWithShape="1">
          <a:blip r:embed="rId6">
            <a:alphaModFix/>
          </a:blip>
          <a:srcRect b="0" l="0" r="0" t="0"/>
          <a:stretch/>
        </p:blipFill>
        <p:spPr>
          <a:xfrm>
            <a:off x="13549504" y="9178541"/>
            <a:ext cx="1124694" cy="1042347"/>
          </a:xfrm>
          <a:prstGeom prst="rect">
            <a:avLst/>
          </a:prstGeom>
          <a:noFill/>
          <a:ln>
            <a:noFill/>
          </a:ln>
        </p:spPr>
      </p:pic>
      <p:pic>
        <p:nvPicPr>
          <p:cNvPr id="88" name="Google Shape;88;g8fd1db6c2c_0_5"/>
          <p:cNvPicPr preferRelativeResize="0"/>
          <p:nvPr/>
        </p:nvPicPr>
        <p:blipFill rotWithShape="1">
          <a:blip r:embed="rId7">
            <a:alphaModFix/>
          </a:blip>
          <a:srcRect b="0" l="0" r="0" t="0"/>
          <a:stretch/>
        </p:blipFill>
        <p:spPr>
          <a:xfrm>
            <a:off x="2444525" y="650000"/>
            <a:ext cx="1860675" cy="609600"/>
          </a:xfrm>
          <a:prstGeom prst="rect">
            <a:avLst/>
          </a:prstGeom>
          <a:noFill/>
          <a:ln>
            <a:noFill/>
          </a:ln>
        </p:spPr>
      </p:pic>
      <p:pic>
        <p:nvPicPr>
          <p:cNvPr descr="https://lh4.googleusercontent.com/CfnKjH-WbWaKUJOtdCcQviIiWIlms1-yXHMlJoZjBXkN3IDFopG7QO5bLmORKYSbEAvdiWTnlgvhiWIXmL-_E0mNt0vRfdpsIlHUVbkNcv4yw9URD0bYvbj0pqq6bZlZZ33nV4KB3Hk" id="89" name="Google Shape;89;g8fd1db6c2c_0_5"/>
          <p:cNvPicPr preferRelativeResize="0"/>
          <p:nvPr/>
        </p:nvPicPr>
        <p:blipFill rotWithShape="1">
          <a:blip r:embed="rId8">
            <a:alphaModFix/>
          </a:blip>
          <a:srcRect b="0" l="0" r="15483" t="87667"/>
          <a:stretch/>
        </p:blipFill>
        <p:spPr>
          <a:xfrm>
            <a:off x="-78100" y="0"/>
            <a:ext cx="9036376" cy="380733"/>
          </a:xfrm>
          <a:prstGeom prst="rect">
            <a:avLst/>
          </a:prstGeom>
          <a:noFill/>
          <a:ln>
            <a:noFill/>
          </a:ln>
        </p:spPr>
      </p:pic>
      <p:pic>
        <p:nvPicPr>
          <p:cNvPr id="90" name="Google Shape;90;g8fd1db6c2c_0_5"/>
          <p:cNvPicPr preferRelativeResize="0"/>
          <p:nvPr/>
        </p:nvPicPr>
        <p:blipFill rotWithShape="1">
          <a:blip r:embed="rId9">
            <a:alphaModFix/>
          </a:blip>
          <a:srcRect b="0" l="0" r="0" t="0"/>
          <a:stretch/>
        </p:blipFill>
        <p:spPr>
          <a:xfrm>
            <a:off x="706026" y="1225632"/>
            <a:ext cx="1618650" cy="1618650"/>
          </a:xfrm>
          <a:prstGeom prst="rect">
            <a:avLst/>
          </a:prstGeom>
          <a:noFill/>
          <a:ln>
            <a:noFill/>
          </a:ln>
        </p:spPr>
      </p:pic>
      <p:pic>
        <p:nvPicPr>
          <p:cNvPr id="91" name="Google Shape;91;g8fd1db6c2c_0_5"/>
          <p:cNvPicPr preferRelativeResize="0"/>
          <p:nvPr/>
        </p:nvPicPr>
        <p:blipFill rotWithShape="1">
          <a:blip r:embed="rId10">
            <a:alphaModFix/>
          </a:blip>
          <a:srcRect b="0" l="0" r="0" t="0"/>
          <a:stretch/>
        </p:blipFill>
        <p:spPr>
          <a:xfrm>
            <a:off x="7705625" y="380731"/>
            <a:ext cx="1360275" cy="1136267"/>
          </a:xfrm>
          <a:prstGeom prst="rect">
            <a:avLst/>
          </a:prstGeom>
          <a:noFill/>
          <a:ln>
            <a:noFill/>
          </a:ln>
        </p:spPr>
      </p:pic>
      <p:pic>
        <p:nvPicPr>
          <p:cNvPr descr="https://lh6.googleusercontent.com/_Zdgpipw5wq-gUBQ9hAvOKcdYZfh5v_-Wf_xHM_Q5mw3sBHl7-3VYoUc0MiwODZExaPp1zS9aVkOqH8pjjBELEc_i9ixPAN4N4AIDOFErp2xG9H6GTm-FwTXaEM20grT7dBNHfLp2cc" id="92" name="Google Shape;92;g8fd1db6c2c_0_5"/>
          <p:cNvPicPr preferRelativeResize="0"/>
          <p:nvPr/>
        </p:nvPicPr>
        <p:blipFill rotWithShape="1">
          <a:blip r:embed="rId11">
            <a:alphaModFix/>
          </a:blip>
          <a:srcRect b="0" l="0" r="0" t="0"/>
          <a:stretch/>
        </p:blipFill>
        <p:spPr>
          <a:xfrm>
            <a:off x="6465949" y="3092234"/>
            <a:ext cx="2010767" cy="2010769"/>
          </a:xfrm>
          <a:prstGeom prst="rect">
            <a:avLst/>
          </a:prstGeom>
          <a:noFill/>
          <a:ln>
            <a:noFill/>
          </a:ln>
        </p:spPr>
      </p:pic>
      <p:pic>
        <p:nvPicPr>
          <p:cNvPr id="93" name="Google Shape;93;g8fd1db6c2c_0_5"/>
          <p:cNvPicPr preferRelativeResize="0"/>
          <p:nvPr/>
        </p:nvPicPr>
        <p:blipFill rotWithShape="1">
          <a:blip r:embed="rId12">
            <a:alphaModFix/>
          </a:blip>
          <a:srcRect b="0" l="0" r="0" t="0"/>
          <a:stretch/>
        </p:blipFill>
        <p:spPr>
          <a:xfrm>
            <a:off x="6695136" y="3247302"/>
            <a:ext cx="1618628" cy="1682641"/>
          </a:xfrm>
          <a:prstGeom prst="rect">
            <a:avLst/>
          </a:prstGeom>
          <a:noFill/>
          <a:ln>
            <a:noFill/>
          </a:ln>
        </p:spPr>
      </p:pic>
      <p:pic>
        <p:nvPicPr>
          <p:cNvPr id="94" name="Google Shape;94;g8fd1db6c2c_0_5"/>
          <p:cNvPicPr preferRelativeResize="0"/>
          <p:nvPr/>
        </p:nvPicPr>
        <p:blipFill rotWithShape="1">
          <a:blip r:embed="rId7">
            <a:alphaModFix/>
          </a:blip>
          <a:srcRect b="0" l="0" r="0" t="0"/>
          <a:stretch/>
        </p:blipFill>
        <p:spPr>
          <a:xfrm>
            <a:off x="4425050" y="650000"/>
            <a:ext cx="1860675" cy="609600"/>
          </a:xfrm>
          <a:prstGeom prst="rect">
            <a:avLst/>
          </a:prstGeom>
          <a:noFill/>
          <a:ln>
            <a:noFill/>
          </a:ln>
        </p:spPr>
      </p:pic>
      <p:pic>
        <p:nvPicPr>
          <p:cNvPr id="95" name="Google Shape;95;g8fd1db6c2c_0_5"/>
          <p:cNvPicPr preferRelativeResize="0"/>
          <p:nvPr/>
        </p:nvPicPr>
        <p:blipFill rotWithShape="1">
          <a:blip r:embed="rId13">
            <a:alphaModFix/>
          </a:blip>
          <a:srcRect b="20291" l="20979" r="21525" t="19478"/>
          <a:stretch/>
        </p:blipFill>
        <p:spPr>
          <a:xfrm>
            <a:off x="-36875" y="554200"/>
            <a:ext cx="997771" cy="1838934"/>
          </a:xfrm>
          <a:prstGeom prst="rect">
            <a:avLst/>
          </a:prstGeom>
          <a:noFill/>
          <a:ln>
            <a:noFill/>
          </a:ln>
        </p:spPr>
      </p:pic>
      <p:pic>
        <p:nvPicPr>
          <p:cNvPr id="96" name="Google Shape;96;g8fd1db6c2c_0_5"/>
          <p:cNvPicPr preferRelativeResize="0"/>
          <p:nvPr/>
        </p:nvPicPr>
        <p:blipFill rotWithShape="1">
          <a:blip r:embed="rId14">
            <a:alphaModFix/>
          </a:blip>
          <a:srcRect b="0" l="20314" r="18071" t="0"/>
          <a:stretch/>
        </p:blipFill>
        <p:spPr>
          <a:xfrm>
            <a:off x="6695125" y="1259600"/>
            <a:ext cx="934800" cy="2023066"/>
          </a:xfrm>
          <a:prstGeom prst="rect">
            <a:avLst/>
          </a:prstGeom>
          <a:noFill/>
          <a:ln>
            <a:noFill/>
          </a:ln>
        </p:spPr>
      </p:pic>
      <p:pic>
        <p:nvPicPr>
          <p:cNvPr id="97" name="Google Shape;97;g8fd1db6c2c_0_5"/>
          <p:cNvPicPr preferRelativeResize="0"/>
          <p:nvPr/>
        </p:nvPicPr>
        <p:blipFill rotWithShape="1">
          <a:blip r:embed="rId15">
            <a:alphaModFix/>
          </a:blip>
          <a:srcRect b="17798" l="20585" r="18778" t="20209"/>
          <a:stretch/>
        </p:blipFill>
        <p:spPr>
          <a:xfrm>
            <a:off x="8043937" y="1402977"/>
            <a:ext cx="875850" cy="1575468"/>
          </a:xfrm>
          <a:prstGeom prst="rect">
            <a:avLst/>
          </a:prstGeom>
          <a:noFill/>
          <a:ln>
            <a:noFill/>
          </a:ln>
        </p:spPr>
      </p:pic>
      <p:pic>
        <p:nvPicPr>
          <p:cNvPr id="98" name="Google Shape;98;g8fd1db6c2c_0_5"/>
          <p:cNvPicPr preferRelativeResize="0"/>
          <p:nvPr/>
        </p:nvPicPr>
        <p:blipFill rotWithShape="1">
          <a:blip r:embed="rId16">
            <a:alphaModFix/>
          </a:blip>
          <a:srcRect b="0" l="0" r="0" t="0"/>
          <a:stretch/>
        </p:blipFill>
        <p:spPr>
          <a:xfrm>
            <a:off x="-312387" y="2114826"/>
            <a:ext cx="1124700" cy="2795806"/>
          </a:xfrm>
          <a:prstGeom prst="rect">
            <a:avLst/>
          </a:prstGeom>
          <a:noFill/>
          <a:ln>
            <a:noFill/>
          </a:ln>
        </p:spPr>
      </p:pic>
      <p:grpSp>
        <p:nvGrpSpPr>
          <p:cNvPr id="99" name="Google Shape;99;g8fd1db6c2c_0_5"/>
          <p:cNvGrpSpPr/>
          <p:nvPr/>
        </p:nvGrpSpPr>
        <p:grpSpPr>
          <a:xfrm>
            <a:off x="4050" y="3740428"/>
            <a:ext cx="3195450" cy="3122304"/>
            <a:chOff x="829151" y="3788268"/>
            <a:chExt cx="4260600" cy="3122304"/>
          </a:xfrm>
        </p:grpSpPr>
        <p:pic>
          <p:nvPicPr>
            <p:cNvPr id="100" name="Google Shape;100;g8fd1db6c2c_0_5"/>
            <p:cNvPicPr preferRelativeResize="0"/>
            <p:nvPr/>
          </p:nvPicPr>
          <p:blipFill rotWithShape="1">
            <a:blip r:embed="rId17">
              <a:alphaModFix/>
            </a:blip>
            <a:srcRect b="31295" l="0" r="0" t="0"/>
            <a:stretch/>
          </p:blipFill>
          <p:spPr>
            <a:xfrm>
              <a:off x="829151" y="3983372"/>
              <a:ext cx="4260600" cy="2927200"/>
            </a:xfrm>
            <a:prstGeom prst="rect">
              <a:avLst/>
            </a:prstGeom>
            <a:noFill/>
            <a:ln>
              <a:noFill/>
            </a:ln>
          </p:spPr>
        </p:pic>
        <p:pic>
          <p:nvPicPr>
            <p:cNvPr id="101" name="Google Shape;101;g8fd1db6c2c_0_5"/>
            <p:cNvPicPr preferRelativeResize="0"/>
            <p:nvPr/>
          </p:nvPicPr>
          <p:blipFill rotWithShape="1">
            <a:blip r:embed="rId18">
              <a:alphaModFix/>
            </a:blip>
            <a:srcRect b="0" l="0" r="0" t="0"/>
            <a:stretch/>
          </p:blipFill>
          <p:spPr>
            <a:xfrm>
              <a:off x="2050132" y="3788268"/>
              <a:ext cx="1191373" cy="1191373"/>
            </a:xfrm>
            <a:prstGeom prst="rect">
              <a:avLst/>
            </a:prstGeom>
            <a:noFill/>
            <a:ln>
              <a:noFill/>
            </a:ln>
          </p:spPr>
        </p:pic>
      </p:grpSp>
      <p:pic>
        <p:nvPicPr>
          <p:cNvPr id="102" name="Google Shape;102;g8fd1db6c2c_0_5"/>
          <p:cNvPicPr preferRelativeResize="0"/>
          <p:nvPr/>
        </p:nvPicPr>
        <p:blipFill rotWithShape="1">
          <a:blip r:embed="rId19">
            <a:alphaModFix/>
          </a:blip>
          <a:srcRect b="0" l="0" r="0" t="0"/>
          <a:stretch/>
        </p:blipFill>
        <p:spPr>
          <a:xfrm>
            <a:off x="-416606" y="5130989"/>
            <a:ext cx="1065200" cy="1065200"/>
          </a:xfrm>
          <a:prstGeom prst="rect">
            <a:avLst/>
          </a:prstGeom>
          <a:noFill/>
          <a:ln>
            <a:noFill/>
          </a:ln>
        </p:spPr>
      </p:pic>
      <p:pic>
        <p:nvPicPr>
          <p:cNvPr descr="https://lh4.googleusercontent.com/D7kJG7ot_wZMZcLvVdzA2vo4XiQgq8kwChKboIauttdzoCdNmwiZPmNpSw19MEQ3e9bq5CEABXdjl-NA47umr2BdNXBaZR9dmWtzDV0HNP7_HLYcRh35YacNbHvvCHyrL_zjc1QqFa0" id="103" name="Google Shape;103;g8fd1db6c2c_0_5"/>
          <p:cNvPicPr preferRelativeResize="0"/>
          <p:nvPr/>
        </p:nvPicPr>
        <p:blipFill rotWithShape="1">
          <a:blip r:embed="rId20">
            <a:alphaModFix/>
          </a:blip>
          <a:srcRect b="0" l="0" r="0" t="0"/>
          <a:stretch/>
        </p:blipFill>
        <p:spPr>
          <a:xfrm>
            <a:off x="-370869" y="4051905"/>
            <a:ext cx="1023777" cy="1067743"/>
          </a:xfrm>
          <a:prstGeom prst="rect">
            <a:avLst/>
          </a:prstGeom>
          <a:noFill/>
          <a:ln>
            <a:noFill/>
          </a:ln>
        </p:spPr>
      </p:pic>
      <p:pic>
        <p:nvPicPr>
          <p:cNvPr id="104" name="Google Shape;104;g8fd1db6c2c_0_5"/>
          <p:cNvPicPr preferRelativeResize="0"/>
          <p:nvPr/>
        </p:nvPicPr>
        <p:blipFill rotWithShape="1">
          <a:blip r:embed="rId21">
            <a:alphaModFix/>
          </a:blip>
          <a:srcRect b="40705" l="0" r="0" t="0"/>
          <a:stretch/>
        </p:blipFill>
        <p:spPr>
          <a:xfrm>
            <a:off x="4772075" y="3740417"/>
            <a:ext cx="4453325" cy="3122300"/>
          </a:xfrm>
          <a:prstGeom prst="rect">
            <a:avLst/>
          </a:prstGeom>
          <a:noFill/>
          <a:ln>
            <a:noFill/>
          </a:ln>
        </p:spPr>
      </p:pic>
      <p:pic>
        <p:nvPicPr>
          <p:cNvPr id="105" name="Google Shape;105;g8fd1db6c2c_0_5"/>
          <p:cNvPicPr preferRelativeResize="0"/>
          <p:nvPr/>
        </p:nvPicPr>
        <p:blipFill rotWithShape="1">
          <a:blip r:embed="rId6">
            <a:alphaModFix/>
          </a:blip>
          <a:srcRect b="0" l="0" r="0" t="0"/>
          <a:stretch/>
        </p:blipFill>
        <p:spPr>
          <a:xfrm>
            <a:off x="5780351" y="4788780"/>
            <a:ext cx="997775" cy="924739"/>
          </a:xfrm>
          <a:prstGeom prst="rect">
            <a:avLst/>
          </a:prstGeom>
          <a:noFill/>
          <a:ln>
            <a:noFill/>
          </a:ln>
        </p:spPr>
      </p:pic>
      <p:pic>
        <p:nvPicPr>
          <p:cNvPr id="106" name="Google Shape;106;g8fd1db6c2c_0_5"/>
          <p:cNvPicPr preferRelativeResize="0"/>
          <p:nvPr/>
        </p:nvPicPr>
        <p:blipFill rotWithShape="1">
          <a:blip r:embed="rId22">
            <a:alphaModFix/>
          </a:blip>
          <a:srcRect b="0" l="31671" r="31394" t="0"/>
          <a:stretch/>
        </p:blipFill>
        <p:spPr>
          <a:xfrm>
            <a:off x="7545001" y="2262103"/>
            <a:ext cx="605925" cy="1136267"/>
          </a:xfrm>
          <a:prstGeom prst="rect">
            <a:avLst/>
          </a:prstGeom>
          <a:noFill/>
          <a:ln>
            <a:noFill/>
          </a:ln>
        </p:spPr>
      </p:pic>
      <p:pic>
        <p:nvPicPr>
          <p:cNvPr id="107" name="Google Shape;107;g8fd1db6c2c_0_5"/>
          <p:cNvPicPr preferRelativeResize="0"/>
          <p:nvPr/>
        </p:nvPicPr>
        <p:blipFill rotWithShape="1">
          <a:blip r:embed="rId6">
            <a:alphaModFix/>
          </a:blip>
          <a:srcRect b="0" l="0" r="0" t="0"/>
          <a:stretch/>
        </p:blipFill>
        <p:spPr>
          <a:xfrm>
            <a:off x="6547226" y="5630380"/>
            <a:ext cx="997775" cy="924739"/>
          </a:xfrm>
          <a:prstGeom prst="rect">
            <a:avLst/>
          </a:prstGeom>
          <a:noFill/>
          <a:ln>
            <a:noFill/>
          </a:ln>
        </p:spPr>
      </p:pic>
      <p:pic>
        <p:nvPicPr>
          <p:cNvPr id="108" name="Google Shape;108;g8fd1db6c2c_0_5"/>
          <p:cNvPicPr preferRelativeResize="0"/>
          <p:nvPr/>
        </p:nvPicPr>
        <p:blipFill rotWithShape="1">
          <a:blip r:embed="rId6">
            <a:alphaModFix/>
          </a:blip>
          <a:srcRect b="0" l="0" r="0" t="0"/>
          <a:stretch/>
        </p:blipFill>
        <p:spPr>
          <a:xfrm>
            <a:off x="7982964" y="5773280"/>
            <a:ext cx="997775" cy="924739"/>
          </a:xfrm>
          <a:prstGeom prst="rect">
            <a:avLst/>
          </a:prstGeom>
          <a:noFill/>
          <a:ln>
            <a:noFill/>
          </a:ln>
        </p:spPr>
      </p:pic>
      <p:pic>
        <p:nvPicPr>
          <p:cNvPr id="109" name="Google Shape;109;g8fd1db6c2c_0_5"/>
          <p:cNvPicPr preferRelativeResize="0"/>
          <p:nvPr/>
        </p:nvPicPr>
        <p:blipFill rotWithShape="1">
          <a:blip r:embed="rId23">
            <a:alphaModFix/>
          </a:blip>
          <a:srcRect b="21396" l="0" r="15483" t="0"/>
          <a:stretch/>
        </p:blipFill>
        <p:spPr>
          <a:xfrm>
            <a:off x="5949350" y="4000700"/>
            <a:ext cx="3254275" cy="2809166"/>
          </a:xfrm>
          <a:prstGeom prst="rect">
            <a:avLst/>
          </a:prstGeom>
          <a:noFill/>
          <a:ln>
            <a:noFill/>
          </a:ln>
        </p:spPr>
      </p:pic>
      <p:pic>
        <p:nvPicPr>
          <p:cNvPr id="110" name="Google Shape;110;g8fd1db6c2c_0_5"/>
          <p:cNvPicPr preferRelativeResize="0"/>
          <p:nvPr/>
        </p:nvPicPr>
        <p:blipFill rotWithShape="1">
          <a:blip r:embed="rId24">
            <a:alphaModFix/>
          </a:blip>
          <a:srcRect b="0" l="0" r="0" t="0"/>
          <a:stretch/>
        </p:blipFill>
        <p:spPr>
          <a:xfrm>
            <a:off x="6695119" y="4161524"/>
            <a:ext cx="607219" cy="637760"/>
          </a:xfrm>
          <a:prstGeom prst="rect">
            <a:avLst/>
          </a:prstGeom>
          <a:noFill/>
          <a:ln>
            <a:noFill/>
          </a:ln>
        </p:spPr>
      </p:pic>
      <p:pic>
        <p:nvPicPr>
          <p:cNvPr id="111" name="Google Shape;111;g8fd1db6c2c_0_5"/>
          <p:cNvPicPr preferRelativeResize="0"/>
          <p:nvPr/>
        </p:nvPicPr>
        <p:blipFill rotWithShape="1">
          <a:blip r:embed="rId25">
            <a:alphaModFix/>
          </a:blip>
          <a:srcRect b="25575" l="59445" r="0" t="21745"/>
          <a:stretch/>
        </p:blipFill>
        <p:spPr>
          <a:xfrm flipH="1" rot="-496187">
            <a:off x="6948293" y="4477750"/>
            <a:ext cx="1315465" cy="1273609"/>
          </a:xfrm>
          <a:prstGeom prst="rect">
            <a:avLst/>
          </a:prstGeom>
          <a:noFill/>
          <a:ln>
            <a:noFill/>
          </a:ln>
        </p:spPr>
      </p:pic>
      <p:pic>
        <p:nvPicPr>
          <p:cNvPr id="112" name="Google Shape;112;g8fd1db6c2c_0_5"/>
          <p:cNvPicPr preferRelativeResize="0"/>
          <p:nvPr/>
        </p:nvPicPr>
        <p:blipFill>
          <a:blip r:embed="rId26">
            <a:alphaModFix/>
          </a:blip>
          <a:stretch>
            <a:fillRect/>
          </a:stretch>
        </p:blipFill>
        <p:spPr>
          <a:xfrm rot="268173">
            <a:off x="3359898" y="4449809"/>
            <a:ext cx="995780" cy="1329482"/>
          </a:xfrm>
          <a:prstGeom prst="rect">
            <a:avLst/>
          </a:prstGeom>
          <a:noFill/>
          <a:ln>
            <a:noFill/>
          </a:ln>
        </p:spPr>
      </p:pic>
      <p:pic>
        <p:nvPicPr>
          <p:cNvPr descr="https://lh4.googleusercontent.com/6b3izS0xDk1JLY21eSwd4Edm4XfLyaTKCLMwHumbirRLuIdflnj1lM4_4pWj83U9otj2bQxM7GVYXlqNh8_rudClt68S_LmZ9RtrKgSA2qPChZt43ioIauZ5kOKWFSCuQbFvVkBVR1o" id="113" name="Google Shape;113;g8fd1db6c2c_0_5"/>
          <p:cNvPicPr preferRelativeResize="0"/>
          <p:nvPr/>
        </p:nvPicPr>
        <p:blipFill rotWithShape="1">
          <a:blip r:embed="rId27">
            <a:alphaModFix/>
          </a:blip>
          <a:srcRect b="0" l="0" r="0" t="0"/>
          <a:stretch/>
        </p:blipFill>
        <p:spPr>
          <a:xfrm rot="388510">
            <a:off x="4110720" y="4364252"/>
            <a:ext cx="1096287" cy="1096287"/>
          </a:xfrm>
          <a:prstGeom prst="rect">
            <a:avLst/>
          </a:prstGeom>
          <a:noFill/>
          <a:ln>
            <a:noFill/>
          </a:ln>
        </p:spPr>
      </p:pic>
      <p:pic>
        <p:nvPicPr>
          <p:cNvPr id="114" name="Google Shape;114;g8fd1db6c2c_0_5"/>
          <p:cNvPicPr preferRelativeResize="0"/>
          <p:nvPr/>
        </p:nvPicPr>
        <p:blipFill>
          <a:blip r:embed="rId28">
            <a:alphaModFix/>
          </a:blip>
          <a:stretch>
            <a:fillRect/>
          </a:stretch>
        </p:blipFill>
        <p:spPr>
          <a:xfrm flipH="1">
            <a:off x="-591450" y="1659767"/>
            <a:ext cx="3790950" cy="4164500"/>
          </a:xfrm>
          <a:prstGeom prst="rect">
            <a:avLst/>
          </a:prstGeom>
          <a:noFill/>
          <a:ln>
            <a:noFill/>
          </a:ln>
        </p:spPr>
      </p:pic>
      <p:pic>
        <p:nvPicPr>
          <p:cNvPr id="115" name="Google Shape;115;g8fd1db6c2c_0_5"/>
          <p:cNvPicPr preferRelativeResize="0"/>
          <p:nvPr/>
        </p:nvPicPr>
        <p:blipFill>
          <a:blip r:embed="rId29">
            <a:alphaModFix/>
          </a:blip>
          <a:stretch>
            <a:fillRect/>
          </a:stretch>
        </p:blipFill>
        <p:spPr>
          <a:xfrm>
            <a:off x="8175100" y="4546416"/>
            <a:ext cx="875851" cy="1136266"/>
          </a:xfrm>
          <a:prstGeom prst="rect">
            <a:avLst/>
          </a:prstGeom>
          <a:noFill/>
          <a:ln>
            <a:noFill/>
          </a:ln>
        </p:spPr>
      </p:pic>
      <p:sp>
        <p:nvSpPr>
          <p:cNvPr id="116" name="Google Shape;116;g8fd1db6c2c_0_5"/>
          <p:cNvSpPr txBox="1"/>
          <p:nvPr/>
        </p:nvSpPr>
        <p:spPr>
          <a:xfrm>
            <a:off x="2324675" y="1517002"/>
            <a:ext cx="4061700" cy="81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2500">
                <a:latin typeface="Calibri"/>
                <a:ea typeface="Calibri"/>
                <a:cs typeface="Calibri"/>
                <a:sym typeface="Calibri"/>
              </a:rPr>
              <a:t>Welcome to Ms. Preddyś Third Grade Classroom</a:t>
            </a:r>
            <a:endParaRPr b="1" sz="2500">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0" name="Shape 170"/>
        <p:cNvGrpSpPr/>
        <p:nvPr/>
      </p:nvGrpSpPr>
      <p:grpSpPr>
        <a:xfrm>
          <a:off x="0" y="0"/>
          <a:ext cx="0" cy="0"/>
          <a:chOff x="0" y="0"/>
          <a:chExt cx="0" cy="0"/>
        </a:xfrm>
      </p:grpSpPr>
      <p:sp>
        <p:nvSpPr>
          <p:cNvPr id="171" name="Google Shape;171;p14"/>
          <p:cNvSpPr txBox="1"/>
          <p:nvPr/>
        </p:nvSpPr>
        <p:spPr>
          <a:xfrm>
            <a:off x="2549850" y="1484951"/>
            <a:ext cx="4272300" cy="72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chemeClr val="dk1"/>
                </a:solidFill>
                <a:latin typeface="Inder"/>
                <a:ea typeface="Inder"/>
                <a:cs typeface="Inder"/>
                <a:sym typeface="Inder"/>
              </a:rPr>
              <a:t>Google Classroom</a:t>
            </a:r>
            <a:endParaRPr sz="3600">
              <a:solidFill>
                <a:schemeClr val="dk1"/>
              </a:solidFill>
              <a:latin typeface="Inder"/>
              <a:ea typeface="Inder"/>
              <a:cs typeface="Inder"/>
              <a:sym typeface="Inder"/>
            </a:endParaRPr>
          </a:p>
          <a:p>
            <a:pPr indent="0" lvl="0" marL="0" marR="0" rtl="0" algn="l">
              <a:lnSpc>
                <a:spcPct val="100000"/>
              </a:lnSpc>
              <a:spcBef>
                <a:spcPts val="0"/>
              </a:spcBef>
              <a:spcAft>
                <a:spcPts val="0"/>
              </a:spcAft>
              <a:buClr>
                <a:srgbClr val="000000"/>
              </a:buClr>
              <a:buSzPts val="3600"/>
              <a:buFont typeface="Arial"/>
              <a:buNone/>
            </a:pPr>
            <a:r>
              <a:t/>
            </a:r>
            <a:endParaRPr sz="3600">
              <a:solidFill>
                <a:schemeClr val="dk1"/>
              </a:solidFill>
              <a:latin typeface="Inder"/>
              <a:ea typeface="Inder"/>
              <a:cs typeface="Inder"/>
              <a:sym typeface="Inder"/>
            </a:endParaRPr>
          </a:p>
        </p:txBody>
      </p:sp>
      <p:sp>
        <p:nvSpPr>
          <p:cNvPr id="172" name="Google Shape;172;p14"/>
          <p:cNvSpPr txBox="1"/>
          <p:nvPr/>
        </p:nvSpPr>
        <p:spPr>
          <a:xfrm>
            <a:off x="1195375" y="2212750"/>
            <a:ext cx="6753300" cy="4188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Inder"/>
                <a:ea typeface="Inder"/>
                <a:cs typeface="Inder"/>
                <a:sym typeface="Inder"/>
              </a:rPr>
              <a:t>We will use Google Classroom this </a:t>
            </a:r>
            <a:r>
              <a:rPr lang="en-US" sz="2000">
                <a:solidFill>
                  <a:schemeClr val="dk1"/>
                </a:solidFill>
                <a:latin typeface="Inder"/>
                <a:ea typeface="Inder"/>
                <a:cs typeface="Inder"/>
                <a:sym typeface="Inder"/>
              </a:rPr>
              <a:t>first nine weeks.</a:t>
            </a:r>
            <a:r>
              <a:rPr b="0" i="0" lang="en-US" sz="2000" u="none" cap="none" strike="noStrike">
                <a:solidFill>
                  <a:schemeClr val="dk1"/>
                </a:solidFill>
                <a:latin typeface="Inder"/>
                <a:ea typeface="Inder"/>
                <a:cs typeface="Inder"/>
                <a:sym typeface="Inder"/>
              </a:rPr>
              <a:t> My hope is that it will help create easy access and understanding for distance learning. My goal will be to help children learn how to use each piece of this platform so they can be more independent during distance learning.</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Inder"/>
              <a:ea typeface="Inder"/>
              <a:cs typeface="Inder"/>
              <a:sym typeface="Inder"/>
            </a:endParaRPr>
          </a:p>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Inder"/>
                <a:ea typeface="Inder"/>
                <a:cs typeface="Inder"/>
                <a:sym typeface="Inder"/>
              </a:rPr>
              <a:t>Don’t hesitate to ask any questions pertaining to google classroom/google meets. We’re all in this together!</a:t>
            </a:r>
            <a:endParaRPr b="0" i="0" sz="1400" u="none" cap="none" strike="noStrike">
              <a:solidFill>
                <a:srgbClr val="000000"/>
              </a:solidFill>
              <a:latin typeface="Arial"/>
              <a:ea typeface="Arial"/>
              <a:cs typeface="Arial"/>
              <a:sym typeface="Arial"/>
            </a:endParaRPr>
          </a:p>
          <a:p>
            <a:pPr indent="-241300" lvl="0" marL="342900" marR="0" rtl="0" algn="ctr">
              <a:lnSpc>
                <a:spcPct val="100000"/>
              </a:lnSpc>
              <a:spcBef>
                <a:spcPts val="0"/>
              </a:spcBef>
              <a:spcAft>
                <a:spcPts val="0"/>
              </a:spcAft>
              <a:buClr>
                <a:schemeClr val="dk1"/>
              </a:buClr>
              <a:buSzPts val="1600"/>
              <a:buFont typeface="Calibri"/>
              <a:buNone/>
            </a:pPr>
            <a:r>
              <a:t/>
            </a:r>
            <a:endParaRPr b="0" i="0" sz="1600" u="none" cap="none" strike="noStrike">
              <a:solidFill>
                <a:schemeClr val="dk1"/>
              </a:solidFill>
              <a:latin typeface="Inder"/>
              <a:ea typeface="Inder"/>
              <a:cs typeface="Inder"/>
              <a:sym typeface="Inde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6" name="Shape 176"/>
        <p:cNvGrpSpPr/>
        <p:nvPr/>
      </p:nvGrpSpPr>
      <p:grpSpPr>
        <a:xfrm>
          <a:off x="0" y="0"/>
          <a:ext cx="0" cy="0"/>
          <a:chOff x="0" y="0"/>
          <a:chExt cx="0" cy="0"/>
        </a:xfrm>
      </p:grpSpPr>
      <p:sp>
        <p:nvSpPr>
          <p:cNvPr id="177" name="Google Shape;177;g8fd1db6c2c_3_6"/>
          <p:cNvSpPr txBox="1"/>
          <p:nvPr/>
        </p:nvSpPr>
        <p:spPr>
          <a:xfrm>
            <a:off x="508375" y="0"/>
            <a:ext cx="8313300" cy="115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3600">
                <a:solidFill>
                  <a:srgbClr val="FFFFFF"/>
                </a:solidFill>
                <a:latin typeface="Coming Soon"/>
                <a:ea typeface="Coming Soon"/>
                <a:cs typeface="Coming Soon"/>
                <a:sym typeface="Coming Soon"/>
              </a:rPr>
              <a:t>Video Chat Expectations</a:t>
            </a:r>
            <a:endParaRPr b="1" sz="3600">
              <a:solidFill>
                <a:srgbClr val="FFFFFF"/>
              </a:solidFill>
              <a:latin typeface="Coming Soon"/>
              <a:ea typeface="Coming Soon"/>
              <a:cs typeface="Coming Soon"/>
              <a:sym typeface="Coming Soon"/>
            </a:endParaRPr>
          </a:p>
        </p:txBody>
      </p:sp>
      <p:sp>
        <p:nvSpPr>
          <p:cNvPr id="178" name="Google Shape;178;g8fd1db6c2c_3_6"/>
          <p:cNvSpPr txBox="1"/>
          <p:nvPr/>
        </p:nvSpPr>
        <p:spPr>
          <a:xfrm>
            <a:off x="193500" y="1156300"/>
            <a:ext cx="2919000" cy="558300"/>
          </a:xfrm>
          <a:prstGeom prst="rect">
            <a:avLst/>
          </a:prstGeom>
          <a:solidFill>
            <a:srgbClr val="EA9999"/>
          </a:solidFill>
          <a:ln cap="flat" cmpd="sng" w="19050">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US" sz="1900">
                <a:solidFill>
                  <a:srgbClr val="FFFFFF"/>
                </a:solidFill>
                <a:latin typeface="Coming Soon"/>
                <a:ea typeface="Coming Soon"/>
                <a:cs typeface="Coming Soon"/>
                <a:sym typeface="Coming Soon"/>
              </a:rPr>
              <a:t>BE PREPARED</a:t>
            </a:r>
            <a:endParaRPr b="1" sz="1900">
              <a:solidFill>
                <a:srgbClr val="FFFFFF"/>
              </a:solidFill>
              <a:latin typeface="Coming Soon"/>
              <a:ea typeface="Coming Soon"/>
              <a:cs typeface="Coming Soon"/>
              <a:sym typeface="Coming Soon"/>
            </a:endParaRPr>
          </a:p>
        </p:txBody>
      </p:sp>
      <p:sp>
        <p:nvSpPr>
          <p:cNvPr id="179" name="Google Shape;179;g8fd1db6c2c_3_6"/>
          <p:cNvSpPr txBox="1"/>
          <p:nvPr/>
        </p:nvSpPr>
        <p:spPr>
          <a:xfrm>
            <a:off x="3112488" y="1156300"/>
            <a:ext cx="2919000" cy="558300"/>
          </a:xfrm>
          <a:prstGeom prst="rect">
            <a:avLst/>
          </a:prstGeom>
          <a:solidFill>
            <a:srgbClr val="F9CB9C"/>
          </a:solidFill>
          <a:ln cap="flat" cmpd="sng" w="19050">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US" sz="1900">
                <a:solidFill>
                  <a:srgbClr val="FFFFFF"/>
                </a:solidFill>
                <a:latin typeface="Coming Soon"/>
                <a:ea typeface="Coming Soon"/>
                <a:cs typeface="Coming Soon"/>
                <a:sym typeface="Coming Soon"/>
              </a:rPr>
              <a:t>PRESENTATION</a:t>
            </a:r>
            <a:endParaRPr b="1" sz="1900">
              <a:solidFill>
                <a:srgbClr val="FFFFFF"/>
              </a:solidFill>
              <a:latin typeface="Coming Soon"/>
              <a:ea typeface="Coming Soon"/>
              <a:cs typeface="Coming Soon"/>
              <a:sym typeface="Coming Soon"/>
            </a:endParaRPr>
          </a:p>
        </p:txBody>
      </p:sp>
      <p:sp>
        <p:nvSpPr>
          <p:cNvPr id="180" name="Google Shape;180;g8fd1db6c2c_3_6"/>
          <p:cNvSpPr txBox="1"/>
          <p:nvPr/>
        </p:nvSpPr>
        <p:spPr>
          <a:xfrm>
            <a:off x="6031500" y="1156300"/>
            <a:ext cx="2919000" cy="558300"/>
          </a:xfrm>
          <a:prstGeom prst="rect">
            <a:avLst/>
          </a:prstGeom>
          <a:solidFill>
            <a:srgbClr val="FFE599"/>
          </a:solidFill>
          <a:ln cap="flat" cmpd="sng" w="19050">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US" sz="1900">
                <a:solidFill>
                  <a:srgbClr val="FFFFFF"/>
                </a:solidFill>
                <a:latin typeface="Coming Soon"/>
                <a:ea typeface="Coming Soon"/>
                <a:cs typeface="Coming Soon"/>
                <a:sym typeface="Coming Soon"/>
              </a:rPr>
              <a:t>SPEAKING</a:t>
            </a:r>
            <a:endParaRPr b="1" sz="1900">
              <a:solidFill>
                <a:srgbClr val="FFFFFF"/>
              </a:solidFill>
              <a:latin typeface="Coming Soon"/>
              <a:ea typeface="Coming Soon"/>
              <a:cs typeface="Coming Soon"/>
              <a:sym typeface="Coming Soon"/>
            </a:endParaRPr>
          </a:p>
        </p:txBody>
      </p:sp>
      <p:sp>
        <p:nvSpPr>
          <p:cNvPr id="181" name="Google Shape;181;g8fd1db6c2c_3_6"/>
          <p:cNvSpPr txBox="1"/>
          <p:nvPr/>
        </p:nvSpPr>
        <p:spPr>
          <a:xfrm>
            <a:off x="193500" y="3943500"/>
            <a:ext cx="2919000" cy="558300"/>
          </a:xfrm>
          <a:prstGeom prst="rect">
            <a:avLst/>
          </a:prstGeom>
          <a:solidFill>
            <a:srgbClr val="B6D7A8"/>
          </a:solidFill>
          <a:ln cap="flat" cmpd="sng" w="19050">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US" sz="1900">
                <a:solidFill>
                  <a:srgbClr val="FFFFFF"/>
                </a:solidFill>
                <a:latin typeface="Coming Soon"/>
                <a:ea typeface="Coming Soon"/>
                <a:cs typeface="Coming Soon"/>
                <a:sym typeface="Coming Soon"/>
              </a:rPr>
              <a:t>PARTICIPATION</a:t>
            </a:r>
            <a:endParaRPr b="1" sz="1900">
              <a:solidFill>
                <a:srgbClr val="FFFFFF"/>
              </a:solidFill>
              <a:latin typeface="Coming Soon"/>
              <a:ea typeface="Coming Soon"/>
              <a:cs typeface="Coming Soon"/>
              <a:sym typeface="Coming Soon"/>
            </a:endParaRPr>
          </a:p>
        </p:txBody>
      </p:sp>
      <p:sp>
        <p:nvSpPr>
          <p:cNvPr id="182" name="Google Shape;182;g8fd1db6c2c_3_6"/>
          <p:cNvSpPr txBox="1"/>
          <p:nvPr/>
        </p:nvSpPr>
        <p:spPr>
          <a:xfrm>
            <a:off x="3112488" y="3943500"/>
            <a:ext cx="2919000" cy="558300"/>
          </a:xfrm>
          <a:prstGeom prst="rect">
            <a:avLst/>
          </a:prstGeom>
          <a:solidFill>
            <a:srgbClr val="A2C4C9"/>
          </a:solidFill>
          <a:ln cap="flat" cmpd="sng" w="19050">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US" sz="1900">
                <a:solidFill>
                  <a:srgbClr val="FFFFFF"/>
                </a:solidFill>
                <a:latin typeface="Coming Soon"/>
                <a:ea typeface="Coming Soon"/>
                <a:cs typeface="Coming Soon"/>
                <a:sym typeface="Coming Soon"/>
              </a:rPr>
              <a:t>BE RESPECTFUL</a:t>
            </a:r>
            <a:endParaRPr b="1" sz="1900">
              <a:solidFill>
                <a:srgbClr val="FFFFFF"/>
              </a:solidFill>
              <a:latin typeface="Coming Soon"/>
              <a:ea typeface="Coming Soon"/>
              <a:cs typeface="Coming Soon"/>
              <a:sym typeface="Coming Soon"/>
            </a:endParaRPr>
          </a:p>
        </p:txBody>
      </p:sp>
      <p:sp>
        <p:nvSpPr>
          <p:cNvPr id="183" name="Google Shape;183;g8fd1db6c2c_3_6"/>
          <p:cNvSpPr txBox="1"/>
          <p:nvPr/>
        </p:nvSpPr>
        <p:spPr>
          <a:xfrm>
            <a:off x="6031500" y="3943500"/>
            <a:ext cx="2919000" cy="558300"/>
          </a:xfrm>
          <a:prstGeom prst="rect">
            <a:avLst/>
          </a:prstGeom>
          <a:solidFill>
            <a:srgbClr val="B4A7D6"/>
          </a:solidFill>
          <a:ln cap="flat" cmpd="sng" w="19050">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US" sz="1900">
                <a:solidFill>
                  <a:srgbClr val="FFFFFF"/>
                </a:solidFill>
                <a:latin typeface="Coming Soon"/>
                <a:ea typeface="Coming Soon"/>
                <a:cs typeface="Coming Soon"/>
                <a:sym typeface="Coming Soon"/>
              </a:rPr>
              <a:t>USE SIGNALS</a:t>
            </a:r>
            <a:endParaRPr b="1" sz="1900">
              <a:solidFill>
                <a:srgbClr val="FFFFFF"/>
              </a:solidFill>
              <a:latin typeface="Coming Soon"/>
              <a:ea typeface="Coming Soon"/>
              <a:cs typeface="Coming Soon"/>
              <a:sym typeface="Coming Soon"/>
            </a:endParaRPr>
          </a:p>
        </p:txBody>
      </p:sp>
      <p:sp>
        <p:nvSpPr>
          <p:cNvPr id="184" name="Google Shape;184;g8fd1db6c2c_3_6"/>
          <p:cNvSpPr/>
          <p:nvPr/>
        </p:nvSpPr>
        <p:spPr>
          <a:xfrm>
            <a:off x="193500" y="1714700"/>
            <a:ext cx="2919000" cy="2228700"/>
          </a:xfrm>
          <a:prstGeom prst="rect">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g8fd1db6c2c_3_6"/>
          <p:cNvSpPr/>
          <p:nvPr/>
        </p:nvSpPr>
        <p:spPr>
          <a:xfrm>
            <a:off x="3112500" y="1714700"/>
            <a:ext cx="2919000" cy="2228700"/>
          </a:xfrm>
          <a:prstGeom prst="rect">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g8fd1db6c2c_3_6"/>
          <p:cNvSpPr/>
          <p:nvPr/>
        </p:nvSpPr>
        <p:spPr>
          <a:xfrm>
            <a:off x="6031500" y="1714700"/>
            <a:ext cx="2919000" cy="2228700"/>
          </a:xfrm>
          <a:prstGeom prst="rect">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g8fd1db6c2c_3_6"/>
          <p:cNvSpPr/>
          <p:nvPr/>
        </p:nvSpPr>
        <p:spPr>
          <a:xfrm>
            <a:off x="193500" y="4501900"/>
            <a:ext cx="2919000" cy="2228700"/>
          </a:xfrm>
          <a:prstGeom prst="rect">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g8fd1db6c2c_3_6"/>
          <p:cNvSpPr/>
          <p:nvPr/>
        </p:nvSpPr>
        <p:spPr>
          <a:xfrm>
            <a:off x="3112500" y="4501900"/>
            <a:ext cx="2919000" cy="2228700"/>
          </a:xfrm>
          <a:prstGeom prst="rect">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g8fd1db6c2c_3_6"/>
          <p:cNvSpPr/>
          <p:nvPr/>
        </p:nvSpPr>
        <p:spPr>
          <a:xfrm>
            <a:off x="6031500" y="4501900"/>
            <a:ext cx="2919000" cy="2228700"/>
          </a:xfrm>
          <a:prstGeom prst="rect">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g8fd1db6c2c_3_6"/>
          <p:cNvSpPr txBox="1"/>
          <p:nvPr/>
        </p:nvSpPr>
        <p:spPr>
          <a:xfrm>
            <a:off x="193500" y="1714700"/>
            <a:ext cx="2028300" cy="2228700"/>
          </a:xfrm>
          <a:prstGeom prst="rect">
            <a:avLst/>
          </a:prstGeom>
          <a:noFill/>
          <a:ln>
            <a:noFill/>
          </a:ln>
        </p:spPr>
        <p:txBody>
          <a:bodyPr anchorCtr="0" anchor="t" bIns="91425" lIns="91425" spcFirstLastPara="1" rIns="91425" wrap="square" tIns="91425">
            <a:noAutofit/>
          </a:bodyPr>
          <a:lstStyle/>
          <a:p>
            <a:pPr indent="0" lvl="0" marL="0" rtl="0" algn="l">
              <a:lnSpc>
                <a:spcPct val="75000"/>
              </a:lnSpc>
              <a:spcBef>
                <a:spcPts val="0"/>
              </a:spcBef>
              <a:spcAft>
                <a:spcPts val="0"/>
              </a:spcAft>
              <a:buNone/>
            </a:pPr>
            <a:r>
              <a:rPr lang="en-US" sz="1500">
                <a:latin typeface="Coming Soon"/>
                <a:ea typeface="Coming Soon"/>
                <a:cs typeface="Coming Soon"/>
                <a:sym typeface="Coming Soon"/>
              </a:rPr>
              <a:t>Be on time.</a:t>
            </a:r>
            <a:endParaRPr sz="1500">
              <a:latin typeface="Coming Soon"/>
              <a:ea typeface="Coming Soon"/>
              <a:cs typeface="Coming Soon"/>
              <a:sym typeface="Coming Soon"/>
            </a:endParaRPr>
          </a:p>
          <a:p>
            <a:pPr indent="0" lvl="0" marL="0" rtl="0" algn="l">
              <a:lnSpc>
                <a:spcPct val="75000"/>
              </a:lnSpc>
              <a:spcBef>
                <a:spcPts val="0"/>
              </a:spcBef>
              <a:spcAft>
                <a:spcPts val="0"/>
              </a:spcAft>
              <a:buNone/>
            </a:pPr>
            <a:r>
              <a:t/>
            </a:r>
            <a:endParaRPr sz="1500">
              <a:latin typeface="Coming Soon"/>
              <a:ea typeface="Coming Soon"/>
              <a:cs typeface="Coming Soon"/>
              <a:sym typeface="Coming Soon"/>
            </a:endParaRPr>
          </a:p>
          <a:p>
            <a:pPr indent="0" lvl="0" marL="0" rtl="0" algn="l">
              <a:lnSpc>
                <a:spcPct val="75000"/>
              </a:lnSpc>
              <a:spcBef>
                <a:spcPts val="0"/>
              </a:spcBef>
              <a:spcAft>
                <a:spcPts val="0"/>
              </a:spcAft>
              <a:buNone/>
            </a:pPr>
            <a:r>
              <a:rPr lang="en-US" sz="1500">
                <a:latin typeface="Coming Soon"/>
                <a:ea typeface="Coming Soon"/>
                <a:cs typeface="Coming Soon"/>
                <a:sym typeface="Coming Soon"/>
              </a:rPr>
              <a:t>Find a quiet learning place without distractions.</a:t>
            </a:r>
            <a:endParaRPr sz="1500">
              <a:latin typeface="Coming Soon"/>
              <a:ea typeface="Coming Soon"/>
              <a:cs typeface="Coming Soon"/>
              <a:sym typeface="Coming Soon"/>
            </a:endParaRPr>
          </a:p>
          <a:p>
            <a:pPr indent="0" lvl="0" marL="0" rtl="0" algn="l">
              <a:lnSpc>
                <a:spcPct val="75000"/>
              </a:lnSpc>
              <a:spcBef>
                <a:spcPts val="0"/>
              </a:spcBef>
              <a:spcAft>
                <a:spcPts val="0"/>
              </a:spcAft>
              <a:buNone/>
            </a:pPr>
            <a:r>
              <a:t/>
            </a:r>
            <a:endParaRPr sz="1500">
              <a:latin typeface="Coming Soon"/>
              <a:ea typeface="Coming Soon"/>
              <a:cs typeface="Coming Soon"/>
              <a:sym typeface="Coming Soon"/>
            </a:endParaRPr>
          </a:p>
          <a:p>
            <a:pPr indent="0" lvl="0" marL="0" rtl="0" algn="l">
              <a:lnSpc>
                <a:spcPct val="75000"/>
              </a:lnSpc>
              <a:spcBef>
                <a:spcPts val="0"/>
              </a:spcBef>
              <a:spcAft>
                <a:spcPts val="0"/>
              </a:spcAft>
              <a:buNone/>
            </a:pPr>
            <a:r>
              <a:rPr lang="en-US" sz="1500">
                <a:latin typeface="Coming Soon"/>
                <a:ea typeface="Coming Soon"/>
                <a:cs typeface="Coming Soon"/>
                <a:sym typeface="Coming Soon"/>
              </a:rPr>
              <a:t>Have your materials ready.</a:t>
            </a:r>
            <a:endParaRPr sz="1500">
              <a:latin typeface="Coming Soon"/>
              <a:ea typeface="Coming Soon"/>
              <a:cs typeface="Coming Soon"/>
              <a:sym typeface="Coming Soon"/>
            </a:endParaRPr>
          </a:p>
        </p:txBody>
      </p:sp>
      <p:sp>
        <p:nvSpPr>
          <p:cNvPr id="191" name="Google Shape;191;g8fd1db6c2c_3_6"/>
          <p:cNvSpPr txBox="1"/>
          <p:nvPr/>
        </p:nvSpPr>
        <p:spPr>
          <a:xfrm>
            <a:off x="3112500" y="1714700"/>
            <a:ext cx="2150700" cy="2228700"/>
          </a:xfrm>
          <a:prstGeom prst="rect">
            <a:avLst/>
          </a:prstGeom>
          <a:noFill/>
          <a:ln>
            <a:noFill/>
          </a:ln>
        </p:spPr>
        <p:txBody>
          <a:bodyPr anchorCtr="0" anchor="t" bIns="91425" lIns="91425" spcFirstLastPara="1" rIns="91425" wrap="square" tIns="91425">
            <a:noAutofit/>
          </a:bodyPr>
          <a:lstStyle/>
          <a:p>
            <a:pPr indent="0" lvl="0" marL="0" rtl="0" algn="l">
              <a:lnSpc>
                <a:spcPct val="75000"/>
              </a:lnSpc>
              <a:spcBef>
                <a:spcPts val="0"/>
              </a:spcBef>
              <a:spcAft>
                <a:spcPts val="0"/>
              </a:spcAft>
              <a:buNone/>
            </a:pPr>
            <a:r>
              <a:rPr lang="en-US" sz="1500">
                <a:latin typeface="Coming Soon"/>
                <a:ea typeface="Coming Soon"/>
                <a:cs typeface="Coming Soon"/>
                <a:sym typeface="Coming Soon"/>
              </a:rPr>
              <a:t>Keep your camera on and still.</a:t>
            </a:r>
            <a:endParaRPr sz="1500">
              <a:latin typeface="Coming Soon"/>
              <a:ea typeface="Coming Soon"/>
              <a:cs typeface="Coming Soon"/>
              <a:sym typeface="Coming Soon"/>
            </a:endParaRPr>
          </a:p>
          <a:p>
            <a:pPr indent="0" lvl="0" marL="0" rtl="0" algn="l">
              <a:lnSpc>
                <a:spcPct val="75000"/>
              </a:lnSpc>
              <a:spcBef>
                <a:spcPts val="0"/>
              </a:spcBef>
              <a:spcAft>
                <a:spcPts val="0"/>
              </a:spcAft>
              <a:buNone/>
            </a:pPr>
            <a:r>
              <a:t/>
            </a:r>
            <a:endParaRPr sz="1500">
              <a:latin typeface="Coming Soon"/>
              <a:ea typeface="Coming Soon"/>
              <a:cs typeface="Coming Soon"/>
              <a:sym typeface="Coming Soon"/>
            </a:endParaRPr>
          </a:p>
          <a:p>
            <a:pPr indent="0" lvl="0" marL="0" rtl="0" algn="l">
              <a:lnSpc>
                <a:spcPct val="75000"/>
              </a:lnSpc>
              <a:spcBef>
                <a:spcPts val="0"/>
              </a:spcBef>
              <a:spcAft>
                <a:spcPts val="0"/>
              </a:spcAft>
              <a:buNone/>
            </a:pPr>
            <a:r>
              <a:rPr lang="en-US" sz="1500">
                <a:latin typeface="Coming Soon"/>
                <a:ea typeface="Coming Soon"/>
                <a:cs typeface="Coming Soon"/>
                <a:sym typeface="Coming Soon"/>
              </a:rPr>
              <a:t>Check your surroundings. </a:t>
            </a:r>
            <a:endParaRPr sz="1500">
              <a:latin typeface="Coming Soon"/>
              <a:ea typeface="Coming Soon"/>
              <a:cs typeface="Coming Soon"/>
              <a:sym typeface="Coming Soon"/>
            </a:endParaRPr>
          </a:p>
          <a:p>
            <a:pPr indent="0" lvl="0" marL="0" rtl="0" algn="l">
              <a:lnSpc>
                <a:spcPct val="75000"/>
              </a:lnSpc>
              <a:spcBef>
                <a:spcPts val="0"/>
              </a:spcBef>
              <a:spcAft>
                <a:spcPts val="0"/>
              </a:spcAft>
              <a:buNone/>
            </a:pPr>
            <a:r>
              <a:t/>
            </a:r>
            <a:endParaRPr sz="1500">
              <a:latin typeface="Coming Soon"/>
              <a:ea typeface="Coming Soon"/>
              <a:cs typeface="Coming Soon"/>
              <a:sym typeface="Coming Soon"/>
            </a:endParaRPr>
          </a:p>
          <a:p>
            <a:pPr indent="0" lvl="0" marL="0" rtl="0" algn="l">
              <a:lnSpc>
                <a:spcPct val="75000"/>
              </a:lnSpc>
              <a:spcBef>
                <a:spcPts val="0"/>
              </a:spcBef>
              <a:spcAft>
                <a:spcPts val="0"/>
              </a:spcAft>
              <a:buNone/>
            </a:pPr>
            <a:r>
              <a:rPr lang="en-US" sz="1500">
                <a:latin typeface="Coming Soon"/>
                <a:ea typeface="Coming Soon"/>
                <a:cs typeface="Coming Soon"/>
                <a:sym typeface="Coming Soon"/>
              </a:rPr>
              <a:t>Dress appropriately.</a:t>
            </a:r>
            <a:endParaRPr sz="1500">
              <a:latin typeface="Coming Soon"/>
              <a:ea typeface="Coming Soon"/>
              <a:cs typeface="Coming Soon"/>
              <a:sym typeface="Coming Soon"/>
            </a:endParaRPr>
          </a:p>
        </p:txBody>
      </p:sp>
      <p:sp>
        <p:nvSpPr>
          <p:cNvPr id="192" name="Google Shape;192;g8fd1db6c2c_3_6"/>
          <p:cNvSpPr txBox="1"/>
          <p:nvPr/>
        </p:nvSpPr>
        <p:spPr>
          <a:xfrm>
            <a:off x="6031500" y="1714767"/>
            <a:ext cx="1803300" cy="2228700"/>
          </a:xfrm>
          <a:prstGeom prst="rect">
            <a:avLst/>
          </a:prstGeom>
          <a:noFill/>
          <a:ln>
            <a:noFill/>
          </a:ln>
        </p:spPr>
        <p:txBody>
          <a:bodyPr anchorCtr="0" anchor="t" bIns="91425" lIns="91425" spcFirstLastPara="1" rIns="91425" wrap="square" tIns="91425">
            <a:noAutofit/>
          </a:bodyPr>
          <a:lstStyle/>
          <a:p>
            <a:pPr indent="0" lvl="0" marL="0" rtl="0" algn="l">
              <a:lnSpc>
                <a:spcPct val="75000"/>
              </a:lnSpc>
              <a:spcBef>
                <a:spcPts val="0"/>
              </a:spcBef>
              <a:spcAft>
                <a:spcPts val="0"/>
              </a:spcAft>
              <a:buNone/>
            </a:pPr>
            <a:r>
              <a:rPr lang="en-US" sz="1500">
                <a:latin typeface="Coming Soon"/>
                <a:ea typeface="Coming Soon"/>
                <a:cs typeface="Coming Soon"/>
                <a:sym typeface="Coming Soon"/>
              </a:rPr>
              <a:t>Stay on mute.</a:t>
            </a:r>
            <a:endParaRPr sz="1500">
              <a:latin typeface="Coming Soon"/>
              <a:ea typeface="Coming Soon"/>
              <a:cs typeface="Coming Soon"/>
              <a:sym typeface="Coming Soon"/>
            </a:endParaRPr>
          </a:p>
          <a:p>
            <a:pPr indent="0" lvl="0" marL="0" rtl="0" algn="l">
              <a:lnSpc>
                <a:spcPct val="75000"/>
              </a:lnSpc>
              <a:spcBef>
                <a:spcPts val="0"/>
              </a:spcBef>
              <a:spcAft>
                <a:spcPts val="0"/>
              </a:spcAft>
              <a:buNone/>
            </a:pPr>
            <a:r>
              <a:t/>
            </a:r>
            <a:endParaRPr sz="1500">
              <a:latin typeface="Coming Soon"/>
              <a:ea typeface="Coming Soon"/>
              <a:cs typeface="Coming Soon"/>
              <a:sym typeface="Coming Soon"/>
            </a:endParaRPr>
          </a:p>
          <a:p>
            <a:pPr indent="0" lvl="0" marL="0" rtl="0" algn="l">
              <a:lnSpc>
                <a:spcPct val="75000"/>
              </a:lnSpc>
              <a:spcBef>
                <a:spcPts val="0"/>
              </a:spcBef>
              <a:spcAft>
                <a:spcPts val="0"/>
              </a:spcAft>
              <a:buNone/>
            </a:pPr>
            <a:r>
              <a:rPr lang="en-US" sz="1500">
                <a:latin typeface="Coming Soon"/>
                <a:ea typeface="Coming Soon"/>
                <a:cs typeface="Coming Soon"/>
                <a:sym typeface="Coming Soon"/>
              </a:rPr>
              <a:t>Raise your hand to speak/ask a </a:t>
            </a:r>
            <a:r>
              <a:rPr lang="en-US" sz="1500">
                <a:latin typeface="Chilanka"/>
                <a:ea typeface="Chilanka"/>
                <a:cs typeface="Chilanka"/>
                <a:sym typeface="Chilanka"/>
              </a:rPr>
              <a:t>?</a:t>
            </a:r>
            <a:endParaRPr sz="1500">
              <a:latin typeface="Chilanka"/>
              <a:ea typeface="Chilanka"/>
              <a:cs typeface="Chilanka"/>
              <a:sym typeface="Chilanka"/>
            </a:endParaRPr>
          </a:p>
          <a:p>
            <a:pPr indent="0" lvl="0" marL="0" rtl="0" algn="l">
              <a:lnSpc>
                <a:spcPct val="75000"/>
              </a:lnSpc>
              <a:spcBef>
                <a:spcPts val="0"/>
              </a:spcBef>
              <a:spcAft>
                <a:spcPts val="0"/>
              </a:spcAft>
              <a:buNone/>
            </a:pPr>
            <a:r>
              <a:t/>
            </a:r>
            <a:endParaRPr sz="1500">
              <a:latin typeface="Coming Soon"/>
              <a:ea typeface="Coming Soon"/>
              <a:cs typeface="Coming Soon"/>
              <a:sym typeface="Coming Soon"/>
            </a:endParaRPr>
          </a:p>
          <a:p>
            <a:pPr indent="0" lvl="0" marL="0" rtl="0" algn="l">
              <a:lnSpc>
                <a:spcPct val="75000"/>
              </a:lnSpc>
              <a:spcBef>
                <a:spcPts val="0"/>
              </a:spcBef>
              <a:spcAft>
                <a:spcPts val="0"/>
              </a:spcAft>
              <a:buNone/>
            </a:pPr>
            <a:r>
              <a:rPr lang="en-US" sz="1500">
                <a:latin typeface="Coming Soon"/>
                <a:ea typeface="Coming Soon"/>
                <a:cs typeface="Coming Soon"/>
                <a:sym typeface="Coming Soon"/>
              </a:rPr>
              <a:t>Stay on topic when speaking.</a:t>
            </a:r>
            <a:endParaRPr sz="1500">
              <a:latin typeface="Coming Soon"/>
              <a:ea typeface="Coming Soon"/>
              <a:cs typeface="Coming Soon"/>
              <a:sym typeface="Coming Soon"/>
            </a:endParaRPr>
          </a:p>
        </p:txBody>
      </p:sp>
      <p:sp>
        <p:nvSpPr>
          <p:cNvPr id="193" name="Google Shape;193;g8fd1db6c2c_3_6"/>
          <p:cNvSpPr txBox="1"/>
          <p:nvPr/>
        </p:nvSpPr>
        <p:spPr>
          <a:xfrm>
            <a:off x="193500" y="4502167"/>
            <a:ext cx="1705200" cy="2228700"/>
          </a:xfrm>
          <a:prstGeom prst="rect">
            <a:avLst/>
          </a:prstGeom>
          <a:noFill/>
          <a:ln>
            <a:noFill/>
          </a:ln>
        </p:spPr>
        <p:txBody>
          <a:bodyPr anchorCtr="0" anchor="t" bIns="91425" lIns="91425" spcFirstLastPara="1" rIns="91425" wrap="square" tIns="91425">
            <a:noAutofit/>
          </a:bodyPr>
          <a:lstStyle/>
          <a:p>
            <a:pPr indent="0" lvl="0" marL="0" rtl="0" algn="l">
              <a:lnSpc>
                <a:spcPct val="75000"/>
              </a:lnSpc>
              <a:spcBef>
                <a:spcPts val="0"/>
              </a:spcBef>
              <a:spcAft>
                <a:spcPts val="0"/>
              </a:spcAft>
              <a:buNone/>
            </a:pPr>
            <a:r>
              <a:rPr lang="en-US" sz="1500">
                <a:latin typeface="Coming Soon"/>
                <a:ea typeface="Coming Soon"/>
                <a:cs typeface="Coming Soon"/>
                <a:sym typeface="Coming Soon"/>
              </a:rPr>
              <a:t>Be focused.</a:t>
            </a:r>
            <a:endParaRPr sz="1500">
              <a:latin typeface="Coming Soon"/>
              <a:ea typeface="Coming Soon"/>
              <a:cs typeface="Coming Soon"/>
              <a:sym typeface="Coming Soon"/>
            </a:endParaRPr>
          </a:p>
          <a:p>
            <a:pPr indent="0" lvl="0" marL="0" rtl="0" algn="l">
              <a:lnSpc>
                <a:spcPct val="75000"/>
              </a:lnSpc>
              <a:spcBef>
                <a:spcPts val="0"/>
              </a:spcBef>
              <a:spcAft>
                <a:spcPts val="0"/>
              </a:spcAft>
              <a:buNone/>
            </a:pPr>
            <a:r>
              <a:t/>
            </a:r>
            <a:endParaRPr sz="1500">
              <a:latin typeface="Coming Soon"/>
              <a:ea typeface="Coming Soon"/>
              <a:cs typeface="Coming Soon"/>
              <a:sym typeface="Coming Soon"/>
            </a:endParaRPr>
          </a:p>
          <a:p>
            <a:pPr indent="0" lvl="0" marL="0" rtl="0" algn="l">
              <a:lnSpc>
                <a:spcPct val="75000"/>
              </a:lnSpc>
              <a:spcBef>
                <a:spcPts val="0"/>
              </a:spcBef>
              <a:spcAft>
                <a:spcPts val="0"/>
              </a:spcAft>
              <a:buNone/>
            </a:pPr>
            <a:r>
              <a:rPr lang="en-US" sz="1500">
                <a:latin typeface="Coming Soon"/>
                <a:ea typeface="Coming Soon"/>
                <a:cs typeface="Coming Soon"/>
                <a:sym typeface="Coming Soon"/>
              </a:rPr>
              <a:t>Pay attention.</a:t>
            </a:r>
            <a:endParaRPr sz="1500">
              <a:latin typeface="Coming Soon"/>
              <a:ea typeface="Coming Soon"/>
              <a:cs typeface="Coming Soon"/>
              <a:sym typeface="Coming Soon"/>
            </a:endParaRPr>
          </a:p>
          <a:p>
            <a:pPr indent="0" lvl="0" marL="0" rtl="0" algn="l">
              <a:lnSpc>
                <a:spcPct val="75000"/>
              </a:lnSpc>
              <a:spcBef>
                <a:spcPts val="0"/>
              </a:spcBef>
              <a:spcAft>
                <a:spcPts val="0"/>
              </a:spcAft>
              <a:buNone/>
            </a:pPr>
            <a:r>
              <a:t/>
            </a:r>
            <a:endParaRPr sz="1500">
              <a:latin typeface="Coming Soon"/>
              <a:ea typeface="Coming Soon"/>
              <a:cs typeface="Coming Soon"/>
              <a:sym typeface="Coming Soon"/>
            </a:endParaRPr>
          </a:p>
          <a:p>
            <a:pPr indent="0" lvl="0" marL="0" rtl="0" algn="l">
              <a:lnSpc>
                <a:spcPct val="75000"/>
              </a:lnSpc>
              <a:spcBef>
                <a:spcPts val="0"/>
              </a:spcBef>
              <a:spcAft>
                <a:spcPts val="0"/>
              </a:spcAft>
              <a:buNone/>
            </a:pPr>
            <a:r>
              <a:rPr lang="en-US" sz="1500">
                <a:latin typeface="Coming Soon"/>
                <a:ea typeface="Coming Soon"/>
                <a:cs typeface="Coming Soon"/>
                <a:sym typeface="Coming Soon"/>
              </a:rPr>
              <a:t>Be an active participant.</a:t>
            </a:r>
            <a:endParaRPr sz="1500">
              <a:latin typeface="Coming Soon"/>
              <a:ea typeface="Coming Soon"/>
              <a:cs typeface="Coming Soon"/>
              <a:sym typeface="Coming Soon"/>
            </a:endParaRPr>
          </a:p>
        </p:txBody>
      </p:sp>
      <p:sp>
        <p:nvSpPr>
          <p:cNvPr id="194" name="Google Shape;194;g8fd1db6c2c_3_6"/>
          <p:cNvSpPr txBox="1"/>
          <p:nvPr/>
        </p:nvSpPr>
        <p:spPr>
          <a:xfrm>
            <a:off x="3112500" y="4502167"/>
            <a:ext cx="1827600" cy="2228700"/>
          </a:xfrm>
          <a:prstGeom prst="rect">
            <a:avLst/>
          </a:prstGeom>
          <a:noFill/>
          <a:ln>
            <a:noFill/>
          </a:ln>
        </p:spPr>
        <p:txBody>
          <a:bodyPr anchorCtr="0" anchor="t" bIns="91425" lIns="91425" spcFirstLastPara="1" rIns="91425" wrap="square" tIns="91425">
            <a:noAutofit/>
          </a:bodyPr>
          <a:lstStyle/>
          <a:p>
            <a:pPr indent="0" lvl="0" marL="0" rtl="0" algn="l">
              <a:lnSpc>
                <a:spcPct val="75000"/>
              </a:lnSpc>
              <a:spcBef>
                <a:spcPts val="0"/>
              </a:spcBef>
              <a:spcAft>
                <a:spcPts val="0"/>
              </a:spcAft>
              <a:buNone/>
            </a:pPr>
            <a:r>
              <a:rPr lang="en-US" sz="1500">
                <a:latin typeface="Coming Soon"/>
                <a:ea typeface="Coming Soon"/>
                <a:cs typeface="Coming Soon"/>
                <a:sym typeface="Coming Soon"/>
              </a:rPr>
              <a:t>Be respectful with your words, actions, and content (work you share with the class).</a:t>
            </a:r>
            <a:endParaRPr sz="1500">
              <a:latin typeface="Coming Soon"/>
              <a:ea typeface="Coming Soon"/>
              <a:cs typeface="Coming Soon"/>
              <a:sym typeface="Coming Soon"/>
            </a:endParaRPr>
          </a:p>
        </p:txBody>
      </p:sp>
      <p:sp>
        <p:nvSpPr>
          <p:cNvPr id="195" name="Google Shape;195;g8fd1db6c2c_3_6"/>
          <p:cNvSpPr txBox="1"/>
          <p:nvPr/>
        </p:nvSpPr>
        <p:spPr>
          <a:xfrm>
            <a:off x="6031500" y="4501900"/>
            <a:ext cx="2238300" cy="2228700"/>
          </a:xfrm>
          <a:prstGeom prst="rect">
            <a:avLst/>
          </a:prstGeom>
          <a:noFill/>
          <a:ln>
            <a:noFill/>
          </a:ln>
        </p:spPr>
        <p:txBody>
          <a:bodyPr anchorCtr="0" anchor="t" bIns="91425" lIns="91425" spcFirstLastPara="1" rIns="91425" wrap="square" tIns="91425">
            <a:noAutofit/>
          </a:bodyPr>
          <a:lstStyle/>
          <a:p>
            <a:pPr indent="0" lvl="0" marL="0" rtl="0" algn="l">
              <a:lnSpc>
                <a:spcPct val="75000"/>
              </a:lnSpc>
              <a:spcBef>
                <a:spcPts val="0"/>
              </a:spcBef>
              <a:spcAft>
                <a:spcPts val="0"/>
              </a:spcAft>
              <a:buNone/>
            </a:pPr>
            <a:r>
              <a:rPr lang="en-US" sz="1500">
                <a:latin typeface="Coming Soon"/>
                <a:ea typeface="Coming Soon"/>
                <a:cs typeface="Coming Soon"/>
                <a:sym typeface="Coming Soon"/>
              </a:rPr>
              <a:t>Thumbs up = OK</a:t>
            </a:r>
            <a:endParaRPr sz="1500">
              <a:latin typeface="Coming Soon"/>
              <a:ea typeface="Coming Soon"/>
              <a:cs typeface="Coming Soon"/>
              <a:sym typeface="Coming Soon"/>
            </a:endParaRPr>
          </a:p>
          <a:p>
            <a:pPr indent="0" lvl="0" marL="0" rtl="0" algn="l">
              <a:lnSpc>
                <a:spcPct val="75000"/>
              </a:lnSpc>
              <a:spcBef>
                <a:spcPts val="0"/>
              </a:spcBef>
              <a:spcAft>
                <a:spcPts val="0"/>
              </a:spcAft>
              <a:buNone/>
            </a:pPr>
            <a:r>
              <a:t/>
            </a:r>
            <a:endParaRPr sz="1500">
              <a:latin typeface="Coming Soon"/>
              <a:ea typeface="Coming Soon"/>
              <a:cs typeface="Coming Soon"/>
              <a:sym typeface="Coming Soon"/>
            </a:endParaRPr>
          </a:p>
          <a:p>
            <a:pPr indent="0" lvl="0" marL="0" rtl="0" algn="l">
              <a:lnSpc>
                <a:spcPct val="75000"/>
              </a:lnSpc>
              <a:spcBef>
                <a:spcPts val="0"/>
              </a:spcBef>
              <a:spcAft>
                <a:spcPts val="0"/>
              </a:spcAft>
              <a:buNone/>
            </a:pPr>
            <a:r>
              <a:rPr lang="en-US" sz="1500">
                <a:latin typeface="Coming Soon"/>
                <a:ea typeface="Coming Soon"/>
                <a:cs typeface="Coming Soon"/>
                <a:sym typeface="Coming Soon"/>
              </a:rPr>
              <a:t>Thumbs down = No</a:t>
            </a:r>
            <a:endParaRPr sz="1500">
              <a:latin typeface="Coming Soon"/>
              <a:ea typeface="Coming Soon"/>
              <a:cs typeface="Coming Soon"/>
              <a:sym typeface="Coming Soon"/>
            </a:endParaRPr>
          </a:p>
          <a:p>
            <a:pPr indent="0" lvl="0" marL="0" rtl="0" algn="l">
              <a:lnSpc>
                <a:spcPct val="75000"/>
              </a:lnSpc>
              <a:spcBef>
                <a:spcPts val="0"/>
              </a:spcBef>
              <a:spcAft>
                <a:spcPts val="0"/>
              </a:spcAft>
              <a:buNone/>
            </a:pPr>
            <a:r>
              <a:t/>
            </a:r>
            <a:endParaRPr sz="1500">
              <a:latin typeface="Coming Soon"/>
              <a:ea typeface="Coming Soon"/>
              <a:cs typeface="Coming Soon"/>
              <a:sym typeface="Coming Soon"/>
            </a:endParaRPr>
          </a:p>
          <a:p>
            <a:pPr indent="0" lvl="0" marL="0" rtl="0" algn="l">
              <a:lnSpc>
                <a:spcPct val="75000"/>
              </a:lnSpc>
              <a:spcBef>
                <a:spcPts val="0"/>
              </a:spcBef>
              <a:spcAft>
                <a:spcPts val="0"/>
              </a:spcAft>
              <a:buNone/>
            </a:pPr>
            <a:r>
              <a:rPr lang="en-US" sz="1500">
                <a:latin typeface="Coming Soon"/>
                <a:ea typeface="Coming Soon"/>
                <a:cs typeface="Coming Soon"/>
                <a:sym typeface="Coming Soon"/>
              </a:rPr>
              <a:t>Raised hand = Question</a:t>
            </a:r>
            <a:endParaRPr sz="1500">
              <a:latin typeface="Coming Soon"/>
              <a:ea typeface="Coming Soon"/>
              <a:cs typeface="Coming Soon"/>
              <a:sym typeface="Coming Soon"/>
            </a:endParaRPr>
          </a:p>
          <a:p>
            <a:pPr indent="0" lvl="0" marL="0" rtl="0" algn="l">
              <a:lnSpc>
                <a:spcPct val="75000"/>
              </a:lnSpc>
              <a:spcBef>
                <a:spcPts val="0"/>
              </a:spcBef>
              <a:spcAft>
                <a:spcPts val="0"/>
              </a:spcAft>
              <a:buNone/>
            </a:pPr>
            <a:r>
              <a:t/>
            </a:r>
            <a:endParaRPr sz="1500">
              <a:latin typeface="Coming Soon"/>
              <a:ea typeface="Coming Soon"/>
              <a:cs typeface="Coming Soon"/>
              <a:sym typeface="Coming Soon"/>
            </a:endParaRPr>
          </a:p>
          <a:p>
            <a:pPr indent="0" lvl="0" marL="0" rtl="0" algn="l">
              <a:lnSpc>
                <a:spcPct val="75000"/>
              </a:lnSpc>
              <a:spcBef>
                <a:spcPts val="0"/>
              </a:spcBef>
              <a:spcAft>
                <a:spcPts val="0"/>
              </a:spcAft>
              <a:buNone/>
            </a:pPr>
            <a:r>
              <a:rPr lang="en-US" sz="1500">
                <a:latin typeface="Chilanka"/>
                <a:ea typeface="Chilanka"/>
                <a:cs typeface="Chilanka"/>
                <a:sym typeface="Chilanka"/>
              </a:rPr>
              <a:t>? </a:t>
            </a:r>
            <a:r>
              <a:rPr lang="en-US" sz="1500">
                <a:latin typeface="Coming Soon"/>
                <a:ea typeface="Coming Soon"/>
                <a:cs typeface="Coming Soon"/>
                <a:sym typeface="Coming Soon"/>
              </a:rPr>
              <a:t>in chat = Question</a:t>
            </a:r>
            <a:endParaRPr sz="1500">
              <a:latin typeface="Coming Soon"/>
              <a:ea typeface="Coming Soon"/>
              <a:cs typeface="Coming Soon"/>
              <a:sym typeface="Coming Soon"/>
            </a:endParaRPr>
          </a:p>
          <a:p>
            <a:pPr indent="0" lvl="0" marL="0" rtl="0" algn="l">
              <a:lnSpc>
                <a:spcPct val="75000"/>
              </a:lnSpc>
              <a:spcBef>
                <a:spcPts val="0"/>
              </a:spcBef>
              <a:spcAft>
                <a:spcPts val="0"/>
              </a:spcAft>
              <a:buNone/>
            </a:pPr>
            <a:r>
              <a:t/>
            </a:r>
            <a:endParaRPr sz="1500">
              <a:latin typeface="Coming Soon"/>
              <a:ea typeface="Coming Soon"/>
              <a:cs typeface="Coming Soon"/>
              <a:sym typeface="Coming Soon"/>
            </a:endParaRPr>
          </a:p>
          <a:p>
            <a:pPr indent="0" lvl="0" marL="0" rtl="0" algn="l">
              <a:lnSpc>
                <a:spcPct val="75000"/>
              </a:lnSpc>
              <a:spcBef>
                <a:spcPts val="0"/>
              </a:spcBef>
              <a:spcAft>
                <a:spcPts val="0"/>
              </a:spcAft>
              <a:buNone/>
            </a:pPr>
            <a:r>
              <a:rPr lang="en-US" sz="1500">
                <a:latin typeface="Chilanka"/>
                <a:ea typeface="Chilanka"/>
                <a:cs typeface="Chilanka"/>
                <a:sym typeface="Chilanka"/>
              </a:rPr>
              <a:t>! </a:t>
            </a:r>
            <a:r>
              <a:rPr lang="en-US" sz="1500">
                <a:latin typeface="Coming Soon"/>
                <a:ea typeface="Coming Soon"/>
                <a:cs typeface="Coming Soon"/>
                <a:sym typeface="Coming Soon"/>
              </a:rPr>
              <a:t>in chat = Comment</a:t>
            </a:r>
            <a:endParaRPr sz="1500">
              <a:latin typeface="Coming Soon"/>
              <a:ea typeface="Coming Soon"/>
              <a:cs typeface="Coming Soon"/>
              <a:sym typeface="Coming Soon"/>
            </a:endParaRPr>
          </a:p>
        </p:txBody>
      </p:sp>
      <p:pic>
        <p:nvPicPr>
          <p:cNvPr descr="working from home" id="196" name="Google Shape;196;g8fd1db6c2c_3_6"/>
          <p:cNvPicPr preferRelativeResize="0"/>
          <p:nvPr/>
        </p:nvPicPr>
        <p:blipFill>
          <a:blip r:embed="rId4">
            <a:alphaModFix/>
          </a:blip>
          <a:stretch>
            <a:fillRect/>
          </a:stretch>
        </p:blipFill>
        <p:spPr>
          <a:xfrm>
            <a:off x="1944899" y="2360700"/>
            <a:ext cx="1121400" cy="1121400"/>
          </a:xfrm>
          <a:prstGeom prst="rect">
            <a:avLst/>
          </a:prstGeom>
          <a:noFill/>
          <a:ln>
            <a:noFill/>
          </a:ln>
        </p:spPr>
      </p:pic>
      <p:pic>
        <p:nvPicPr>
          <p:cNvPr descr="lookin good" id="197" name="Google Shape;197;g8fd1db6c2c_3_6"/>
          <p:cNvPicPr preferRelativeResize="0"/>
          <p:nvPr/>
        </p:nvPicPr>
        <p:blipFill>
          <a:blip r:embed="rId5">
            <a:alphaModFix/>
          </a:blip>
          <a:stretch>
            <a:fillRect/>
          </a:stretch>
        </p:blipFill>
        <p:spPr>
          <a:xfrm>
            <a:off x="4905088" y="2027733"/>
            <a:ext cx="1050775" cy="1602733"/>
          </a:xfrm>
          <a:prstGeom prst="rect">
            <a:avLst/>
          </a:prstGeom>
          <a:noFill/>
          <a:ln>
            <a:noFill/>
          </a:ln>
        </p:spPr>
      </p:pic>
      <p:sp>
        <p:nvSpPr>
          <p:cNvPr id="198" name="Google Shape;198;g8fd1db6c2c_3_6"/>
          <p:cNvSpPr/>
          <p:nvPr/>
        </p:nvSpPr>
        <p:spPr>
          <a:xfrm>
            <a:off x="7795800" y="1834300"/>
            <a:ext cx="1121400" cy="1995900"/>
          </a:xfrm>
          <a:prstGeom prst="flowChartConnector">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99" name="Google Shape;199;g8fd1db6c2c_3_6"/>
          <p:cNvPicPr preferRelativeResize="0"/>
          <p:nvPr/>
        </p:nvPicPr>
        <p:blipFill>
          <a:blip r:embed="rId6">
            <a:alphaModFix/>
          </a:blip>
          <a:stretch>
            <a:fillRect/>
          </a:stretch>
        </p:blipFill>
        <p:spPr>
          <a:xfrm>
            <a:off x="7748450" y="1831067"/>
            <a:ext cx="1202050" cy="1996067"/>
          </a:xfrm>
          <a:prstGeom prst="rect">
            <a:avLst/>
          </a:prstGeom>
          <a:noFill/>
          <a:ln cap="flat" cmpd="sng" w="19050">
            <a:solidFill>
              <a:schemeClr val="dk2"/>
            </a:solidFill>
            <a:prstDash val="solid"/>
            <a:round/>
            <a:headEnd len="sm" w="sm" type="none"/>
            <a:tailEnd len="sm" w="sm" type="none"/>
          </a:ln>
        </p:spPr>
      </p:pic>
      <p:cxnSp>
        <p:nvCxnSpPr>
          <p:cNvPr id="200" name="Google Shape;200;g8fd1db6c2c_3_6"/>
          <p:cNvCxnSpPr/>
          <p:nvPr/>
        </p:nvCxnSpPr>
        <p:spPr>
          <a:xfrm>
            <a:off x="7808200" y="1801267"/>
            <a:ext cx="1140300" cy="2065500"/>
          </a:xfrm>
          <a:prstGeom prst="straightConnector1">
            <a:avLst/>
          </a:prstGeom>
          <a:noFill/>
          <a:ln cap="flat" cmpd="sng" w="76200">
            <a:solidFill>
              <a:srgbClr val="FF0000"/>
            </a:solidFill>
            <a:prstDash val="solid"/>
            <a:round/>
            <a:headEnd len="med" w="med" type="none"/>
            <a:tailEnd len="med" w="med" type="none"/>
          </a:ln>
        </p:spPr>
      </p:cxnSp>
      <p:cxnSp>
        <p:nvCxnSpPr>
          <p:cNvPr id="201" name="Google Shape;201;g8fd1db6c2c_3_6"/>
          <p:cNvCxnSpPr/>
          <p:nvPr/>
        </p:nvCxnSpPr>
        <p:spPr>
          <a:xfrm flipH="1">
            <a:off x="7783375" y="1834300"/>
            <a:ext cx="1140300" cy="1933500"/>
          </a:xfrm>
          <a:prstGeom prst="straightConnector1">
            <a:avLst/>
          </a:prstGeom>
          <a:noFill/>
          <a:ln cap="flat" cmpd="sng" w="76200">
            <a:solidFill>
              <a:srgbClr val="FF0000"/>
            </a:solidFill>
            <a:prstDash val="solid"/>
            <a:round/>
            <a:headEnd len="med" w="med" type="none"/>
            <a:tailEnd len="med" w="med" type="none"/>
          </a:ln>
        </p:spPr>
      </p:cxnSp>
      <p:pic>
        <p:nvPicPr>
          <p:cNvPr id="202" name="Google Shape;202;g8fd1db6c2c_3_6"/>
          <p:cNvPicPr preferRelativeResize="0"/>
          <p:nvPr/>
        </p:nvPicPr>
        <p:blipFill>
          <a:blip r:embed="rId7">
            <a:alphaModFix/>
          </a:blip>
          <a:stretch>
            <a:fillRect/>
          </a:stretch>
        </p:blipFill>
        <p:spPr>
          <a:xfrm>
            <a:off x="1715250" y="4501800"/>
            <a:ext cx="1397250" cy="2065600"/>
          </a:xfrm>
          <a:prstGeom prst="rect">
            <a:avLst/>
          </a:prstGeom>
          <a:noFill/>
          <a:ln cap="flat" cmpd="sng" w="19050">
            <a:solidFill>
              <a:schemeClr val="dk2"/>
            </a:solidFill>
            <a:prstDash val="solid"/>
            <a:round/>
            <a:headEnd len="sm" w="sm" type="none"/>
            <a:tailEnd len="sm" w="sm" type="none"/>
          </a:ln>
        </p:spPr>
      </p:pic>
      <p:pic>
        <p:nvPicPr>
          <p:cNvPr id="203" name="Google Shape;203;g8fd1db6c2c_3_6"/>
          <p:cNvPicPr preferRelativeResize="0"/>
          <p:nvPr/>
        </p:nvPicPr>
        <p:blipFill>
          <a:blip r:embed="rId8">
            <a:alphaModFix/>
          </a:blip>
          <a:stretch>
            <a:fillRect/>
          </a:stretch>
        </p:blipFill>
        <p:spPr>
          <a:xfrm>
            <a:off x="4847850" y="5277667"/>
            <a:ext cx="1121400" cy="1289733"/>
          </a:xfrm>
          <a:prstGeom prst="rect">
            <a:avLst/>
          </a:prstGeom>
          <a:noFill/>
          <a:ln>
            <a:noFill/>
          </a:ln>
        </p:spPr>
      </p:pic>
      <p:pic>
        <p:nvPicPr>
          <p:cNvPr descr="two thumbs up" id="204" name="Google Shape;204;g8fd1db6c2c_3_6"/>
          <p:cNvPicPr preferRelativeResize="0"/>
          <p:nvPr/>
        </p:nvPicPr>
        <p:blipFill>
          <a:blip r:embed="rId9">
            <a:alphaModFix/>
          </a:blip>
          <a:stretch>
            <a:fillRect/>
          </a:stretch>
        </p:blipFill>
        <p:spPr>
          <a:xfrm>
            <a:off x="8203225" y="5072200"/>
            <a:ext cx="747275" cy="14951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8" name="Shape 208"/>
        <p:cNvGrpSpPr/>
        <p:nvPr/>
      </p:nvGrpSpPr>
      <p:grpSpPr>
        <a:xfrm>
          <a:off x="0" y="0"/>
          <a:ext cx="0" cy="0"/>
          <a:chOff x="0" y="0"/>
          <a:chExt cx="0" cy="0"/>
        </a:xfrm>
      </p:grpSpPr>
      <p:sp>
        <p:nvSpPr>
          <p:cNvPr id="209" name="Google Shape;209;g8fd1db6421_1_5"/>
          <p:cNvSpPr txBox="1"/>
          <p:nvPr/>
        </p:nvSpPr>
        <p:spPr>
          <a:xfrm>
            <a:off x="2549850" y="1132124"/>
            <a:ext cx="4272300" cy="108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chemeClr val="dk1"/>
                </a:solidFill>
                <a:latin typeface="Inder"/>
                <a:ea typeface="Inder"/>
                <a:cs typeface="Inder"/>
                <a:sym typeface="Inder"/>
              </a:rPr>
              <a:t>Google Classroom</a:t>
            </a:r>
            <a:endParaRPr b="0" i="0" sz="3600" u="none" cap="none" strike="noStrike">
              <a:solidFill>
                <a:schemeClr val="dk1"/>
              </a:solidFill>
              <a:latin typeface="Inder"/>
              <a:ea typeface="Inder"/>
              <a:cs typeface="Inder"/>
              <a:sym typeface="Inder"/>
            </a:endParaRPr>
          </a:p>
          <a:p>
            <a:pPr indent="0" lvl="0" marL="0" marR="0" rtl="0" algn="ctr">
              <a:lnSpc>
                <a:spcPct val="100000"/>
              </a:lnSpc>
              <a:spcBef>
                <a:spcPts val="0"/>
              </a:spcBef>
              <a:spcAft>
                <a:spcPts val="0"/>
              </a:spcAft>
              <a:buClr>
                <a:srgbClr val="000000"/>
              </a:buClr>
              <a:buSzPts val="3600"/>
              <a:buFont typeface="Arial"/>
              <a:buNone/>
            </a:pPr>
            <a:r>
              <a:rPr lang="en-US" sz="3600">
                <a:solidFill>
                  <a:schemeClr val="dk1"/>
                </a:solidFill>
                <a:latin typeface="Inder"/>
                <a:ea typeface="Inder"/>
                <a:cs typeface="Inder"/>
                <a:sym typeface="Inder"/>
              </a:rPr>
              <a:t>Codes</a:t>
            </a:r>
            <a:endParaRPr sz="3600">
              <a:solidFill>
                <a:schemeClr val="dk1"/>
              </a:solidFill>
              <a:latin typeface="Inder"/>
              <a:ea typeface="Inder"/>
              <a:cs typeface="Inder"/>
              <a:sym typeface="Inder"/>
            </a:endParaRPr>
          </a:p>
          <a:p>
            <a:pPr indent="0" lvl="0" marL="0" marR="0" rtl="0" algn="l">
              <a:lnSpc>
                <a:spcPct val="100000"/>
              </a:lnSpc>
              <a:spcBef>
                <a:spcPts val="0"/>
              </a:spcBef>
              <a:spcAft>
                <a:spcPts val="0"/>
              </a:spcAft>
              <a:buClr>
                <a:srgbClr val="000000"/>
              </a:buClr>
              <a:buSzPts val="3600"/>
              <a:buFont typeface="Arial"/>
              <a:buNone/>
            </a:pPr>
            <a:r>
              <a:t/>
            </a:r>
            <a:endParaRPr sz="3600">
              <a:solidFill>
                <a:schemeClr val="dk1"/>
              </a:solidFill>
              <a:latin typeface="Inder"/>
              <a:ea typeface="Inder"/>
              <a:cs typeface="Inder"/>
              <a:sym typeface="Inder"/>
            </a:endParaRPr>
          </a:p>
        </p:txBody>
      </p:sp>
      <p:sp>
        <p:nvSpPr>
          <p:cNvPr id="210" name="Google Shape;210;g8fd1db6421_1_5"/>
          <p:cNvSpPr txBox="1"/>
          <p:nvPr/>
        </p:nvSpPr>
        <p:spPr>
          <a:xfrm>
            <a:off x="1195375" y="2212750"/>
            <a:ext cx="6753300" cy="4188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Clr>
                <a:schemeClr val="dk1"/>
              </a:buClr>
              <a:buSzPts val="1100"/>
              <a:buFont typeface="Arial"/>
              <a:buNone/>
            </a:pPr>
            <a:r>
              <a:rPr lang="en-US" sz="2700">
                <a:solidFill>
                  <a:schemeClr val="dk1"/>
                </a:solidFill>
                <a:latin typeface="Calibri"/>
                <a:ea typeface="Calibri"/>
                <a:cs typeface="Calibri"/>
                <a:sym typeface="Calibri"/>
              </a:rPr>
              <a:t>Preddy Reading/Social Studies:	</a:t>
            </a:r>
            <a:r>
              <a:rPr b="1" lang="en-US" sz="2700">
                <a:solidFill>
                  <a:schemeClr val="dk1"/>
                </a:solidFill>
                <a:latin typeface="Calibri"/>
                <a:ea typeface="Calibri"/>
                <a:cs typeface="Calibri"/>
                <a:sym typeface="Calibri"/>
              </a:rPr>
              <a:t>dwjahc4</a:t>
            </a:r>
            <a:r>
              <a:rPr lang="en-US" sz="2700">
                <a:solidFill>
                  <a:schemeClr val="dk1"/>
                </a:solidFill>
                <a:latin typeface="Calibri"/>
                <a:ea typeface="Calibri"/>
                <a:cs typeface="Calibri"/>
                <a:sym typeface="Calibri"/>
              </a:rPr>
              <a:t>   </a:t>
            </a:r>
            <a:endParaRPr sz="2700">
              <a:solidFill>
                <a:schemeClr val="dk1"/>
              </a:solidFill>
              <a:latin typeface="Calibri"/>
              <a:ea typeface="Calibri"/>
              <a:cs typeface="Calibri"/>
              <a:sym typeface="Calibri"/>
            </a:endParaRPr>
          </a:p>
          <a:p>
            <a:pPr indent="0" lvl="0" marL="0" rtl="0" algn="l">
              <a:lnSpc>
                <a:spcPct val="90000"/>
              </a:lnSpc>
              <a:spcBef>
                <a:spcPts val="1000"/>
              </a:spcBef>
              <a:spcAft>
                <a:spcPts val="0"/>
              </a:spcAft>
              <a:buClr>
                <a:schemeClr val="dk1"/>
              </a:buClr>
              <a:buSzPts val="1100"/>
              <a:buFont typeface="Arial"/>
              <a:buNone/>
            </a:pPr>
            <a:r>
              <a:rPr lang="en-US" sz="2700">
                <a:solidFill>
                  <a:schemeClr val="dk1"/>
                </a:solidFill>
                <a:latin typeface="Calibri"/>
                <a:ea typeface="Calibri"/>
                <a:cs typeface="Calibri"/>
                <a:sym typeface="Calibri"/>
              </a:rPr>
              <a:t>Weinerman:  Math:			</a:t>
            </a:r>
            <a:r>
              <a:rPr b="1" lang="en-US" sz="2700">
                <a:solidFill>
                  <a:schemeClr val="dk1"/>
                </a:solidFill>
                <a:latin typeface="Calibri"/>
                <a:ea typeface="Calibri"/>
                <a:cs typeface="Calibri"/>
                <a:sym typeface="Calibri"/>
              </a:rPr>
              <a:t>72dnxyu</a:t>
            </a:r>
            <a:endParaRPr b="1" sz="2700">
              <a:solidFill>
                <a:schemeClr val="dk1"/>
              </a:solidFill>
              <a:latin typeface="Calibri"/>
              <a:ea typeface="Calibri"/>
              <a:cs typeface="Calibri"/>
              <a:sym typeface="Calibri"/>
            </a:endParaRPr>
          </a:p>
          <a:p>
            <a:pPr indent="0" lvl="0" marL="0" rtl="0" algn="l">
              <a:lnSpc>
                <a:spcPct val="90000"/>
              </a:lnSpc>
              <a:spcBef>
                <a:spcPts val="1000"/>
              </a:spcBef>
              <a:spcAft>
                <a:spcPts val="0"/>
              </a:spcAft>
              <a:buClr>
                <a:schemeClr val="dk1"/>
              </a:buClr>
              <a:buSzPts val="1100"/>
              <a:buFont typeface="Arial"/>
              <a:buNone/>
            </a:pPr>
            <a:r>
              <a:rPr lang="en-US" sz="2700">
                <a:solidFill>
                  <a:schemeClr val="dk1"/>
                </a:solidFill>
                <a:latin typeface="Calibri"/>
                <a:ea typeface="Calibri"/>
                <a:cs typeface="Calibri"/>
                <a:sym typeface="Calibri"/>
              </a:rPr>
              <a:t>Weinerman:  Science:		</a:t>
            </a:r>
            <a:r>
              <a:rPr b="1" lang="en-US" sz="2700">
                <a:solidFill>
                  <a:schemeClr val="dk1"/>
                </a:solidFill>
                <a:latin typeface="Calibri"/>
                <a:ea typeface="Calibri"/>
                <a:cs typeface="Calibri"/>
                <a:sym typeface="Calibri"/>
              </a:rPr>
              <a:t>3pktjle</a:t>
            </a:r>
            <a:r>
              <a:rPr lang="en-US" sz="2700">
                <a:solidFill>
                  <a:schemeClr val="dk1"/>
                </a:solidFill>
                <a:latin typeface="Calibri"/>
                <a:ea typeface="Calibri"/>
                <a:cs typeface="Calibri"/>
                <a:sym typeface="Calibri"/>
              </a:rPr>
              <a:t>	</a:t>
            </a:r>
            <a:endParaRPr sz="2700">
              <a:solidFill>
                <a:schemeClr val="dk1"/>
              </a:solidFill>
              <a:latin typeface="Calibri"/>
              <a:ea typeface="Calibri"/>
              <a:cs typeface="Calibri"/>
              <a:sym typeface="Calibri"/>
            </a:endParaRPr>
          </a:p>
          <a:p>
            <a:pPr indent="0" lvl="0" marL="0" rtl="0" algn="l">
              <a:lnSpc>
                <a:spcPct val="90000"/>
              </a:lnSpc>
              <a:spcBef>
                <a:spcPts val="1000"/>
              </a:spcBef>
              <a:spcAft>
                <a:spcPts val="0"/>
              </a:spcAft>
              <a:buClr>
                <a:schemeClr val="dk1"/>
              </a:buClr>
              <a:buSzPts val="1100"/>
              <a:buFont typeface="Arial"/>
              <a:buNone/>
            </a:pPr>
            <a:r>
              <a:rPr lang="en-US" sz="2700">
                <a:solidFill>
                  <a:schemeClr val="dk1"/>
                </a:solidFill>
                <a:latin typeface="Calibri"/>
                <a:ea typeface="Calibri"/>
                <a:cs typeface="Calibri"/>
                <a:sym typeface="Calibri"/>
              </a:rPr>
              <a:t>PE:			</a:t>
            </a:r>
            <a:r>
              <a:rPr b="1" lang="en-US" sz="2700">
                <a:solidFill>
                  <a:schemeClr val="dk1"/>
                </a:solidFill>
                <a:latin typeface="Calibri"/>
                <a:ea typeface="Calibri"/>
                <a:cs typeface="Calibri"/>
                <a:sym typeface="Calibri"/>
              </a:rPr>
              <a:t>xc5yzsd</a:t>
            </a:r>
            <a:endParaRPr b="1" sz="2700">
              <a:solidFill>
                <a:schemeClr val="dk1"/>
              </a:solidFill>
              <a:latin typeface="Calibri"/>
              <a:ea typeface="Calibri"/>
              <a:cs typeface="Calibri"/>
              <a:sym typeface="Calibri"/>
            </a:endParaRPr>
          </a:p>
          <a:p>
            <a:pPr indent="0" lvl="0" marL="0" rtl="0" algn="l">
              <a:lnSpc>
                <a:spcPct val="90000"/>
              </a:lnSpc>
              <a:spcBef>
                <a:spcPts val="1000"/>
              </a:spcBef>
              <a:spcAft>
                <a:spcPts val="0"/>
              </a:spcAft>
              <a:buClr>
                <a:schemeClr val="dk1"/>
              </a:buClr>
              <a:buSzPts val="1100"/>
              <a:buFont typeface="Arial"/>
              <a:buNone/>
            </a:pPr>
            <a:r>
              <a:rPr lang="en-US" sz="2700">
                <a:solidFill>
                  <a:schemeClr val="dk1"/>
                </a:solidFill>
                <a:latin typeface="Calibri"/>
                <a:ea typeface="Calibri"/>
                <a:cs typeface="Calibri"/>
                <a:sym typeface="Calibri"/>
              </a:rPr>
              <a:t>Art:	</a:t>
            </a:r>
            <a:r>
              <a:rPr b="1" lang="en-US" sz="2700">
                <a:solidFill>
                  <a:schemeClr val="dk1"/>
                </a:solidFill>
                <a:latin typeface="Calibri"/>
                <a:ea typeface="Calibri"/>
                <a:cs typeface="Calibri"/>
                <a:sym typeface="Calibri"/>
              </a:rPr>
              <a:t>	duwssnr</a:t>
            </a:r>
            <a:endParaRPr b="1" sz="2700">
              <a:solidFill>
                <a:schemeClr val="dk1"/>
              </a:solidFill>
              <a:latin typeface="Calibri"/>
              <a:ea typeface="Calibri"/>
              <a:cs typeface="Calibri"/>
              <a:sym typeface="Calibri"/>
            </a:endParaRPr>
          </a:p>
          <a:p>
            <a:pPr indent="0" lvl="0" marL="0" rtl="0" algn="l">
              <a:lnSpc>
                <a:spcPct val="90000"/>
              </a:lnSpc>
              <a:spcBef>
                <a:spcPts val="1000"/>
              </a:spcBef>
              <a:spcAft>
                <a:spcPts val="0"/>
              </a:spcAft>
              <a:buClr>
                <a:schemeClr val="dk1"/>
              </a:buClr>
              <a:buSzPts val="1100"/>
              <a:buFont typeface="Arial"/>
              <a:buNone/>
            </a:pPr>
            <a:r>
              <a:rPr lang="en-US" sz="2700">
                <a:solidFill>
                  <a:schemeClr val="dk1"/>
                </a:solidFill>
                <a:latin typeface="Calibri"/>
                <a:ea typeface="Calibri"/>
                <a:cs typeface="Calibri"/>
                <a:sym typeface="Calibri"/>
              </a:rPr>
              <a:t>Music:	</a:t>
            </a:r>
            <a:r>
              <a:rPr b="1" lang="en-US" sz="2700">
                <a:solidFill>
                  <a:schemeClr val="dk1"/>
                </a:solidFill>
                <a:latin typeface="Calibri"/>
                <a:ea typeface="Calibri"/>
                <a:cs typeface="Calibri"/>
                <a:sym typeface="Calibri"/>
              </a:rPr>
              <a:t>jjydlex</a:t>
            </a:r>
            <a:endParaRPr b="1" sz="2700">
              <a:solidFill>
                <a:schemeClr val="dk1"/>
              </a:solidFill>
              <a:latin typeface="Calibri"/>
              <a:ea typeface="Calibri"/>
              <a:cs typeface="Calibri"/>
              <a:sym typeface="Calibri"/>
            </a:endParaRPr>
          </a:p>
          <a:p>
            <a:pPr indent="0" lvl="0" marL="0" rtl="0" algn="l">
              <a:lnSpc>
                <a:spcPct val="90000"/>
              </a:lnSpc>
              <a:spcBef>
                <a:spcPts val="1000"/>
              </a:spcBef>
              <a:spcAft>
                <a:spcPts val="0"/>
              </a:spcAft>
              <a:buClr>
                <a:schemeClr val="dk1"/>
              </a:buClr>
              <a:buSzPts val="1100"/>
              <a:buFont typeface="Arial"/>
              <a:buNone/>
            </a:pPr>
            <a:r>
              <a:rPr lang="en-US" sz="2700">
                <a:solidFill>
                  <a:schemeClr val="dk1"/>
                </a:solidFill>
                <a:latin typeface="Calibri"/>
                <a:ea typeface="Calibri"/>
                <a:cs typeface="Calibri"/>
                <a:sym typeface="Calibri"/>
              </a:rPr>
              <a:t>SEL:		</a:t>
            </a:r>
            <a:r>
              <a:rPr b="1" lang="en-US" sz="2700">
                <a:solidFill>
                  <a:schemeClr val="dk1"/>
                </a:solidFill>
                <a:latin typeface="Calibri"/>
                <a:ea typeface="Calibri"/>
                <a:cs typeface="Calibri"/>
                <a:sym typeface="Calibri"/>
              </a:rPr>
              <a:t>b6iuuv6</a:t>
            </a:r>
            <a:endParaRPr b="1">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4" name="Shape 214"/>
        <p:cNvGrpSpPr/>
        <p:nvPr/>
      </p:nvGrpSpPr>
      <p:grpSpPr>
        <a:xfrm>
          <a:off x="0" y="0"/>
          <a:ext cx="0" cy="0"/>
          <a:chOff x="0" y="0"/>
          <a:chExt cx="0" cy="0"/>
        </a:xfrm>
      </p:grpSpPr>
      <p:sp>
        <p:nvSpPr>
          <p:cNvPr id="215" name="Google Shape;215;p15"/>
          <p:cNvSpPr txBox="1"/>
          <p:nvPr/>
        </p:nvSpPr>
        <p:spPr>
          <a:xfrm>
            <a:off x="1022425" y="1607325"/>
            <a:ext cx="7435500" cy="646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chemeClr val="dk1"/>
                </a:solidFill>
                <a:latin typeface="Inder"/>
                <a:ea typeface="Inder"/>
                <a:cs typeface="Inder"/>
                <a:sym typeface="Inder"/>
              </a:rPr>
              <a:t>Special Needs or Accomodations? </a:t>
            </a:r>
            <a:endParaRPr b="0" i="0" sz="1400" u="none" cap="none" strike="noStrike">
              <a:solidFill>
                <a:srgbClr val="000000"/>
              </a:solidFill>
              <a:latin typeface="Arial"/>
              <a:ea typeface="Arial"/>
              <a:cs typeface="Arial"/>
              <a:sym typeface="Arial"/>
            </a:endParaRPr>
          </a:p>
        </p:txBody>
      </p:sp>
      <p:sp>
        <p:nvSpPr>
          <p:cNvPr id="216" name="Google Shape;216;p15"/>
          <p:cNvSpPr txBox="1"/>
          <p:nvPr/>
        </p:nvSpPr>
        <p:spPr>
          <a:xfrm>
            <a:off x="1142998" y="2736115"/>
            <a:ext cx="6753227" cy="126188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Inder"/>
                <a:ea typeface="Inder"/>
                <a:cs typeface="Inder"/>
                <a:sym typeface="Inder"/>
              </a:rPr>
              <a:t>Please let me know if their are any special needs or accomodations you would like me to know about your child so I can help them be successful!</a:t>
            </a:r>
            <a:endParaRPr b="0" i="0" sz="1400" u="none" cap="none" strike="noStrike">
              <a:solidFill>
                <a:srgbClr val="000000"/>
              </a:solidFill>
              <a:latin typeface="Arial"/>
              <a:ea typeface="Arial"/>
              <a:cs typeface="Arial"/>
              <a:sym typeface="Arial"/>
            </a:endParaRPr>
          </a:p>
          <a:p>
            <a:pPr indent="-241300" lvl="0" marL="342900" marR="0" rtl="0" algn="ctr">
              <a:lnSpc>
                <a:spcPct val="100000"/>
              </a:lnSpc>
              <a:spcBef>
                <a:spcPts val="0"/>
              </a:spcBef>
              <a:spcAft>
                <a:spcPts val="0"/>
              </a:spcAft>
              <a:buClr>
                <a:schemeClr val="dk1"/>
              </a:buClr>
              <a:buSzPts val="1600"/>
              <a:buFont typeface="Calibri"/>
              <a:buNone/>
            </a:pPr>
            <a:r>
              <a:t/>
            </a:r>
            <a:endParaRPr b="0" i="0" sz="1600" u="none" cap="none" strike="noStrike">
              <a:solidFill>
                <a:schemeClr val="dk1"/>
              </a:solidFill>
              <a:latin typeface="Inder"/>
              <a:ea typeface="Inder"/>
              <a:cs typeface="Inder"/>
              <a:sym typeface="Inde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0" name="Shape 120"/>
        <p:cNvGrpSpPr/>
        <p:nvPr/>
      </p:nvGrpSpPr>
      <p:grpSpPr>
        <a:xfrm>
          <a:off x="0" y="0"/>
          <a:ext cx="0" cy="0"/>
          <a:chOff x="0" y="0"/>
          <a:chExt cx="0" cy="0"/>
        </a:xfrm>
      </p:grpSpPr>
      <p:sp>
        <p:nvSpPr>
          <p:cNvPr id="121" name="Google Shape;121;p2"/>
          <p:cNvSpPr txBox="1"/>
          <p:nvPr/>
        </p:nvSpPr>
        <p:spPr>
          <a:xfrm>
            <a:off x="1038051" y="2030963"/>
            <a:ext cx="7068000" cy="2796000"/>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Clr>
                <a:srgbClr val="000000"/>
              </a:buClr>
              <a:buSzPts val="1400"/>
              <a:buFont typeface="Arial"/>
              <a:buNone/>
            </a:pPr>
            <a:r>
              <a:t/>
            </a:r>
            <a:endParaRPr/>
          </a:p>
          <a:p>
            <a:pPr indent="0" lvl="0" marL="0" marR="0" rtl="0" algn="ctr">
              <a:lnSpc>
                <a:spcPct val="150000"/>
              </a:lnSpc>
              <a:spcBef>
                <a:spcPts val="0"/>
              </a:spcBef>
              <a:spcAft>
                <a:spcPts val="0"/>
              </a:spcAft>
              <a:buClr>
                <a:srgbClr val="000000"/>
              </a:buClr>
              <a:buSzPts val="1400"/>
              <a:buFont typeface="Arial"/>
              <a:buNone/>
            </a:pPr>
            <a:r>
              <a:rPr lang="en-US" sz="2700"/>
              <a:t>919-554-0667</a:t>
            </a:r>
            <a:endParaRPr sz="2700"/>
          </a:p>
          <a:p>
            <a:pPr indent="0" lvl="0" marL="0" marR="0" rtl="0" algn="ctr">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Inder"/>
                <a:ea typeface="Inder"/>
                <a:cs typeface="Inder"/>
                <a:sym typeface="Inder"/>
              </a:rPr>
              <a:t>classroom extension: 2</a:t>
            </a:r>
            <a:r>
              <a:rPr lang="en-US" sz="2400">
                <a:solidFill>
                  <a:schemeClr val="dk1"/>
                </a:solidFill>
                <a:latin typeface="Inder"/>
                <a:ea typeface="Inder"/>
                <a:cs typeface="Inder"/>
                <a:sym typeface="Inder"/>
              </a:rPr>
              <a:t>89</a:t>
            </a:r>
            <a:endParaRPr b="0" i="0" sz="2400" u="none" cap="none" strike="noStrike">
              <a:solidFill>
                <a:schemeClr val="dk1"/>
              </a:solidFill>
              <a:latin typeface="Inder"/>
              <a:ea typeface="Inder"/>
              <a:cs typeface="Inder"/>
              <a:sym typeface="Inder"/>
            </a:endParaRPr>
          </a:p>
          <a:p>
            <a:pPr indent="0" lvl="0" marL="0" marR="0" rtl="0" algn="ctr">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Inder"/>
                <a:ea typeface="Inder"/>
                <a:cs typeface="Inder"/>
                <a:sym typeface="Inder"/>
              </a:rPr>
              <a:t>my email</a:t>
            </a:r>
            <a:r>
              <a:rPr lang="en-US" sz="2400">
                <a:solidFill>
                  <a:schemeClr val="dk1"/>
                </a:solidFill>
                <a:latin typeface="Inder"/>
                <a:ea typeface="Inder"/>
                <a:cs typeface="Inder"/>
                <a:sym typeface="Inder"/>
              </a:rPr>
              <a:t>:  </a:t>
            </a:r>
            <a:r>
              <a:rPr lang="en-US" sz="2400" u="sng">
                <a:solidFill>
                  <a:schemeClr val="hlink"/>
                </a:solidFill>
                <a:latin typeface="Inder"/>
                <a:ea typeface="Inder"/>
                <a:cs typeface="Inder"/>
                <a:sym typeface="Inder"/>
                <a:hlinkClick r:id="rId4"/>
              </a:rPr>
              <a:t>gingerpreddy@fcschools.net</a:t>
            </a:r>
            <a:endParaRPr b="0" i="0" sz="2400" u="none" cap="none" strike="noStrike">
              <a:solidFill>
                <a:schemeClr val="dk1"/>
              </a:solidFill>
              <a:latin typeface="Inder"/>
              <a:ea typeface="Inder"/>
              <a:cs typeface="Inder"/>
              <a:sym typeface="Inder"/>
            </a:endParaRPr>
          </a:p>
          <a:p>
            <a:pPr indent="0" lvl="0" marL="0" marR="0" rtl="0" algn="ctr">
              <a:lnSpc>
                <a:spcPct val="150000"/>
              </a:lnSpc>
              <a:spcBef>
                <a:spcPts val="0"/>
              </a:spcBef>
              <a:spcAft>
                <a:spcPts val="0"/>
              </a:spcAft>
              <a:buClr>
                <a:srgbClr val="000000"/>
              </a:buClr>
              <a:buSzPts val="2400"/>
              <a:buFont typeface="Arial"/>
              <a:buNone/>
            </a:pPr>
            <a:r>
              <a:rPr lang="en-US" sz="2400">
                <a:solidFill>
                  <a:schemeClr val="dk1"/>
                </a:solidFill>
                <a:latin typeface="Inder"/>
                <a:ea typeface="Inder"/>
                <a:cs typeface="Inder"/>
                <a:sym typeface="Inder"/>
              </a:rPr>
              <a:t>Google Classroom Code:  dwjahc4</a:t>
            </a:r>
            <a:endParaRPr b="0" i="0" sz="2400" u="none" cap="none" strike="noStrike">
              <a:solidFill>
                <a:schemeClr val="dk1"/>
              </a:solidFill>
              <a:latin typeface="Inder"/>
              <a:ea typeface="Inder"/>
              <a:cs typeface="Inder"/>
              <a:sym typeface="Inder"/>
            </a:endParaRPr>
          </a:p>
          <a:p>
            <a:pPr indent="0" lvl="0" marL="0" marR="0" rtl="0" algn="ctr">
              <a:lnSpc>
                <a:spcPct val="15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p2"/>
          <p:cNvSpPr txBox="1"/>
          <p:nvPr/>
        </p:nvSpPr>
        <p:spPr>
          <a:xfrm>
            <a:off x="1995415" y="1450270"/>
            <a:ext cx="5432064"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chemeClr val="accent6"/>
                </a:solidFill>
                <a:latin typeface="Arial"/>
                <a:ea typeface="Arial"/>
                <a:cs typeface="Arial"/>
                <a:sym typeface="Arial"/>
              </a:rPr>
              <a:t>Contact Information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6" name="Shape 126"/>
        <p:cNvGrpSpPr/>
        <p:nvPr/>
      </p:nvGrpSpPr>
      <p:grpSpPr>
        <a:xfrm>
          <a:off x="0" y="0"/>
          <a:ext cx="0" cy="0"/>
          <a:chOff x="0" y="0"/>
          <a:chExt cx="0" cy="0"/>
        </a:xfrm>
      </p:grpSpPr>
      <p:sp>
        <p:nvSpPr>
          <p:cNvPr id="127" name="Google Shape;127;p3"/>
          <p:cNvSpPr txBox="1"/>
          <p:nvPr/>
        </p:nvSpPr>
        <p:spPr>
          <a:xfrm>
            <a:off x="2478444" y="1450539"/>
            <a:ext cx="4371838"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chemeClr val="dk1"/>
                </a:solidFill>
                <a:latin typeface="Inder"/>
                <a:ea typeface="Inder"/>
                <a:cs typeface="Inder"/>
                <a:sym typeface="Inder"/>
              </a:rPr>
              <a:t>Meet the teacher!</a:t>
            </a:r>
            <a:endParaRPr b="0" i="0" sz="1400" u="none" cap="none" strike="noStrike">
              <a:solidFill>
                <a:srgbClr val="000000"/>
              </a:solidFill>
              <a:latin typeface="Arial"/>
              <a:ea typeface="Arial"/>
              <a:cs typeface="Arial"/>
              <a:sym typeface="Arial"/>
            </a:endParaRPr>
          </a:p>
        </p:txBody>
      </p:sp>
      <p:sp>
        <p:nvSpPr>
          <p:cNvPr id="128" name="Google Shape;128;p3"/>
          <p:cNvSpPr txBox="1"/>
          <p:nvPr/>
        </p:nvSpPr>
        <p:spPr>
          <a:xfrm>
            <a:off x="4321532" y="2105025"/>
            <a:ext cx="3584219" cy="34778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lang="en-US" sz="2000">
                <a:solidFill>
                  <a:schemeClr val="dk1"/>
                </a:solidFill>
                <a:latin typeface="Inder"/>
                <a:ea typeface="Inder"/>
                <a:cs typeface="Inder"/>
                <a:sym typeface="Inder"/>
              </a:rPr>
              <a:t>I have been teaching with Franklin County Schools for 21 years.  I have two children, Johnnie and Casey, and 6 grandchildren.  I love to read, dance, listen to music, and spend time with my family.  I </a:t>
            </a:r>
            <a:r>
              <a:rPr b="0" i="0" lang="en-US" sz="2000" u="none" cap="none" strike="noStrike">
                <a:solidFill>
                  <a:schemeClr val="dk1"/>
                </a:solidFill>
                <a:latin typeface="Inder"/>
                <a:ea typeface="Inder"/>
                <a:cs typeface="Inder"/>
                <a:sym typeface="Inder"/>
              </a:rPr>
              <a:t>can’t wait to get to know you and help you grow this year.</a:t>
            </a:r>
            <a:endParaRPr b="0" i="0" sz="1400" u="none" cap="none" strike="noStrike">
              <a:solidFill>
                <a:srgbClr val="000000"/>
              </a:solidFill>
              <a:latin typeface="Arial"/>
              <a:ea typeface="Arial"/>
              <a:cs typeface="Arial"/>
              <a:sym typeface="Arial"/>
            </a:endParaRPr>
          </a:p>
        </p:txBody>
      </p:sp>
      <p:pic>
        <p:nvPicPr>
          <p:cNvPr id="129" name="Google Shape;129;p3"/>
          <p:cNvPicPr preferRelativeResize="0"/>
          <p:nvPr/>
        </p:nvPicPr>
        <p:blipFill>
          <a:blip r:embed="rId4">
            <a:alphaModFix/>
          </a:blip>
          <a:stretch>
            <a:fillRect/>
          </a:stretch>
        </p:blipFill>
        <p:spPr>
          <a:xfrm>
            <a:off x="310900" y="2105025"/>
            <a:ext cx="3858227" cy="28510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3" name="Shape 133"/>
        <p:cNvGrpSpPr/>
        <p:nvPr/>
      </p:nvGrpSpPr>
      <p:grpSpPr>
        <a:xfrm>
          <a:off x="0" y="0"/>
          <a:ext cx="0" cy="0"/>
          <a:chOff x="0" y="0"/>
          <a:chExt cx="0" cy="0"/>
        </a:xfrm>
      </p:grpSpPr>
      <p:sp>
        <p:nvSpPr>
          <p:cNvPr id="134" name="Google Shape;134;p7"/>
          <p:cNvSpPr txBox="1"/>
          <p:nvPr/>
        </p:nvSpPr>
        <p:spPr>
          <a:xfrm>
            <a:off x="2838867" y="1494471"/>
            <a:ext cx="3695371"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chemeClr val="dk1"/>
                </a:solidFill>
                <a:latin typeface="Inder"/>
                <a:ea typeface="Inder"/>
                <a:cs typeface="Inder"/>
                <a:sym typeface="Inder"/>
              </a:rPr>
              <a:t>Staying Healthy</a:t>
            </a:r>
            <a:endParaRPr b="0" i="0" sz="1400" u="none" cap="none" strike="noStrike">
              <a:solidFill>
                <a:srgbClr val="000000"/>
              </a:solidFill>
              <a:latin typeface="Arial"/>
              <a:ea typeface="Arial"/>
              <a:cs typeface="Arial"/>
              <a:sym typeface="Arial"/>
            </a:endParaRPr>
          </a:p>
        </p:txBody>
      </p:sp>
      <p:sp>
        <p:nvSpPr>
          <p:cNvPr id="135" name="Google Shape;135;p7"/>
          <p:cNvSpPr txBox="1"/>
          <p:nvPr/>
        </p:nvSpPr>
        <p:spPr>
          <a:xfrm>
            <a:off x="1247775" y="3352726"/>
            <a:ext cx="6648600" cy="2769900"/>
          </a:xfrm>
          <a:prstGeom prst="rect">
            <a:avLst/>
          </a:prstGeom>
          <a:noFill/>
          <a:ln>
            <a:noFill/>
          </a:ln>
        </p:spPr>
        <p:txBody>
          <a:bodyPr anchorCtr="0" anchor="t" bIns="45700" lIns="91425" spcFirstLastPara="1" rIns="91425" wrap="square" tIns="45700">
            <a:spAutoFit/>
          </a:bodyPr>
          <a:lstStyle/>
          <a:p>
            <a:pPr indent="0" lvl="0" marL="45720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247650" lvl="0" marL="342900" marR="0" rtl="0" algn="ctr">
              <a:lnSpc>
                <a:spcPct val="100000"/>
              </a:lnSpc>
              <a:spcBef>
                <a:spcPts val="0"/>
              </a:spcBef>
              <a:spcAft>
                <a:spcPts val="0"/>
              </a:spcAft>
              <a:buClr>
                <a:schemeClr val="dk1"/>
              </a:buClr>
              <a:buSzPts val="1500"/>
              <a:buFont typeface="Calibri"/>
              <a:buNone/>
            </a:pPr>
            <a:r>
              <a:t/>
            </a:r>
            <a:endParaRPr b="0" i="0" sz="1500" u="none" cap="none" strike="noStrike">
              <a:solidFill>
                <a:schemeClr val="dk1"/>
              </a:solidFill>
              <a:latin typeface="Inder"/>
              <a:ea typeface="Inder"/>
              <a:cs typeface="Inder"/>
              <a:sym typeface="Inder"/>
            </a:endParaRPr>
          </a:p>
          <a:p>
            <a:pPr indent="-355600" lvl="0" marL="457200" marR="0" rtl="0" algn="ctr">
              <a:lnSpc>
                <a:spcPct val="100000"/>
              </a:lnSpc>
              <a:spcBef>
                <a:spcPts val="0"/>
              </a:spcBef>
              <a:spcAft>
                <a:spcPts val="0"/>
              </a:spcAft>
              <a:buClr>
                <a:schemeClr val="dk1"/>
              </a:buClr>
              <a:buSzPts val="2000"/>
              <a:buFont typeface="Inder"/>
              <a:buAutoNum type="arabicPeriod"/>
            </a:pPr>
            <a:r>
              <a:rPr b="0" i="0" lang="en-US" sz="2000" u="none" cap="none" strike="noStrike">
                <a:solidFill>
                  <a:schemeClr val="dk1"/>
                </a:solidFill>
                <a:latin typeface="Inder"/>
                <a:ea typeface="Inder"/>
                <a:cs typeface="Inder"/>
                <a:sym typeface="Inder"/>
              </a:rPr>
              <a:t>Washing your hands.</a:t>
            </a:r>
            <a:endParaRPr b="0" i="0" sz="2000" u="none" cap="none" strike="noStrike">
              <a:solidFill>
                <a:schemeClr val="dk1"/>
              </a:solidFill>
              <a:latin typeface="Inder"/>
              <a:ea typeface="Inder"/>
              <a:cs typeface="Inder"/>
              <a:sym typeface="Inder"/>
            </a:endParaRPr>
          </a:p>
          <a:p>
            <a:pPr indent="-355600" lvl="0" marL="457200" marR="0" rtl="0" algn="ctr">
              <a:lnSpc>
                <a:spcPct val="100000"/>
              </a:lnSpc>
              <a:spcBef>
                <a:spcPts val="0"/>
              </a:spcBef>
              <a:spcAft>
                <a:spcPts val="0"/>
              </a:spcAft>
              <a:buClr>
                <a:schemeClr val="dk1"/>
              </a:buClr>
              <a:buSzPts val="2000"/>
              <a:buFont typeface="Inder"/>
              <a:buAutoNum type="arabicPeriod"/>
            </a:pPr>
            <a:r>
              <a:rPr b="0" i="0" lang="en-US" sz="2000" u="none" cap="none" strike="noStrike">
                <a:solidFill>
                  <a:schemeClr val="dk1"/>
                </a:solidFill>
                <a:latin typeface="Inder"/>
                <a:ea typeface="Inder"/>
                <a:cs typeface="Inder"/>
                <a:sym typeface="Inder"/>
              </a:rPr>
              <a:t>Not touching your face.</a:t>
            </a:r>
            <a:endParaRPr b="0" i="0" sz="2000" u="none" cap="none" strike="noStrike">
              <a:solidFill>
                <a:schemeClr val="dk1"/>
              </a:solidFill>
              <a:latin typeface="Inder"/>
              <a:ea typeface="Inder"/>
              <a:cs typeface="Inder"/>
              <a:sym typeface="Inder"/>
            </a:endParaRPr>
          </a:p>
          <a:p>
            <a:pPr indent="-355600" lvl="0" marL="457200" marR="0" rtl="0" algn="ctr">
              <a:lnSpc>
                <a:spcPct val="100000"/>
              </a:lnSpc>
              <a:spcBef>
                <a:spcPts val="0"/>
              </a:spcBef>
              <a:spcAft>
                <a:spcPts val="0"/>
              </a:spcAft>
              <a:buClr>
                <a:schemeClr val="dk1"/>
              </a:buClr>
              <a:buSzPts val="2000"/>
              <a:buFont typeface="Inder"/>
              <a:buAutoNum type="arabicPeriod"/>
            </a:pPr>
            <a:r>
              <a:rPr b="0" i="0" lang="en-US" sz="2000" u="none" cap="none" strike="noStrike">
                <a:solidFill>
                  <a:schemeClr val="dk1"/>
                </a:solidFill>
                <a:latin typeface="Inder"/>
                <a:ea typeface="Inder"/>
                <a:cs typeface="Inder"/>
                <a:sym typeface="Inder"/>
              </a:rPr>
              <a:t>Wearing a mask while in public.</a:t>
            </a:r>
            <a:endParaRPr b="0" i="0" sz="2000" u="none" cap="none" strike="noStrike">
              <a:solidFill>
                <a:schemeClr val="dk1"/>
              </a:solidFill>
              <a:latin typeface="Inder"/>
              <a:ea typeface="Inder"/>
              <a:cs typeface="Inder"/>
              <a:sym typeface="Inder"/>
            </a:endParaRPr>
          </a:p>
          <a:p>
            <a:pPr indent="-355600" lvl="0" marL="457200" marR="0" rtl="0" algn="ctr">
              <a:lnSpc>
                <a:spcPct val="100000"/>
              </a:lnSpc>
              <a:spcBef>
                <a:spcPts val="0"/>
              </a:spcBef>
              <a:spcAft>
                <a:spcPts val="0"/>
              </a:spcAft>
              <a:buClr>
                <a:schemeClr val="dk1"/>
              </a:buClr>
              <a:buSzPts val="2000"/>
              <a:buFont typeface="Inder"/>
              <a:buAutoNum type="arabicPeriod"/>
            </a:pPr>
            <a:r>
              <a:rPr b="0" i="0" lang="en-US" sz="2000" u="none" cap="none" strike="noStrike">
                <a:solidFill>
                  <a:schemeClr val="dk1"/>
                </a:solidFill>
                <a:latin typeface="Inder"/>
                <a:ea typeface="Inder"/>
                <a:cs typeface="Inder"/>
                <a:sym typeface="Inder"/>
              </a:rPr>
              <a:t>Keeping a social distance of at least 6 feet.</a:t>
            </a:r>
            <a:endParaRPr b="0" i="0" sz="2000" u="none" cap="none" strike="noStrike">
              <a:solidFill>
                <a:schemeClr val="dk1"/>
              </a:solidFill>
              <a:latin typeface="Inder"/>
              <a:ea typeface="Inder"/>
              <a:cs typeface="Inder"/>
              <a:sym typeface="Inder"/>
            </a:endParaRPr>
          </a:p>
        </p:txBody>
      </p:sp>
      <p:sp>
        <p:nvSpPr>
          <p:cNvPr id="136" name="Google Shape;136;p7"/>
          <p:cNvSpPr txBox="1"/>
          <p:nvPr/>
        </p:nvSpPr>
        <p:spPr>
          <a:xfrm>
            <a:off x="1071562" y="2274838"/>
            <a:ext cx="7000876" cy="115416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Inder"/>
                <a:ea typeface="Inder"/>
                <a:cs typeface="Inder"/>
                <a:sym typeface="Inder"/>
              </a:rPr>
              <a:t>Even though we are not physically meeting in the classroom, make sure you are practicing staying healthy at home (so that you are healthy when it’s time to come back to school) by doing things such as:</a:t>
            </a:r>
            <a:endParaRPr b="0" i="0" sz="1800" u="none" cap="none" strike="noStrike">
              <a:solidFill>
                <a:schemeClr val="dk1"/>
              </a:solidFill>
              <a:latin typeface="Inder"/>
              <a:ea typeface="Inder"/>
              <a:cs typeface="Inder"/>
              <a:sym typeface="Inder"/>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Inder"/>
              <a:ea typeface="Inder"/>
              <a:cs typeface="Inder"/>
              <a:sym typeface="Inder"/>
            </a:endParaRPr>
          </a:p>
          <a:p>
            <a:pPr indent="-228600" lvl="0" marL="342900" marR="0" rtl="0" algn="ctr">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Inder"/>
              <a:ea typeface="Inder"/>
              <a:cs typeface="Inder"/>
              <a:sym typeface="Inder"/>
            </a:endParaRPr>
          </a:p>
          <a:p>
            <a:pPr indent="-247650" lvl="0" marL="342900" marR="0" rtl="0" algn="ctr">
              <a:lnSpc>
                <a:spcPct val="100000"/>
              </a:lnSpc>
              <a:spcBef>
                <a:spcPts val="0"/>
              </a:spcBef>
              <a:spcAft>
                <a:spcPts val="0"/>
              </a:spcAft>
              <a:buClr>
                <a:schemeClr val="dk1"/>
              </a:buClr>
              <a:buSzPts val="1500"/>
              <a:buFont typeface="Calibri"/>
              <a:buNone/>
            </a:pPr>
            <a:r>
              <a:t/>
            </a:r>
            <a:endParaRPr b="0" i="0" sz="1500" u="none" cap="none" strike="noStrike">
              <a:solidFill>
                <a:schemeClr val="dk1"/>
              </a:solidFill>
              <a:latin typeface="Inder"/>
              <a:ea typeface="Inder"/>
              <a:cs typeface="Inder"/>
              <a:sym typeface="Inde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0" name="Shape 140"/>
        <p:cNvGrpSpPr/>
        <p:nvPr/>
      </p:nvGrpSpPr>
      <p:grpSpPr>
        <a:xfrm>
          <a:off x="0" y="0"/>
          <a:ext cx="0" cy="0"/>
          <a:chOff x="0" y="0"/>
          <a:chExt cx="0" cy="0"/>
        </a:xfrm>
      </p:grpSpPr>
      <p:sp>
        <p:nvSpPr>
          <p:cNvPr id="141" name="Google Shape;141;p9"/>
          <p:cNvSpPr txBox="1"/>
          <p:nvPr/>
        </p:nvSpPr>
        <p:spPr>
          <a:xfrm>
            <a:off x="2245054" y="1622775"/>
            <a:ext cx="5037300" cy="646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chemeClr val="dk1"/>
                </a:solidFill>
                <a:latin typeface="Inder"/>
                <a:ea typeface="Inder"/>
                <a:cs typeface="Inder"/>
                <a:sym typeface="Inder"/>
              </a:rPr>
              <a:t>New School Guidelines</a:t>
            </a:r>
            <a:endParaRPr b="0" i="0" sz="1400" u="none" cap="none" strike="noStrike">
              <a:solidFill>
                <a:srgbClr val="000000"/>
              </a:solidFill>
              <a:latin typeface="Arial"/>
              <a:ea typeface="Arial"/>
              <a:cs typeface="Arial"/>
              <a:sym typeface="Arial"/>
            </a:endParaRPr>
          </a:p>
        </p:txBody>
      </p:sp>
      <p:sp>
        <p:nvSpPr>
          <p:cNvPr id="142" name="Google Shape;142;p9"/>
          <p:cNvSpPr txBox="1"/>
          <p:nvPr/>
        </p:nvSpPr>
        <p:spPr>
          <a:xfrm>
            <a:off x="1228724" y="2530706"/>
            <a:ext cx="6686700" cy="3477900"/>
          </a:xfrm>
          <a:prstGeom prst="rect">
            <a:avLst/>
          </a:prstGeom>
          <a:noFill/>
          <a:ln>
            <a:noFill/>
          </a:ln>
        </p:spPr>
        <p:txBody>
          <a:bodyPr anchorCtr="0" anchor="t" bIns="45700" lIns="91425" spcFirstLastPara="1" rIns="91425" wrap="square" tIns="45700">
            <a:spAutoFit/>
          </a:bodyPr>
          <a:lstStyle/>
          <a:p>
            <a:pPr indent="-457200" lvl="0" marL="457200" marR="0" rtl="0" algn="ctr">
              <a:lnSpc>
                <a:spcPct val="100000"/>
              </a:lnSpc>
              <a:spcBef>
                <a:spcPts val="0"/>
              </a:spcBef>
              <a:spcAft>
                <a:spcPts val="0"/>
              </a:spcAft>
              <a:buClr>
                <a:schemeClr val="dk1"/>
              </a:buClr>
              <a:buSzPts val="2000"/>
              <a:buFont typeface="Inder"/>
              <a:buAutoNum type="arabicPeriod"/>
            </a:pPr>
            <a:r>
              <a:rPr b="0" i="0" lang="en-US" sz="2000" u="none" cap="none" strike="noStrike">
                <a:solidFill>
                  <a:schemeClr val="dk1"/>
                </a:solidFill>
                <a:latin typeface="Inder"/>
                <a:ea typeface="Inder"/>
                <a:cs typeface="Inder"/>
                <a:sym typeface="Inder"/>
              </a:rPr>
              <a:t>No visitors. If you are asked to come to school to pick up something for your student, stay in your car.</a:t>
            </a:r>
            <a:endParaRPr b="0" i="0" sz="2000" u="none" cap="none" strike="noStrike">
              <a:solidFill>
                <a:schemeClr val="dk1"/>
              </a:solidFill>
              <a:latin typeface="Inder"/>
              <a:ea typeface="Inder"/>
              <a:cs typeface="Inder"/>
              <a:sym typeface="Inder"/>
            </a:endParaRPr>
          </a:p>
          <a:p>
            <a:pPr indent="-457200" lvl="0" marL="457200" marR="0" rtl="0" algn="ctr">
              <a:lnSpc>
                <a:spcPct val="100000"/>
              </a:lnSpc>
              <a:spcBef>
                <a:spcPts val="0"/>
              </a:spcBef>
              <a:spcAft>
                <a:spcPts val="0"/>
              </a:spcAft>
              <a:buClr>
                <a:schemeClr val="dk1"/>
              </a:buClr>
              <a:buSzPts val="2000"/>
              <a:buFont typeface="Inder"/>
              <a:buAutoNum type="arabicPeriod"/>
            </a:pPr>
            <a:r>
              <a:rPr b="0" i="0" lang="en-US" sz="2000" u="none" cap="none" strike="noStrike">
                <a:solidFill>
                  <a:schemeClr val="dk1"/>
                </a:solidFill>
                <a:latin typeface="Inder"/>
                <a:ea typeface="Inder"/>
                <a:cs typeface="Inder"/>
                <a:sym typeface="Inder"/>
              </a:rPr>
              <a:t>Please wear a mask if/when you come to the school to pick up materials, devices, etc. </a:t>
            </a:r>
            <a:endParaRPr b="0" i="0" sz="2000" u="none" cap="none" strike="noStrike">
              <a:solidFill>
                <a:schemeClr val="dk1"/>
              </a:solidFill>
              <a:latin typeface="Inder"/>
              <a:ea typeface="Inder"/>
              <a:cs typeface="Inder"/>
              <a:sym typeface="Inder"/>
            </a:endParaRPr>
          </a:p>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Inder"/>
              <a:ea typeface="Inder"/>
              <a:cs typeface="Inder"/>
              <a:sym typeface="Inder"/>
            </a:endParaRPr>
          </a:p>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Inder"/>
                <a:ea typeface="Inder"/>
                <a:cs typeface="Inder"/>
                <a:sym typeface="Inder"/>
              </a:rPr>
              <a:t>**These guidelines keep our staff, students, and families safe!**</a:t>
            </a:r>
            <a:endParaRPr b="0" i="0" sz="2000" u="none" cap="none" strike="noStrike">
              <a:solidFill>
                <a:schemeClr val="dk1"/>
              </a:solidFill>
              <a:latin typeface="Inder"/>
              <a:ea typeface="Inder"/>
              <a:cs typeface="Inder"/>
              <a:sym typeface="Inder"/>
            </a:endParaRPr>
          </a:p>
          <a:p>
            <a:pPr indent="0" lvl="0" marL="45720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Inder"/>
              <a:ea typeface="Inder"/>
              <a:cs typeface="Inder"/>
              <a:sym typeface="Inde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6" name="Shape 146"/>
        <p:cNvGrpSpPr/>
        <p:nvPr/>
      </p:nvGrpSpPr>
      <p:grpSpPr>
        <a:xfrm>
          <a:off x="0" y="0"/>
          <a:ext cx="0" cy="0"/>
          <a:chOff x="0" y="0"/>
          <a:chExt cx="0" cy="0"/>
        </a:xfrm>
      </p:grpSpPr>
      <p:sp>
        <p:nvSpPr>
          <p:cNvPr id="147" name="Google Shape;147;p10"/>
          <p:cNvSpPr txBox="1"/>
          <p:nvPr/>
        </p:nvSpPr>
        <p:spPr>
          <a:xfrm>
            <a:off x="2978479" y="1570671"/>
            <a:ext cx="3339569"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chemeClr val="dk1"/>
                </a:solidFill>
                <a:latin typeface="Inder"/>
                <a:ea typeface="Inder"/>
                <a:cs typeface="Inder"/>
                <a:sym typeface="Inder"/>
              </a:rPr>
              <a:t>Mental Health</a:t>
            </a:r>
            <a:endParaRPr b="0" i="0" sz="1400" u="none" cap="none" strike="noStrike">
              <a:solidFill>
                <a:srgbClr val="000000"/>
              </a:solidFill>
              <a:latin typeface="Arial"/>
              <a:ea typeface="Arial"/>
              <a:cs typeface="Arial"/>
              <a:sym typeface="Arial"/>
            </a:endParaRPr>
          </a:p>
        </p:txBody>
      </p:sp>
      <p:sp>
        <p:nvSpPr>
          <p:cNvPr id="148" name="Google Shape;148;p10"/>
          <p:cNvSpPr txBox="1"/>
          <p:nvPr/>
        </p:nvSpPr>
        <p:spPr>
          <a:xfrm>
            <a:off x="1195386" y="2431315"/>
            <a:ext cx="6753227" cy="310854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Inder"/>
                <a:ea typeface="Inder"/>
                <a:cs typeface="Inder"/>
                <a:sym typeface="Inder"/>
              </a:rPr>
              <a:t>My number one goal this year is to help children be happy and healthy. I know that last spring was a very difficult time for many families. Mental health will come before academics as we start the year. We will spend time reading and talking about books that will help us process how we are feeling. One of our spe</a:t>
            </a:r>
            <a:r>
              <a:rPr lang="en-US" sz="2000">
                <a:solidFill>
                  <a:schemeClr val="dk1"/>
                </a:solidFill>
                <a:latin typeface="Inder"/>
                <a:ea typeface="Inder"/>
                <a:cs typeface="Inder"/>
                <a:sym typeface="Inder"/>
              </a:rPr>
              <a:t>cial classes is SEL (Social,Emotional Learning).  </a:t>
            </a:r>
            <a:r>
              <a:rPr b="0" i="0" lang="en-US" sz="2000" u="none" cap="none" strike="noStrike">
                <a:solidFill>
                  <a:schemeClr val="dk1"/>
                </a:solidFill>
                <a:latin typeface="Inder"/>
                <a:ea typeface="Inder"/>
                <a:cs typeface="Inder"/>
                <a:sym typeface="Inder"/>
              </a:rPr>
              <a:t>If at any time you have concerns about your child, please do not hesitate to contact me so we can work together.</a:t>
            </a:r>
            <a:endParaRPr b="0" i="0" sz="1400" u="none" cap="none" strike="noStrike">
              <a:solidFill>
                <a:srgbClr val="000000"/>
              </a:solidFill>
              <a:latin typeface="Arial"/>
              <a:ea typeface="Arial"/>
              <a:cs typeface="Arial"/>
              <a:sym typeface="Arial"/>
            </a:endParaRPr>
          </a:p>
          <a:p>
            <a:pPr indent="-241300" lvl="0" marL="342900" marR="0" rtl="0" algn="ctr">
              <a:lnSpc>
                <a:spcPct val="100000"/>
              </a:lnSpc>
              <a:spcBef>
                <a:spcPts val="0"/>
              </a:spcBef>
              <a:spcAft>
                <a:spcPts val="0"/>
              </a:spcAft>
              <a:buClr>
                <a:schemeClr val="dk1"/>
              </a:buClr>
              <a:buSzPts val="1600"/>
              <a:buFont typeface="Calibri"/>
              <a:buNone/>
            </a:pPr>
            <a:r>
              <a:t/>
            </a:r>
            <a:endParaRPr b="0" i="0" sz="1600" u="none" cap="none" strike="noStrike">
              <a:solidFill>
                <a:schemeClr val="dk1"/>
              </a:solidFill>
              <a:latin typeface="Inder"/>
              <a:ea typeface="Inder"/>
              <a:cs typeface="Inder"/>
              <a:sym typeface="Inde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2" name="Shape 152"/>
        <p:cNvGrpSpPr/>
        <p:nvPr/>
      </p:nvGrpSpPr>
      <p:grpSpPr>
        <a:xfrm>
          <a:off x="0" y="0"/>
          <a:ext cx="0" cy="0"/>
          <a:chOff x="0" y="0"/>
          <a:chExt cx="0" cy="0"/>
        </a:xfrm>
      </p:grpSpPr>
      <p:sp>
        <p:nvSpPr>
          <p:cNvPr id="153" name="Google Shape;153;p12"/>
          <p:cNvSpPr txBox="1"/>
          <p:nvPr/>
        </p:nvSpPr>
        <p:spPr>
          <a:xfrm>
            <a:off x="3040400" y="1024126"/>
            <a:ext cx="3162900" cy="585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chemeClr val="dk1"/>
                </a:solidFill>
                <a:latin typeface="Inder"/>
                <a:ea typeface="Inder"/>
                <a:cs typeface="Inder"/>
                <a:sym typeface="Inder"/>
              </a:rPr>
              <a:t>Our Schedule</a:t>
            </a:r>
            <a:endParaRPr b="0" i="0" sz="1400" u="none" cap="none" strike="noStrike">
              <a:solidFill>
                <a:srgbClr val="000000"/>
              </a:solidFill>
              <a:latin typeface="Arial"/>
              <a:ea typeface="Arial"/>
              <a:cs typeface="Arial"/>
              <a:sym typeface="Arial"/>
            </a:endParaRPr>
          </a:p>
        </p:txBody>
      </p:sp>
      <p:sp>
        <p:nvSpPr>
          <p:cNvPr id="154" name="Google Shape;154;p12"/>
          <p:cNvSpPr txBox="1"/>
          <p:nvPr/>
        </p:nvSpPr>
        <p:spPr>
          <a:xfrm>
            <a:off x="1523950" y="1755650"/>
            <a:ext cx="6195900" cy="4334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900"/>
              <a:buFont typeface="Arial"/>
              <a:buNone/>
            </a:pPr>
            <a:r>
              <a:rPr b="0" i="0" lang="en-US" sz="2900" u="none" cap="none" strike="noStrike">
                <a:solidFill>
                  <a:schemeClr val="dk1"/>
                </a:solidFill>
                <a:latin typeface="Inder"/>
                <a:ea typeface="Inder"/>
                <a:cs typeface="Inder"/>
                <a:sym typeface="Inder"/>
              </a:rPr>
              <a:t>8:00-8:30		Office Hours (Conferences, Questions)</a:t>
            </a:r>
            <a:endParaRPr b="0" i="0" sz="2900" u="none" cap="none" strike="noStrike">
              <a:solidFill>
                <a:schemeClr val="dk1"/>
              </a:solidFill>
              <a:latin typeface="Inder"/>
              <a:ea typeface="Inder"/>
              <a:cs typeface="Inder"/>
              <a:sym typeface="Inder"/>
            </a:endParaRPr>
          </a:p>
          <a:p>
            <a:pPr indent="0" lvl="0" marL="0" marR="0" rtl="0" algn="l">
              <a:lnSpc>
                <a:spcPct val="100000"/>
              </a:lnSpc>
              <a:spcBef>
                <a:spcPts val="0"/>
              </a:spcBef>
              <a:spcAft>
                <a:spcPts val="0"/>
              </a:spcAft>
              <a:buClr>
                <a:srgbClr val="000000"/>
              </a:buClr>
              <a:buSzPts val="2700"/>
              <a:buFont typeface="Arial"/>
              <a:buNone/>
            </a:pPr>
            <a:r>
              <a:rPr b="0" i="0" lang="en-US" sz="2700" u="none" cap="none" strike="noStrike">
                <a:solidFill>
                  <a:schemeClr val="dk1"/>
                </a:solidFill>
                <a:latin typeface="Inder"/>
                <a:ea typeface="Inder"/>
                <a:cs typeface="Inder"/>
                <a:sym typeface="Inder"/>
              </a:rPr>
              <a:t>8:30-10:15		Block 1:  Preddy (Reading,Writing, Social Studies)</a:t>
            </a:r>
            <a:endParaRPr b="0" i="0" sz="2700" u="none" cap="none" strike="noStrike">
              <a:solidFill>
                <a:schemeClr val="dk1"/>
              </a:solidFill>
              <a:latin typeface="Inder"/>
              <a:ea typeface="Inder"/>
              <a:cs typeface="Inder"/>
              <a:sym typeface="Inder"/>
            </a:endParaRPr>
          </a:p>
          <a:p>
            <a:pPr indent="0" lvl="0" marL="0" marR="0" rtl="0" algn="l">
              <a:lnSpc>
                <a:spcPct val="100000"/>
              </a:lnSpc>
              <a:spcBef>
                <a:spcPts val="0"/>
              </a:spcBef>
              <a:spcAft>
                <a:spcPts val="0"/>
              </a:spcAft>
              <a:buClr>
                <a:srgbClr val="000000"/>
              </a:buClr>
              <a:buSzPts val="2700"/>
              <a:buFont typeface="Arial"/>
              <a:buNone/>
            </a:pPr>
            <a:r>
              <a:rPr b="0" i="0" lang="en-US" sz="2700" u="none" cap="none" strike="noStrike">
                <a:solidFill>
                  <a:schemeClr val="dk1"/>
                </a:solidFill>
                <a:latin typeface="Inder"/>
                <a:ea typeface="Inder"/>
                <a:cs typeface="Inder"/>
                <a:sym typeface="Inder"/>
              </a:rPr>
              <a:t>10:15-12:00	Block 2:  Weinerman</a:t>
            </a:r>
            <a:endParaRPr b="0" i="0" sz="2700" u="none" cap="none" strike="noStrike">
              <a:solidFill>
                <a:schemeClr val="dk1"/>
              </a:solidFill>
              <a:latin typeface="Inder"/>
              <a:ea typeface="Inder"/>
              <a:cs typeface="Inder"/>
              <a:sym typeface="Inder"/>
            </a:endParaRPr>
          </a:p>
          <a:p>
            <a:pPr indent="0" lvl="0" marL="0" marR="0" rtl="0" algn="l">
              <a:lnSpc>
                <a:spcPct val="100000"/>
              </a:lnSpc>
              <a:spcBef>
                <a:spcPts val="0"/>
              </a:spcBef>
              <a:spcAft>
                <a:spcPts val="0"/>
              </a:spcAft>
              <a:buClr>
                <a:srgbClr val="000000"/>
              </a:buClr>
              <a:buSzPts val="2700"/>
              <a:buFont typeface="Arial"/>
              <a:buNone/>
            </a:pPr>
            <a:r>
              <a:rPr lang="en-US" sz="2700">
                <a:solidFill>
                  <a:schemeClr val="dk1"/>
                </a:solidFill>
                <a:latin typeface="Inder"/>
                <a:ea typeface="Inder"/>
                <a:cs typeface="Inder"/>
                <a:sym typeface="Inder"/>
              </a:rPr>
              <a:t>(Math, Science)</a:t>
            </a:r>
            <a:endParaRPr sz="2700">
              <a:solidFill>
                <a:schemeClr val="dk1"/>
              </a:solidFill>
              <a:latin typeface="Inder"/>
              <a:ea typeface="Inder"/>
              <a:cs typeface="Inder"/>
              <a:sym typeface="Inder"/>
            </a:endParaRPr>
          </a:p>
          <a:p>
            <a:pPr indent="0" lvl="0" marL="0" marR="0" rtl="0" algn="l">
              <a:lnSpc>
                <a:spcPct val="100000"/>
              </a:lnSpc>
              <a:spcBef>
                <a:spcPts val="0"/>
              </a:spcBef>
              <a:spcAft>
                <a:spcPts val="0"/>
              </a:spcAft>
              <a:buClr>
                <a:srgbClr val="000000"/>
              </a:buClr>
              <a:buSzPts val="2700"/>
              <a:buFont typeface="Arial"/>
              <a:buNone/>
            </a:pPr>
            <a:r>
              <a:rPr b="0" i="0" lang="en-US" sz="2700" u="none" cap="none" strike="noStrike">
                <a:solidFill>
                  <a:schemeClr val="dk1"/>
                </a:solidFill>
                <a:latin typeface="Inder"/>
                <a:ea typeface="Inder"/>
                <a:cs typeface="Inder"/>
                <a:sym typeface="Inder"/>
              </a:rPr>
              <a:t>12:00-12:45	Lunch</a:t>
            </a:r>
            <a:endParaRPr b="0" i="0" sz="2700" u="none" cap="none" strike="noStrike">
              <a:solidFill>
                <a:schemeClr val="dk1"/>
              </a:solidFill>
              <a:latin typeface="Inder"/>
              <a:ea typeface="Inder"/>
              <a:cs typeface="Inder"/>
              <a:sym typeface="Inder"/>
            </a:endParaRPr>
          </a:p>
          <a:p>
            <a:pPr indent="0" lvl="0" marL="0" marR="0" rtl="0" algn="l">
              <a:lnSpc>
                <a:spcPct val="100000"/>
              </a:lnSpc>
              <a:spcBef>
                <a:spcPts val="0"/>
              </a:spcBef>
              <a:spcAft>
                <a:spcPts val="0"/>
              </a:spcAft>
              <a:buClr>
                <a:srgbClr val="000000"/>
              </a:buClr>
              <a:buSzPts val="2700"/>
              <a:buFont typeface="Arial"/>
              <a:buNone/>
            </a:pPr>
            <a:r>
              <a:rPr b="0" i="0" lang="en-US" sz="2700" u="none" cap="none" strike="noStrike">
                <a:solidFill>
                  <a:schemeClr val="dk1"/>
                </a:solidFill>
                <a:latin typeface="Inder"/>
                <a:ea typeface="Inder"/>
                <a:cs typeface="Inder"/>
                <a:sym typeface="Inder"/>
              </a:rPr>
              <a:t>12:45-1:15		Specials </a:t>
            </a:r>
            <a:r>
              <a:rPr b="0" i="0" lang="en-US" sz="2400" u="none" cap="none" strike="noStrike">
                <a:solidFill>
                  <a:schemeClr val="dk1"/>
                </a:solidFill>
                <a:latin typeface="Inder"/>
                <a:ea typeface="Inder"/>
                <a:cs typeface="Inder"/>
                <a:sym typeface="Inder"/>
              </a:rPr>
              <a:t>   </a:t>
            </a:r>
            <a:endParaRPr b="0" i="0" sz="2400" u="none" cap="none" strike="noStrike">
              <a:solidFill>
                <a:schemeClr val="dk1"/>
              </a:solidFill>
              <a:latin typeface="Inder"/>
              <a:ea typeface="Inder"/>
              <a:cs typeface="Inder"/>
              <a:sym typeface="Inder"/>
            </a:endParaRPr>
          </a:p>
          <a:p>
            <a:pPr indent="0" lvl="0" marL="0" marR="0" rtl="0" algn="l">
              <a:lnSpc>
                <a:spcPct val="100000"/>
              </a:lnSpc>
              <a:spcBef>
                <a:spcPts val="0"/>
              </a:spcBef>
              <a:spcAft>
                <a:spcPts val="0"/>
              </a:spcAft>
              <a:buClr>
                <a:srgbClr val="000000"/>
              </a:buClr>
              <a:buSzPts val="2400"/>
              <a:buFont typeface="Arial"/>
              <a:buNone/>
            </a:pPr>
            <a:r>
              <a:rPr lang="en-US" sz="2700">
                <a:solidFill>
                  <a:schemeClr val="dk1"/>
                </a:solidFill>
                <a:latin typeface="Inder"/>
                <a:ea typeface="Inder"/>
                <a:cs typeface="Inder"/>
                <a:sym typeface="Inder"/>
              </a:rPr>
              <a:t>1:15-2:00  		I-Ready/Interventions</a:t>
            </a:r>
            <a:endParaRPr sz="2700">
              <a:solidFill>
                <a:schemeClr val="dk1"/>
              </a:solidFill>
              <a:latin typeface="Inder"/>
              <a:ea typeface="Inder"/>
              <a:cs typeface="Inder"/>
              <a:sym typeface="Inder"/>
            </a:endParaRPr>
          </a:p>
          <a:p>
            <a:pPr indent="0" lvl="0" marL="0" marR="0" rtl="0" algn="l">
              <a:lnSpc>
                <a:spcPct val="100000"/>
              </a:lnSpc>
              <a:spcBef>
                <a:spcPts val="0"/>
              </a:spcBef>
              <a:spcAft>
                <a:spcPts val="0"/>
              </a:spcAft>
              <a:buClr>
                <a:srgbClr val="000000"/>
              </a:buClr>
              <a:buSzPts val="2400"/>
              <a:buFont typeface="Arial"/>
              <a:buNone/>
            </a:pPr>
            <a:r>
              <a:rPr lang="en-US" sz="2700">
                <a:solidFill>
                  <a:schemeClr val="dk1"/>
                </a:solidFill>
                <a:latin typeface="Inder"/>
                <a:ea typeface="Inder"/>
                <a:cs typeface="Inder"/>
                <a:sym typeface="Inder"/>
              </a:rPr>
              <a:t>2:00-3:00		Planning</a:t>
            </a:r>
            <a:r>
              <a:rPr lang="en-US" sz="2400">
                <a:solidFill>
                  <a:schemeClr val="dk1"/>
                </a:solidFill>
                <a:latin typeface="Inder"/>
                <a:ea typeface="Inder"/>
                <a:cs typeface="Inder"/>
                <a:sym typeface="Inder"/>
              </a:rPr>
              <a:t>  		</a:t>
            </a:r>
            <a:r>
              <a:rPr b="0" i="0" lang="en-US" sz="2400" u="none" cap="none" strike="noStrike">
                <a:solidFill>
                  <a:schemeClr val="dk1"/>
                </a:solidFill>
                <a:latin typeface="Inder"/>
                <a:ea typeface="Inder"/>
                <a:cs typeface="Inder"/>
                <a:sym typeface="Inder"/>
              </a:rPr>
              <a:t>    </a:t>
            </a:r>
            <a:r>
              <a:rPr b="0" i="0" lang="en-US" sz="1800" u="none" cap="none" strike="noStrike">
                <a:solidFill>
                  <a:schemeClr val="dk1"/>
                </a:solidFill>
                <a:latin typeface="Inder"/>
                <a:ea typeface="Inder"/>
                <a:cs typeface="Inder"/>
                <a:sym typeface="Inder"/>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8" name="Shape 158"/>
        <p:cNvGrpSpPr/>
        <p:nvPr/>
      </p:nvGrpSpPr>
      <p:grpSpPr>
        <a:xfrm>
          <a:off x="0" y="0"/>
          <a:ext cx="0" cy="0"/>
          <a:chOff x="0" y="0"/>
          <a:chExt cx="0" cy="0"/>
        </a:xfrm>
      </p:grpSpPr>
      <p:sp>
        <p:nvSpPr>
          <p:cNvPr id="159" name="Google Shape;159;g8fd1db6c2c_0_116"/>
          <p:cNvSpPr txBox="1"/>
          <p:nvPr/>
        </p:nvSpPr>
        <p:spPr>
          <a:xfrm>
            <a:off x="1005850" y="1024125"/>
            <a:ext cx="7351800" cy="1199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chemeClr val="dk1"/>
                </a:solidFill>
                <a:latin typeface="Inder"/>
                <a:ea typeface="Inder"/>
                <a:cs typeface="Inder"/>
                <a:sym typeface="Inder"/>
              </a:rPr>
              <a:t>Our </a:t>
            </a:r>
            <a:r>
              <a:rPr lang="en-US" sz="3600">
                <a:solidFill>
                  <a:schemeClr val="dk1"/>
                </a:solidFill>
                <a:latin typeface="Inder"/>
                <a:ea typeface="Inder"/>
                <a:cs typeface="Inder"/>
                <a:sym typeface="Inder"/>
              </a:rPr>
              <a:t>Special’s</a:t>
            </a:r>
            <a:endParaRPr sz="3600">
              <a:solidFill>
                <a:schemeClr val="dk1"/>
              </a:solidFill>
              <a:latin typeface="Inder"/>
              <a:ea typeface="Inder"/>
              <a:cs typeface="Inder"/>
              <a:sym typeface="Inder"/>
            </a:endParaRPr>
          </a:p>
          <a:p>
            <a:pPr indent="0" lvl="0" marL="0" marR="0" rtl="0" algn="ctr">
              <a:lnSpc>
                <a:spcPct val="100000"/>
              </a:lnSpc>
              <a:spcBef>
                <a:spcPts val="0"/>
              </a:spcBef>
              <a:spcAft>
                <a:spcPts val="0"/>
              </a:spcAft>
              <a:buClr>
                <a:srgbClr val="000000"/>
              </a:buClr>
              <a:buSzPts val="3600"/>
              <a:buFont typeface="Arial"/>
              <a:buNone/>
            </a:pPr>
            <a:r>
              <a:rPr lang="en-US" sz="3600">
                <a:solidFill>
                  <a:schemeClr val="dk1"/>
                </a:solidFill>
                <a:latin typeface="Inder"/>
                <a:ea typeface="Inder"/>
                <a:cs typeface="Inder"/>
                <a:sym typeface="Inder"/>
              </a:rPr>
              <a:t>Schedule with Codes</a:t>
            </a:r>
            <a:endParaRPr sz="3600">
              <a:solidFill>
                <a:schemeClr val="dk1"/>
              </a:solidFill>
              <a:latin typeface="Inder"/>
              <a:ea typeface="Inder"/>
              <a:cs typeface="Inder"/>
              <a:sym typeface="Inder"/>
            </a:endParaRPr>
          </a:p>
          <a:p>
            <a:pPr indent="0" lvl="0" marL="0" marR="0" rtl="0" algn="ctr">
              <a:lnSpc>
                <a:spcPct val="100000"/>
              </a:lnSpc>
              <a:spcBef>
                <a:spcPts val="0"/>
              </a:spcBef>
              <a:spcAft>
                <a:spcPts val="0"/>
              </a:spcAft>
              <a:buClr>
                <a:srgbClr val="000000"/>
              </a:buClr>
              <a:buSzPts val="3600"/>
              <a:buFont typeface="Arial"/>
              <a:buNone/>
            </a:pPr>
            <a:r>
              <a:t/>
            </a:r>
            <a:endParaRPr sz="3600">
              <a:solidFill>
                <a:schemeClr val="dk1"/>
              </a:solidFill>
              <a:latin typeface="Inder"/>
              <a:ea typeface="Inder"/>
              <a:cs typeface="Inder"/>
              <a:sym typeface="Inder"/>
            </a:endParaRPr>
          </a:p>
          <a:p>
            <a:pPr indent="0" lvl="0" marL="0" marR="0" rtl="0" algn="ctr">
              <a:lnSpc>
                <a:spcPct val="100000"/>
              </a:lnSpc>
              <a:spcBef>
                <a:spcPts val="0"/>
              </a:spcBef>
              <a:spcAft>
                <a:spcPts val="0"/>
              </a:spcAft>
              <a:buClr>
                <a:srgbClr val="000000"/>
              </a:buClr>
              <a:buSzPts val="3600"/>
              <a:buFont typeface="Arial"/>
              <a:buNone/>
            </a:pPr>
            <a:r>
              <a:t/>
            </a:r>
            <a:endParaRPr sz="3600">
              <a:solidFill>
                <a:schemeClr val="dk1"/>
              </a:solidFill>
              <a:latin typeface="Inder"/>
              <a:ea typeface="Inder"/>
              <a:cs typeface="Inder"/>
              <a:sym typeface="Inder"/>
            </a:endParaRPr>
          </a:p>
          <a:p>
            <a:pPr indent="0" lvl="0" marL="0" marR="0" rtl="0" algn="ctr">
              <a:lnSpc>
                <a:spcPct val="100000"/>
              </a:lnSpc>
              <a:spcBef>
                <a:spcPts val="0"/>
              </a:spcBef>
              <a:spcAft>
                <a:spcPts val="0"/>
              </a:spcAft>
              <a:buClr>
                <a:srgbClr val="000000"/>
              </a:buClr>
              <a:buSzPts val="3600"/>
              <a:buFont typeface="Arial"/>
              <a:buNone/>
            </a:pPr>
            <a:r>
              <a:t/>
            </a:r>
            <a:endParaRPr sz="3600">
              <a:solidFill>
                <a:schemeClr val="dk1"/>
              </a:solidFill>
              <a:latin typeface="Inder"/>
              <a:ea typeface="Inder"/>
              <a:cs typeface="Inder"/>
              <a:sym typeface="Inder"/>
            </a:endParaRPr>
          </a:p>
          <a:p>
            <a:pPr indent="0" lvl="0" marL="0" marR="0" rtl="0" algn="ctr">
              <a:lnSpc>
                <a:spcPct val="100000"/>
              </a:lnSpc>
              <a:spcBef>
                <a:spcPts val="0"/>
              </a:spcBef>
              <a:spcAft>
                <a:spcPts val="0"/>
              </a:spcAft>
              <a:buClr>
                <a:srgbClr val="000000"/>
              </a:buClr>
              <a:buSzPts val="3600"/>
              <a:buFont typeface="Arial"/>
              <a:buNone/>
            </a:pPr>
            <a:r>
              <a:t/>
            </a:r>
            <a:endParaRPr sz="3600">
              <a:solidFill>
                <a:schemeClr val="dk1"/>
              </a:solidFill>
              <a:latin typeface="Inder"/>
              <a:ea typeface="Inder"/>
              <a:cs typeface="Inder"/>
              <a:sym typeface="Inder"/>
            </a:endParaRPr>
          </a:p>
          <a:p>
            <a:pPr indent="0" lvl="0" marL="0" marR="0" rtl="0" algn="ctr">
              <a:lnSpc>
                <a:spcPct val="100000"/>
              </a:lnSpc>
              <a:spcBef>
                <a:spcPts val="0"/>
              </a:spcBef>
              <a:spcAft>
                <a:spcPts val="0"/>
              </a:spcAft>
              <a:buClr>
                <a:srgbClr val="000000"/>
              </a:buClr>
              <a:buSzPts val="3600"/>
              <a:buFont typeface="Arial"/>
              <a:buNone/>
            </a:pPr>
            <a:r>
              <a:t/>
            </a:r>
            <a:endParaRPr sz="3600">
              <a:solidFill>
                <a:schemeClr val="dk1"/>
              </a:solidFill>
              <a:latin typeface="Inder"/>
              <a:ea typeface="Inder"/>
              <a:cs typeface="Inder"/>
              <a:sym typeface="Inder"/>
            </a:endParaRPr>
          </a:p>
          <a:p>
            <a:pPr indent="0" lvl="0" marL="0" marR="0" rtl="0" algn="ctr">
              <a:lnSpc>
                <a:spcPct val="100000"/>
              </a:lnSpc>
              <a:spcBef>
                <a:spcPts val="0"/>
              </a:spcBef>
              <a:spcAft>
                <a:spcPts val="0"/>
              </a:spcAft>
              <a:buClr>
                <a:srgbClr val="000000"/>
              </a:buClr>
              <a:buSzPts val="3600"/>
              <a:buFont typeface="Arial"/>
              <a:buNone/>
            </a:pPr>
            <a:r>
              <a:t/>
            </a:r>
            <a:endParaRPr sz="3600">
              <a:solidFill>
                <a:schemeClr val="dk1"/>
              </a:solidFill>
              <a:latin typeface="Inder"/>
              <a:ea typeface="Inder"/>
              <a:cs typeface="Inder"/>
              <a:sym typeface="Inder"/>
            </a:endParaRPr>
          </a:p>
          <a:p>
            <a:pPr indent="0" lvl="0" marL="0" marR="0" rtl="0" algn="ctr">
              <a:lnSpc>
                <a:spcPct val="100000"/>
              </a:lnSpc>
              <a:spcBef>
                <a:spcPts val="0"/>
              </a:spcBef>
              <a:spcAft>
                <a:spcPts val="0"/>
              </a:spcAft>
              <a:buClr>
                <a:srgbClr val="000000"/>
              </a:buClr>
              <a:buSzPts val="3600"/>
              <a:buFont typeface="Arial"/>
              <a:buNone/>
            </a:pPr>
            <a:r>
              <a:t/>
            </a:r>
            <a:endParaRPr sz="3600">
              <a:solidFill>
                <a:schemeClr val="dk1"/>
              </a:solidFill>
              <a:latin typeface="Inder"/>
              <a:ea typeface="Inder"/>
              <a:cs typeface="Inder"/>
              <a:sym typeface="Inder"/>
            </a:endParaRPr>
          </a:p>
          <a:p>
            <a:pPr indent="0" lvl="0" marL="0" marR="0" rtl="0" algn="ctr">
              <a:lnSpc>
                <a:spcPct val="100000"/>
              </a:lnSpc>
              <a:spcBef>
                <a:spcPts val="0"/>
              </a:spcBef>
              <a:spcAft>
                <a:spcPts val="0"/>
              </a:spcAft>
              <a:buClr>
                <a:srgbClr val="000000"/>
              </a:buClr>
              <a:buSzPts val="3600"/>
              <a:buFont typeface="Arial"/>
              <a:buNone/>
            </a:pPr>
            <a:r>
              <a:t/>
            </a:r>
            <a:endParaRPr sz="3600">
              <a:solidFill>
                <a:schemeClr val="dk1"/>
              </a:solidFill>
              <a:latin typeface="Inder"/>
              <a:ea typeface="Inder"/>
              <a:cs typeface="Inder"/>
              <a:sym typeface="Inder"/>
            </a:endParaRPr>
          </a:p>
          <a:p>
            <a:pPr indent="0" lvl="0" marL="0" marR="0" rtl="0" algn="ctr">
              <a:lnSpc>
                <a:spcPct val="100000"/>
              </a:lnSpc>
              <a:spcBef>
                <a:spcPts val="0"/>
              </a:spcBef>
              <a:spcAft>
                <a:spcPts val="0"/>
              </a:spcAft>
              <a:buClr>
                <a:srgbClr val="000000"/>
              </a:buClr>
              <a:buSzPts val="3600"/>
              <a:buFont typeface="Arial"/>
              <a:buNone/>
            </a:pPr>
            <a:r>
              <a:t/>
            </a:r>
            <a:endParaRPr sz="3600">
              <a:solidFill>
                <a:schemeClr val="dk1"/>
              </a:solidFill>
              <a:latin typeface="Inder"/>
              <a:ea typeface="Inder"/>
              <a:cs typeface="Inder"/>
              <a:sym typeface="Inder"/>
            </a:endParaRPr>
          </a:p>
          <a:p>
            <a:pPr indent="0" lvl="0" marL="0" marR="0" rtl="0" algn="ctr">
              <a:lnSpc>
                <a:spcPct val="100000"/>
              </a:lnSpc>
              <a:spcBef>
                <a:spcPts val="0"/>
              </a:spcBef>
              <a:spcAft>
                <a:spcPts val="0"/>
              </a:spcAft>
              <a:buClr>
                <a:srgbClr val="000000"/>
              </a:buClr>
              <a:buSzPts val="3600"/>
              <a:buFont typeface="Arial"/>
              <a:buNone/>
            </a:pPr>
            <a:r>
              <a:t/>
            </a:r>
            <a:endParaRPr sz="3600">
              <a:solidFill>
                <a:schemeClr val="dk1"/>
              </a:solidFill>
              <a:latin typeface="Inder"/>
              <a:ea typeface="Inder"/>
              <a:cs typeface="Inder"/>
              <a:sym typeface="Inder"/>
            </a:endParaRPr>
          </a:p>
          <a:p>
            <a:pPr indent="0" lvl="0" marL="0" marR="0" rtl="0" algn="ctr">
              <a:lnSpc>
                <a:spcPct val="100000"/>
              </a:lnSpc>
              <a:spcBef>
                <a:spcPts val="0"/>
              </a:spcBef>
              <a:spcAft>
                <a:spcPts val="0"/>
              </a:spcAft>
              <a:buClr>
                <a:srgbClr val="000000"/>
              </a:buClr>
              <a:buSzPts val="3600"/>
              <a:buFont typeface="Arial"/>
              <a:buNone/>
            </a:pPr>
            <a:r>
              <a:t/>
            </a:r>
            <a:endParaRPr sz="3600">
              <a:solidFill>
                <a:schemeClr val="dk1"/>
              </a:solidFill>
              <a:latin typeface="Inder"/>
              <a:ea typeface="Inder"/>
              <a:cs typeface="Inder"/>
              <a:sym typeface="Inder"/>
            </a:endParaRPr>
          </a:p>
          <a:p>
            <a:pPr indent="0" lvl="0" marL="0" marR="0" rtl="0" algn="ctr">
              <a:lnSpc>
                <a:spcPct val="100000"/>
              </a:lnSpc>
              <a:spcBef>
                <a:spcPts val="0"/>
              </a:spcBef>
              <a:spcAft>
                <a:spcPts val="0"/>
              </a:spcAft>
              <a:buClr>
                <a:srgbClr val="000000"/>
              </a:buClr>
              <a:buSzPts val="3600"/>
              <a:buFont typeface="Arial"/>
              <a:buNone/>
            </a:pPr>
            <a:r>
              <a:t/>
            </a:r>
            <a:endParaRPr sz="3600">
              <a:solidFill>
                <a:schemeClr val="dk1"/>
              </a:solidFill>
              <a:latin typeface="Inder"/>
              <a:ea typeface="Inder"/>
              <a:cs typeface="Inder"/>
              <a:sym typeface="Inder"/>
            </a:endParaRPr>
          </a:p>
          <a:p>
            <a:pPr indent="0" lvl="0" marL="0" marR="0" rtl="0" algn="ctr">
              <a:lnSpc>
                <a:spcPct val="100000"/>
              </a:lnSpc>
              <a:spcBef>
                <a:spcPts val="0"/>
              </a:spcBef>
              <a:spcAft>
                <a:spcPts val="0"/>
              </a:spcAft>
              <a:buClr>
                <a:srgbClr val="000000"/>
              </a:buClr>
              <a:buSzPts val="3600"/>
              <a:buFont typeface="Arial"/>
              <a:buNone/>
            </a:pPr>
            <a:r>
              <a:t/>
            </a:r>
            <a:endParaRPr sz="3600">
              <a:solidFill>
                <a:schemeClr val="dk1"/>
              </a:solidFill>
              <a:latin typeface="Inder"/>
              <a:ea typeface="Inder"/>
              <a:cs typeface="Inder"/>
              <a:sym typeface="Inder"/>
            </a:endParaRPr>
          </a:p>
          <a:p>
            <a:pPr indent="0" lvl="0" marL="0" marR="0" rtl="0" algn="ctr">
              <a:lnSpc>
                <a:spcPct val="100000"/>
              </a:lnSpc>
              <a:spcBef>
                <a:spcPts val="0"/>
              </a:spcBef>
              <a:spcAft>
                <a:spcPts val="0"/>
              </a:spcAft>
              <a:buClr>
                <a:srgbClr val="000000"/>
              </a:buClr>
              <a:buSzPts val="3600"/>
              <a:buFont typeface="Arial"/>
              <a:buNone/>
            </a:pPr>
            <a:r>
              <a:t/>
            </a:r>
            <a:endParaRPr sz="3600">
              <a:solidFill>
                <a:schemeClr val="dk1"/>
              </a:solidFill>
              <a:latin typeface="Inder"/>
              <a:ea typeface="Inder"/>
              <a:cs typeface="Inder"/>
              <a:sym typeface="Inder"/>
            </a:endParaRPr>
          </a:p>
          <a:p>
            <a:pPr indent="0" lvl="0" marL="0" marR="0" rtl="0" algn="ctr">
              <a:lnSpc>
                <a:spcPct val="100000"/>
              </a:lnSpc>
              <a:spcBef>
                <a:spcPts val="0"/>
              </a:spcBef>
              <a:spcAft>
                <a:spcPts val="0"/>
              </a:spcAft>
              <a:buClr>
                <a:srgbClr val="000000"/>
              </a:buClr>
              <a:buSzPts val="3600"/>
              <a:buFont typeface="Arial"/>
              <a:buNone/>
            </a:pPr>
            <a:r>
              <a:t/>
            </a:r>
            <a:endParaRPr sz="3600">
              <a:solidFill>
                <a:schemeClr val="dk1"/>
              </a:solidFill>
              <a:latin typeface="Inder"/>
              <a:ea typeface="Inder"/>
              <a:cs typeface="Inder"/>
              <a:sym typeface="Inder"/>
            </a:endParaRPr>
          </a:p>
          <a:p>
            <a:pPr indent="0" lvl="0" marL="0" marR="0" rtl="0" algn="ctr">
              <a:lnSpc>
                <a:spcPct val="100000"/>
              </a:lnSpc>
              <a:spcBef>
                <a:spcPts val="0"/>
              </a:spcBef>
              <a:spcAft>
                <a:spcPts val="0"/>
              </a:spcAft>
              <a:buClr>
                <a:srgbClr val="000000"/>
              </a:buClr>
              <a:buSzPts val="3600"/>
              <a:buFont typeface="Arial"/>
              <a:buNone/>
            </a:pPr>
            <a:r>
              <a:t/>
            </a:r>
            <a:endParaRPr sz="3600">
              <a:solidFill>
                <a:schemeClr val="dk1"/>
              </a:solidFill>
              <a:latin typeface="Inder"/>
              <a:ea typeface="Inder"/>
              <a:cs typeface="Inder"/>
              <a:sym typeface="Inder"/>
            </a:endParaRPr>
          </a:p>
          <a:p>
            <a:pPr indent="0" lvl="0" marL="0" marR="0" rtl="0" algn="ctr">
              <a:lnSpc>
                <a:spcPct val="100000"/>
              </a:lnSpc>
              <a:spcBef>
                <a:spcPts val="0"/>
              </a:spcBef>
              <a:spcAft>
                <a:spcPts val="0"/>
              </a:spcAft>
              <a:buClr>
                <a:srgbClr val="000000"/>
              </a:buClr>
              <a:buSzPts val="3600"/>
              <a:buFont typeface="Arial"/>
              <a:buNone/>
            </a:pPr>
            <a:r>
              <a:t/>
            </a:r>
            <a:endParaRPr sz="3600">
              <a:solidFill>
                <a:schemeClr val="dk1"/>
              </a:solidFill>
              <a:latin typeface="Inder"/>
              <a:ea typeface="Inder"/>
              <a:cs typeface="Inder"/>
              <a:sym typeface="Inder"/>
            </a:endParaRPr>
          </a:p>
          <a:p>
            <a:pPr indent="0" lvl="0" marL="0" marR="0" rtl="0" algn="ctr">
              <a:lnSpc>
                <a:spcPct val="100000"/>
              </a:lnSpc>
              <a:spcBef>
                <a:spcPts val="0"/>
              </a:spcBef>
              <a:spcAft>
                <a:spcPts val="0"/>
              </a:spcAft>
              <a:buClr>
                <a:srgbClr val="000000"/>
              </a:buClr>
              <a:buSzPts val="3600"/>
              <a:buFont typeface="Arial"/>
              <a:buNone/>
            </a:pPr>
            <a:r>
              <a:t/>
            </a:r>
            <a:endParaRPr sz="3600">
              <a:solidFill>
                <a:schemeClr val="dk1"/>
              </a:solidFill>
              <a:latin typeface="Inder"/>
              <a:ea typeface="Inder"/>
              <a:cs typeface="Inder"/>
              <a:sym typeface="Inder"/>
            </a:endParaRPr>
          </a:p>
          <a:p>
            <a:pPr indent="0" lvl="0" marL="0" marR="0" rtl="0" algn="ctr">
              <a:lnSpc>
                <a:spcPct val="100000"/>
              </a:lnSpc>
              <a:spcBef>
                <a:spcPts val="0"/>
              </a:spcBef>
              <a:spcAft>
                <a:spcPts val="0"/>
              </a:spcAft>
              <a:buClr>
                <a:srgbClr val="000000"/>
              </a:buClr>
              <a:buSzPts val="3600"/>
              <a:buFont typeface="Arial"/>
              <a:buNone/>
            </a:pPr>
            <a:r>
              <a:t/>
            </a:r>
            <a:endParaRPr sz="3600">
              <a:solidFill>
                <a:schemeClr val="dk1"/>
              </a:solidFill>
              <a:latin typeface="Inder"/>
              <a:ea typeface="Inder"/>
              <a:cs typeface="Inder"/>
              <a:sym typeface="Inder"/>
            </a:endParaRPr>
          </a:p>
          <a:p>
            <a:pPr indent="0" lvl="0" marL="0" marR="0" rtl="0" algn="ctr">
              <a:lnSpc>
                <a:spcPct val="100000"/>
              </a:lnSpc>
              <a:spcBef>
                <a:spcPts val="0"/>
              </a:spcBef>
              <a:spcAft>
                <a:spcPts val="0"/>
              </a:spcAft>
              <a:buClr>
                <a:srgbClr val="000000"/>
              </a:buClr>
              <a:buSzPts val="3600"/>
              <a:buFont typeface="Arial"/>
              <a:buNone/>
            </a:pPr>
            <a:r>
              <a:t/>
            </a:r>
            <a:endParaRPr sz="3600">
              <a:solidFill>
                <a:schemeClr val="dk1"/>
              </a:solidFill>
              <a:latin typeface="Inder"/>
              <a:ea typeface="Inder"/>
              <a:cs typeface="Inder"/>
              <a:sym typeface="Inder"/>
            </a:endParaRPr>
          </a:p>
          <a:p>
            <a:pPr indent="0" lvl="0" marL="0" marR="0" rtl="0" algn="ctr">
              <a:lnSpc>
                <a:spcPct val="100000"/>
              </a:lnSpc>
              <a:spcBef>
                <a:spcPts val="0"/>
              </a:spcBef>
              <a:spcAft>
                <a:spcPts val="0"/>
              </a:spcAft>
              <a:buClr>
                <a:srgbClr val="000000"/>
              </a:buClr>
              <a:buSzPts val="3600"/>
              <a:buFont typeface="Arial"/>
              <a:buNone/>
            </a:pPr>
            <a:r>
              <a:t/>
            </a:r>
            <a:endParaRPr sz="3600">
              <a:solidFill>
                <a:schemeClr val="dk1"/>
              </a:solidFill>
              <a:latin typeface="Inder"/>
              <a:ea typeface="Inder"/>
              <a:cs typeface="Inder"/>
              <a:sym typeface="Inder"/>
            </a:endParaRPr>
          </a:p>
          <a:p>
            <a:pPr indent="0" lvl="0" marL="0" marR="0" rtl="0" algn="ctr">
              <a:lnSpc>
                <a:spcPct val="100000"/>
              </a:lnSpc>
              <a:spcBef>
                <a:spcPts val="0"/>
              </a:spcBef>
              <a:spcAft>
                <a:spcPts val="0"/>
              </a:spcAft>
              <a:buClr>
                <a:srgbClr val="000000"/>
              </a:buClr>
              <a:buSzPts val="3600"/>
              <a:buFont typeface="Arial"/>
              <a:buNone/>
            </a:pPr>
            <a:r>
              <a:t/>
            </a:r>
            <a:endParaRPr sz="3600">
              <a:solidFill>
                <a:schemeClr val="dk1"/>
              </a:solidFill>
              <a:latin typeface="Inder"/>
              <a:ea typeface="Inder"/>
              <a:cs typeface="Inder"/>
              <a:sym typeface="Inder"/>
            </a:endParaRPr>
          </a:p>
          <a:p>
            <a:pPr indent="0" lvl="0" marL="0" marR="0" rtl="0" algn="ctr">
              <a:lnSpc>
                <a:spcPct val="100000"/>
              </a:lnSpc>
              <a:spcBef>
                <a:spcPts val="0"/>
              </a:spcBef>
              <a:spcAft>
                <a:spcPts val="0"/>
              </a:spcAft>
              <a:buClr>
                <a:srgbClr val="000000"/>
              </a:buClr>
              <a:buSzPts val="3600"/>
              <a:buFont typeface="Arial"/>
              <a:buNone/>
            </a:pPr>
            <a:r>
              <a:t/>
            </a:r>
            <a:endParaRPr sz="3600">
              <a:solidFill>
                <a:schemeClr val="dk1"/>
              </a:solidFill>
              <a:latin typeface="Inder"/>
              <a:ea typeface="Inder"/>
              <a:cs typeface="Inder"/>
              <a:sym typeface="Inder"/>
            </a:endParaRPr>
          </a:p>
          <a:p>
            <a:pPr indent="0" lvl="0" marL="0" marR="0" rtl="0" algn="ctr">
              <a:lnSpc>
                <a:spcPct val="100000"/>
              </a:lnSpc>
              <a:spcBef>
                <a:spcPts val="0"/>
              </a:spcBef>
              <a:spcAft>
                <a:spcPts val="0"/>
              </a:spcAft>
              <a:buClr>
                <a:srgbClr val="000000"/>
              </a:buClr>
              <a:buSzPts val="3600"/>
              <a:buFont typeface="Arial"/>
              <a:buNone/>
            </a:pPr>
            <a:r>
              <a:t/>
            </a:r>
            <a:endParaRPr sz="3600">
              <a:solidFill>
                <a:schemeClr val="dk1"/>
              </a:solidFill>
              <a:latin typeface="Inder"/>
              <a:ea typeface="Inder"/>
              <a:cs typeface="Inder"/>
              <a:sym typeface="Inder"/>
            </a:endParaRPr>
          </a:p>
          <a:p>
            <a:pPr indent="0" lvl="0" marL="0" marR="0" rtl="0" algn="ctr">
              <a:lnSpc>
                <a:spcPct val="100000"/>
              </a:lnSpc>
              <a:spcBef>
                <a:spcPts val="0"/>
              </a:spcBef>
              <a:spcAft>
                <a:spcPts val="0"/>
              </a:spcAft>
              <a:buClr>
                <a:srgbClr val="000000"/>
              </a:buClr>
              <a:buSzPts val="3600"/>
              <a:buFont typeface="Arial"/>
              <a:buNone/>
            </a:pPr>
            <a:r>
              <a:t/>
            </a:r>
            <a:endParaRPr sz="3600">
              <a:solidFill>
                <a:schemeClr val="dk1"/>
              </a:solidFill>
              <a:latin typeface="Inder"/>
              <a:ea typeface="Inder"/>
              <a:cs typeface="Inder"/>
              <a:sym typeface="Inder"/>
            </a:endParaRPr>
          </a:p>
          <a:p>
            <a:pPr indent="0" lvl="0" marL="0" marR="0" rtl="0" algn="ctr">
              <a:lnSpc>
                <a:spcPct val="100000"/>
              </a:lnSpc>
              <a:spcBef>
                <a:spcPts val="0"/>
              </a:spcBef>
              <a:spcAft>
                <a:spcPts val="0"/>
              </a:spcAft>
              <a:buClr>
                <a:srgbClr val="000000"/>
              </a:buClr>
              <a:buSzPts val="3600"/>
              <a:buFont typeface="Arial"/>
              <a:buNone/>
            </a:pPr>
            <a:r>
              <a:t/>
            </a:r>
            <a:endParaRPr sz="3600">
              <a:solidFill>
                <a:schemeClr val="dk1"/>
              </a:solidFill>
              <a:latin typeface="Inder"/>
              <a:ea typeface="Inder"/>
              <a:cs typeface="Inder"/>
              <a:sym typeface="Inder"/>
            </a:endParaRPr>
          </a:p>
          <a:p>
            <a:pPr indent="0" lvl="0" marL="0" marR="0" rtl="0" algn="ctr">
              <a:lnSpc>
                <a:spcPct val="100000"/>
              </a:lnSpc>
              <a:spcBef>
                <a:spcPts val="0"/>
              </a:spcBef>
              <a:spcAft>
                <a:spcPts val="0"/>
              </a:spcAft>
              <a:buClr>
                <a:srgbClr val="000000"/>
              </a:buClr>
              <a:buSzPts val="3600"/>
              <a:buFont typeface="Arial"/>
              <a:buNone/>
            </a:pPr>
            <a:r>
              <a:t/>
            </a:r>
            <a:endParaRPr sz="3600">
              <a:solidFill>
                <a:schemeClr val="dk1"/>
              </a:solidFill>
              <a:latin typeface="Inder"/>
              <a:ea typeface="Inder"/>
              <a:cs typeface="Inder"/>
              <a:sym typeface="Inder"/>
            </a:endParaRPr>
          </a:p>
          <a:p>
            <a:pPr indent="0" lvl="0" marL="0" marR="0" rtl="0" algn="ctr">
              <a:lnSpc>
                <a:spcPct val="100000"/>
              </a:lnSpc>
              <a:spcBef>
                <a:spcPts val="0"/>
              </a:spcBef>
              <a:spcAft>
                <a:spcPts val="0"/>
              </a:spcAft>
              <a:buClr>
                <a:srgbClr val="000000"/>
              </a:buClr>
              <a:buSzPts val="3600"/>
              <a:buFont typeface="Arial"/>
              <a:buNone/>
            </a:pPr>
            <a:r>
              <a:t/>
            </a:r>
            <a:endParaRPr sz="3600">
              <a:solidFill>
                <a:schemeClr val="dk1"/>
              </a:solidFill>
              <a:latin typeface="Inder"/>
              <a:ea typeface="Inder"/>
              <a:cs typeface="Inder"/>
              <a:sym typeface="Inder"/>
            </a:endParaRPr>
          </a:p>
          <a:p>
            <a:pPr indent="0" lvl="0" marL="0" marR="0" rtl="0" algn="ctr">
              <a:lnSpc>
                <a:spcPct val="100000"/>
              </a:lnSpc>
              <a:spcBef>
                <a:spcPts val="0"/>
              </a:spcBef>
              <a:spcAft>
                <a:spcPts val="0"/>
              </a:spcAft>
              <a:buClr>
                <a:srgbClr val="000000"/>
              </a:buClr>
              <a:buSzPts val="3600"/>
              <a:buFont typeface="Arial"/>
              <a:buNone/>
            </a:pPr>
            <a:r>
              <a:t/>
            </a:r>
            <a:endParaRPr sz="3600">
              <a:solidFill>
                <a:schemeClr val="dk1"/>
              </a:solidFill>
              <a:latin typeface="Inder"/>
              <a:ea typeface="Inder"/>
              <a:cs typeface="Inder"/>
              <a:sym typeface="Inder"/>
            </a:endParaRPr>
          </a:p>
          <a:p>
            <a:pPr indent="0" lvl="0" marL="0" marR="0" rtl="0" algn="ctr">
              <a:lnSpc>
                <a:spcPct val="100000"/>
              </a:lnSpc>
              <a:spcBef>
                <a:spcPts val="0"/>
              </a:spcBef>
              <a:spcAft>
                <a:spcPts val="0"/>
              </a:spcAft>
              <a:buClr>
                <a:srgbClr val="000000"/>
              </a:buClr>
              <a:buSzPts val="3600"/>
              <a:buFont typeface="Arial"/>
              <a:buNone/>
            </a:pPr>
            <a:r>
              <a:t/>
            </a:r>
            <a:endParaRPr sz="3600">
              <a:solidFill>
                <a:schemeClr val="dk1"/>
              </a:solidFill>
              <a:latin typeface="Inder"/>
              <a:ea typeface="Inder"/>
              <a:cs typeface="Inder"/>
              <a:sym typeface="Inder"/>
            </a:endParaRPr>
          </a:p>
          <a:p>
            <a:pPr indent="0" lvl="0" marL="0" marR="0" rtl="0" algn="ctr">
              <a:lnSpc>
                <a:spcPct val="100000"/>
              </a:lnSpc>
              <a:spcBef>
                <a:spcPts val="0"/>
              </a:spcBef>
              <a:spcAft>
                <a:spcPts val="0"/>
              </a:spcAft>
              <a:buClr>
                <a:srgbClr val="000000"/>
              </a:buClr>
              <a:buSzPts val="3600"/>
              <a:buFont typeface="Arial"/>
              <a:buNone/>
            </a:pPr>
            <a:r>
              <a:t/>
            </a:r>
            <a:endParaRPr sz="3600">
              <a:solidFill>
                <a:schemeClr val="dk1"/>
              </a:solidFill>
              <a:latin typeface="Inder"/>
              <a:ea typeface="Inder"/>
              <a:cs typeface="Inder"/>
              <a:sym typeface="Inder"/>
            </a:endParaRPr>
          </a:p>
          <a:p>
            <a:pPr indent="0" lvl="0" marL="0" marR="0" rtl="0" algn="ctr">
              <a:lnSpc>
                <a:spcPct val="100000"/>
              </a:lnSpc>
              <a:spcBef>
                <a:spcPts val="0"/>
              </a:spcBef>
              <a:spcAft>
                <a:spcPts val="0"/>
              </a:spcAft>
              <a:buClr>
                <a:srgbClr val="000000"/>
              </a:buClr>
              <a:buSzPts val="3600"/>
              <a:buFont typeface="Arial"/>
              <a:buNone/>
            </a:pPr>
            <a:r>
              <a:t/>
            </a:r>
            <a:endParaRPr sz="3600">
              <a:solidFill>
                <a:schemeClr val="dk1"/>
              </a:solidFill>
              <a:latin typeface="Inder"/>
              <a:ea typeface="Inder"/>
              <a:cs typeface="Inder"/>
              <a:sym typeface="Inder"/>
            </a:endParaRPr>
          </a:p>
          <a:p>
            <a:pPr indent="0" lvl="0" marL="0" marR="0" rtl="0" algn="ctr">
              <a:lnSpc>
                <a:spcPct val="100000"/>
              </a:lnSpc>
              <a:spcBef>
                <a:spcPts val="0"/>
              </a:spcBef>
              <a:spcAft>
                <a:spcPts val="0"/>
              </a:spcAft>
              <a:buClr>
                <a:srgbClr val="000000"/>
              </a:buClr>
              <a:buSzPts val="3600"/>
              <a:buFont typeface="Arial"/>
              <a:buNone/>
            </a:pPr>
            <a:r>
              <a:t/>
            </a:r>
            <a:endParaRPr sz="3600">
              <a:solidFill>
                <a:schemeClr val="dk1"/>
              </a:solidFill>
              <a:latin typeface="Inder"/>
              <a:ea typeface="Inder"/>
              <a:cs typeface="Inder"/>
              <a:sym typeface="Inder"/>
            </a:endParaRPr>
          </a:p>
          <a:p>
            <a:pPr indent="0" lvl="0" marL="0" marR="0" rtl="0" algn="ctr">
              <a:lnSpc>
                <a:spcPct val="100000"/>
              </a:lnSpc>
              <a:spcBef>
                <a:spcPts val="0"/>
              </a:spcBef>
              <a:spcAft>
                <a:spcPts val="0"/>
              </a:spcAft>
              <a:buClr>
                <a:srgbClr val="000000"/>
              </a:buClr>
              <a:buSzPts val="3600"/>
              <a:buFont typeface="Arial"/>
              <a:buNone/>
            </a:pPr>
            <a:r>
              <a:t/>
            </a:r>
            <a:endParaRPr sz="3600">
              <a:solidFill>
                <a:schemeClr val="dk1"/>
              </a:solidFill>
              <a:latin typeface="Inder"/>
              <a:ea typeface="Inder"/>
              <a:cs typeface="Inder"/>
              <a:sym typeface="Inder"/>
            </a:endParaRPr>
          </a:p>
          <a:p>
            <a:pPr indent="0" lvl="0" marL="0" marR="0" rtl="0" algn="ctr">
              <a:lnSpc>
                <a:spcPct val="100000"/>
              </a:lnSpc>
              <a:spcBef>
                <a:spcPts val="0"/>
              </a:spcBef>
              <a:spcAft>
                <a:spcPts val="0"/>
              </a:spcAft>
              <a:buClr>
                <a:srgbClr val="000000"/>
              </a:buClr>
              <a:buSzPts val="3600"/>
              <a:buFont typeface="Arial"/>
              <a:buNone/>
            </a:pPr>
            <a:r>
              <a:t/>
            </a:r>
            <a:endParaRPr sz="3600">
              <a:solidFill>
                <a:schemeClr val="dk1"/>
              </a:solidFill>
              <a:latin typeface="Inder"/>
              <a:ea typeface="Inder"/>
              <a:cs typeface="Inder"/>
              <a:sym typeface="Inder"/>
            </a:endParaRPr>
          </a:p>
          <a:p>
            <a:pPr indent="0" lvl="0" marL="0" marR="0" rtl="0" algn="ctr">
              <a:lnSpc>
                <a:spcPct val="100000"/>
              </a:lnSpc>
              <a:spcBef>
                <a:spcPts val="0"/>
              </a:spcBef>
              <a:spcAft>
                <a:spcPts val="0"/>
              </a:spcAft>
              <a:buClr>
                <a:srgbClr val="000000"/>
              </a:buClr>
              <a:buSzPts val="3600"/>
              <a:buFont typeface="Arial"/>
              <a:buNone/>
            </a:pPr>
            <a:r>
              <a:t/>
            </a:r>
            <a:endParaRPr sz="3600">
              <a:solidFill>
                <a:schemeClr val="dk1"/>
              </a:solidFill>
              <a:latin typeface="Inder"/>
              <a:ea typeface="Inder"/>
              <a:cs typeface="Inder"/>
              <a:sym typeface="Inder"/>
            </a:endParaRPr>
          </a:p>
          <a:p>
            <a:pPr indent="0" lvl="0" marL="0" marR="0" rtl="0" algn="ctr">
              <a:lnSpc>
                <a:spcPct val="100000"/>
              </a:lnSpc>
              <a:spcBef>
                <a:spcPts val="0"/>
              </a:spcBef>
              <a:spcAft>
                <a:spcPts val="0"/>
              </a:spcAft>
              <a:buClr>
                <a:srgbClr val="000000"/>
              </a:buClr>
              <a:buSzPts val="3600"/>
              <a:buFont typeface="Arial"/>
              <a:buNone/>
            </a:pPr>
            <a:r>
              <a:t/>
            </a:r>
            <a:endParaRPr sz="3600">
              <a:solidFill>
                <a:schemeClr val="dk1"/>
              </a:solidFill>
              <a:latin typeface="Inder"/>
              <a:ea typeface="Inder"/>
              <a:cs typeface="Inder"/>
              <a:sym typeface="Inder"/>
            </a:endParaRPr>
          </a:p>
          <a:p>
            <a:pPr indent="0" lvl="0" marL="0" marR="0" rtl="0" algn="ctr">
              <a:lnSpc>
                <a:spcPct val="100000"/>
              </a:lnSpc>
              <a:spcBef>
                <a:spcPts val="0"/>
              </a:spcBef>
              <a:spcAft>
                <a:spcPts val="0"/>
              </a:spcAft>
              <a:buClr>
                <a:srgbClr val="000000"/>
              </a:buClr>
              <a:buSzPts val="3600"/>
              <a:buFont typeface="Arial"/>
              <a:buNone/>
            </a:pPr>
            <a:r>
              <a:t/>
            </a:r>
            <a:endParaRPr sz="3600">
              <a:solidFill>
                <a:schemeClr val="dk1"/>
              </a:solidFill>
              <a:latin typeface="Inder"/>
              <a:ea typeface="Inder"/>
              <a:cs typeface="Inder"/>
              <a:sym typeface="Inder"/>
            </a:endParaRPr>
          </a:p>
          <a:p>
            <a:pPr indent="0" lvl="0" marL="0" marR="0" rtl="0" algn="ctr">
              <a:lnSpc>
                <a:spcPct val="100000"/>
              </a:lnSpc>
              <a:spcBef>
                <a:spcPts val="0"/>
              </a:spcBef>
              <a:spcAft>
                <a:spcPts val="0"/>
              </a:spcAft>
              <a:buClr>
                <a:srgbClr val="000000"/>
              </a:buClr>
              <a:buSzPts val="3600"/>
              <a:buFont typeface="Arial"/>
              <a:buNone/>
            </a:pPr>
            <a:r>
              <a:t/>
            </a:r>
            <a:endParaRPr sz="3600">
              <a:solidFill>
                <a:schemeClr val="dk1"/>
              </a:solidFill>
              <a:latin typeface="Inder"/>
              <a:ea typeface="Inder"/>
              <a:cs typeface="Inder"/>
              <a:sym typeface="Inder"/>
            </a:endParaRPr>
          </a:p>
          <a:p>
            <a:pPr indent="0" lvl="0" marL="0" marR="0" rtl="0" algn="ctr">
              <a:lnSpc>
                <a:spcPct val="100000"/>
              </a:lnSpc>
              <a:spcBef>
                <a:spcPts val="0"/>
              </a:spcBef>
              <a:spcAft>
                <a:spcPts val="0"/>
              </a:spcAft>
              <a:buClr>
                <a:srgbClr val="000000"/>
              </a:buClr>
              <a:buSzPts val="3600"/>
              <a:buFont typeface="Arial"/>
              <a:buNone/>
            </a:pPr>
            <a:r>
              <a:t/>
            </a:r>
            <a:endParaRPr sz="3600">
              <a:solidFill>
                <a:schemeClr val="dk1"/>
              </a:solidFill>
              <a:latin typeface="Inder"/>
              <a:ea typeface="Inder"/>
              <a:cs typeface="Inder"/>
              <a:sym typeface="Inder"/>
            </a:endParaRPr>
          </a:p>
          <a:p>
            <a:pPr indent="0" lvl="0" marL="0" marR="0" rtl="0" algn="ctr">
              <a:lnSpc>
                <a:spcPct val="100000"/>
              </a:lnSpc>
              <a:spcBef>
                <a:spcPts val="0"/>
              </a:spcBef>
              <a:spcAft>
                <a:spcPts val="0"/>
              </a:spcAft>
              <a:buClr>
                <a:srgbClr val="000000"/>
              </a:buClr>
              <a:buSzPts val="3600"/>
              <a:buFont typeface="Arial"/>
              <a:buNone/>
            </a:pPr>
            <a:r>
              <a:t/>
            </a:r>
            <a:endParaRPr sz="3600">
              <a:solidFill>
                <a:schemeClr val="dk1"/>
              </a:solidFill>
              <a:latin typeface="Inder"/>
              <a:ea typeface="Inder"/>
              <a:cs typeface="Inder"/>
              <a:sym typeface="Inder"/>
            </a:endParaRPr>
          </a:p>
          <a:p>
            <a:pPr indent="0" lvl="0" marL="0" marR="0" rtl="0" algn="ctr">
              <a:lnSpc>
                <a:spcPct val="100000"/>
              </a:lnSpc>
              <a:spcBef>
                <a:spcPts val="0"/>
              </a:spcBef>
              <a:spcAft>
                <a:spcPts val="0"/>
              </a:spcAft>
              <a:buClr>
                <a:srgbClr val="000000"/>
              </a:buClr>
              <a:buSzPts val="3600"/>
              <a:buFont typeface="Arial"/>
              <a:buNone/>
            </a:pPr>
            <a:r>
              <a:t/>
            </a:r>
            <a:endParaRPr sz="3600">
              <a:solidFill>
                <a:schemeClr val="dk1"/>
              </a:solidFill>
              <a:latin typeface="Inder"/>
              <a:ea typeface="Inder"/>
              <a:cs typeface="Inder"/>
              <a:sym typeface="Inder"/>
            </a:endParaRPr>
          </a:p>
          <a:p>
            <a:pPr indent="0" lvl="0" marL="0" marR="0" rtl="0" algn="ctr">
              <a:lnSpc>
                <a:spcPct val="100000"/>
              </a:lnSpc>
              <a:spcBef>
                <a:spcPts val="0"/>
              </a:spcBef>
              <a:spcAft>
                <a:spcPts val="0"/>
              </a:spcAft>
              <a:buClr>
                <a:srgbClr val="000000"/>
              </a:buClr>
              <a:buSzPts val="3600"/>
              <a:buFont typeface="Arial"/>
              <a:buNone/>
            </a:pPr>
            <a:r>
              <a:t/>
            </a:r>
            <a:endParaRPr sz="3600">
              <a:solidFill>
                <a:schemeClr val="dk1"/>
              </a:solidFill>
              <a:latin typeface="Inder"/>
              <a:ea typeface="Inder"/>
              <a:cs typeface="Inder"/>
              <a:sym typeface="Inder"/>
            </a:endParaRPr>
          </a:p>
          <a:p>
            <a:pPr indent="0" lvl="0" marL="0" marR="0" rtl="0" algn="ctr">
              <a:lnSpc>
                <a:spcPct val="100000"/>
              </a:lnSpc>
              <a:spcBef>
                <a:spcPts val="0"/>
              </a:spcBef>
              <a:spcAft>
                <a:spcPts val="0"/>
              </a:spcAft>
              <a:buClr>
                <a:srgbClr val="000000"/>
              </a:buClr>
              <a:buSzPts val="3600"/>
              <a:buFont typeface="Arial"/>
              <a:buNone/>
            </a:pPr>
            <a:r>
              <a:t/>
            </a:r>
            <a:endParaRPr sz="3600">
              <a:solidFill>
                <a:schemeClr val="dk1"/>
              </a:solidFill>
              <a:latin typeface="Inder"/>
              <a:ea typeface="Inder"/>
              <a:cs typeface="Inder"/>
              <a:sym typeface="Inder"/>
            </a:endParaRPr>
          </a:p>
          <a:p>
            <a:pPr indent="0" lvl="0" marL="0" marR="0" rtl="0" algn="ctr">
              <a:lnSpc>
                <a:spcPct val="100000"/>
              </a:lnSpc>
              <a:spcBef>
                <a:spcPts val="0"/>
              </a:spcBef>
              <a:spcAft>
                <a:spcPts val="0"/>
              </a:spcAft>
              <a:buClr>
                <a:srgbClr val="000000"/>
              </a:buClr>
              <a:buSzPts val="3600"/>
              <a:buFont typeface="Arial"/>
              <a:buNone/>
            </a:pPr>
            <a:r>
              <a:t/>
            </a:r>
            <a:endParaRPr sz="3600">
              <a:solidFill>
                <a:schemeClr val="dk1"/>
              </a:solidFill>
              <a:latin typeface="Inder"/>
              <a:ea typeface="Inder"/>
              <a:cs typeface="Inder"/>
              <a:sym typeface="Inder"/>
            </a:endParaRPr>
          </a:p>
        </p:txBody>
      </p:sp>
      <p:sp>
        <p:nvSpPr>
          <p:cNvPr id="160" name="Google Shape;160;g8fd1db6c2c_0_116"/>
          <p:cNvSpPr txBox="1"/>
          <p:nvPr/>
        </p:nvSpPr>
        <p:spPr>
          <a:xfrm>
            <a:off x="1523950" y="2223200"/>
            <a:ext cx="6195900" cy="3866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1" lang="en-US" sz="3600">
                <a:solidFill>
                  <a:schemeClr val="dk1"/>
                </a:solidFill>
                <a:latin typeface="Inder"/>
                <a:ea typeface="Inder"/>
                <a:cs typeface="Inder"/>
                <a:sym typeface="Inder"/>
              </a:rPr>
              <a:t>Monday:	  		PE 	 </a:t>
            </a:r>
            <a:endParaRPr b="1" sz="3600">
              <a:solidFill>
                <a:schemeClr val="dk1"/>
              </a:solidFill>
              <a:latin typeface="Inder"/>
              <a:ea typeface="Inder"/>
              <a:cs typeface="Inder"/>
              <a:sym typeface="Inder"/>
            </a:endParaRPr>
          </a:p>
          <a:p>
            <a:pPr indent="0" lvl="0" marL="0" marR="0" rtl="0" algn="l">
              <a:lnSpc>
                <a:spcPct val="100000"/>
              </a:lnSpc>
              <a:spcBef>
                <a:spcPts val="0"/>
              </a:spcBef>
              <a:spcAft>
                <a:spcPts val="0"/>
              </a:spcAft>
              <a:buClr>
                <a:srgbClr val="000000"/>
              </a:buClr>
              <a:buSzPts val="2400"/>
              <a:buFont typeface="Arial"/>
              <a:buNone/>
            </a:pPr>
            <a:r>
              <a:rPr b="1" lang="en-US" sz="3600">
                <a:solidFill>
                  <a:schemeClr val="dk1"/>
                </a:solidFill>
                <a:latin typeface="Inder"/>
                <a:ea typeface="Inder"/>
                <a:cs typeface="Inder"/>
                <a:sym typeface="Inder"/>
              </a:rPr>
              <a:t>Tuesday:		SEL</a:t>
            </a:r>
            <a:endParaRPr b="1" sz="3600">
              <a:solidFill>
                <a:schemeClr val="dk1"/>
              </a:solidFill>
              <a:latin typeface="Inder"/>
              <a:ea typeface="Inder"/>
              <a:cs typeface="Inder"/>
              <a:sym typeface="Inder"/>
            </a:endParaRPr>
          </a:p>
          <a:p>
            <a:pPr indent="0" lvl="0" marL="0" marR="0" rtl="0" algn="l">
              <a:lnSpc>
                <a:spcPct val="100000"/>
              </a:lnSpc>
              <a:spcBef>
                <a:spcPts val="0"/>
              </a:spcBef>
              <a:spcAft>
                <a:spcPts val="0"/>
              </a:spcAft>
              <a:buClr>
                <a:srgbClr val="000000"/>
              </a:buClr>
              <a:buSzPts val="2400"/>
              <a:buFont typeface="Arial"/>
              <a:buNone/>
            </a:pPr>
            <a:r>
              <a:rPr b="1" lang="en-US" sz="3600">
                <a:solidFill>
                  <a:schemeClr val="dk1"/>
                </a:solidFill>
                <a:latin typeface="Inder"/>
                <a:ea typeface="Inder"/>
                <a:cs typeface="Inder"/>
                <a:sym typeface="Inder"/>
              </a:rPr>
              <a:t>Wednesday:	NO SPECIAL</a:t>
            </a:r>
            <a:endParaRPr b="1" sz="3600">
              <a:solidFill>
                <a:schemeClr val="dk1"/>
              </a:solidFill>
              <a:latin typeface="Inder"/>
              <a:ea typeface="Inder"/>
              <a:cs typeface="Inder"/>
              <a:sym typeface="Inder"/>
            </a:endParaRPr>
          </a:p>
          <a:p>
            <a:pPr indent="0" lvl="0" marL="0" marR="0" rtl="0" algn="l">
              <a:lnSpc>
                <a:spcPct val="100000"/>
              </a:lnSpc>
              <a:spcBef>
                <a:spcPts val="0"/>
              </a:spcBef>
              <a:spcAft>
                <a:spcPts val="0"/>
              </a:spcAft>
              <a:buClr>
                <a:srgbClr val="000000"/>
              </a:buClr>
              <a:buSzPts val="2400"/>
              <a:buFont typeface="Arial"/>
              <a:buNone/>
            </a:pPr>
            <a:r>
              <a:rPr b="1" lang="en-US" sz="3600">
                <a:solidFill>
                  <a:schemeClr val="dk1"/>
                </a:solidFill>
                <a:latin typeface="Inder"/>
                <a:ea typeface="Inder"/>
                <a:cs typeface="Inder"/>
                <a:sym typeface="Inder"/>
              </a:rPr>
              <a:t>Thursday:		Music</a:t>
            </a:r>
            <a:endParaRPr b="1" sz="3600">
              <a:solidFill>
                <a:schemeClr val="dk1"/>
              </a:solidFill>
              <a:latin typeface="Inder"/>
              <a:ea typeface="Inder"/>
              <a:cs typeface="Inder"/>
              <a:sym typeface="Inder"/>
            </a:endParaRPr>
          </a:p>
          <a:p>
            <a:pPr indent="0" lvl="0" marL="0" marR="0" rtl="0" algn="l">
              <a:lnSpc>
                <a:spcPct val="100000"/>
              </a:lnSpc>
              <a:spcBef>
                <a:spcPts val="0"/>
              </a:spcBef>
              <a:spcAft>
                <a:spcPts val="0"/>
              </a:spcAft>
              <a:buClr>
                <a:srgbClr val="000000"/>
              </a:buClr>
              <a:buSzPts val="2400"/>
              <a:buFont typeface="Arial"/>
              <a:buNone/>
            </a:pPr>
            <a:r>
              <a:rPr b="1" lang="en-US" sz="3600">
                <a:solidFill>
                  <a:schemeClr val="dk1"/>
                </a:solidFill>
                <a:latin typeface="Inder"/>
                <a:ea typeface="Inder"/>
                <a:cs typeface="Inder"/>
                <a:sym typeface="Inder"/>
              </a:rPr>
              <a:t>Friday:			Art</a:t>
            </a:r>
            <a:endParaRPr b="1" sz="3600">
              <a:solidFill>
                <a:schemeClr val="dk1"/>
              </a:solidFill>
              <a:latin typeface="Inder"/>
              <a:ea typeface="Inder"/>
              <a:cs typeface="Inder"/>
              <a:sym typeface="Inder"/>
            </a:endParaRPr>
          </a:p>
          <a:p>
            <a:pPr indent="0" lvl="0" marL="0" marR="0" rtl="0" algn="l">
              <a:lnSpc>
                <a:spcPct val="100000"/>
              </a:lnSpc>
              <a:spcBef>
                <a:spcPts val="0"/>
              </a:spcBef>
              <a:spcAft>
                <a:spcPts val="0"/>
              </a:spcAft>
              <a:buClr>
                <a:srgbClr val="000000"/>
              </a:buClr>
              <a:buSzPts val="2400"/>
              <a:buFont typeface="Arial"/>
              <a:buNone/>
            </a:pPr>
            <a:r>
              <a:rPr lang="en-US" sz="2400">
                <a:solidFill>
                  <a:schemeClr val="dk1"/>
                </a:solidFill>
                <a:latin typeface="Inder"/>
                <a:ea typeface="Inder"/>
                <a:cs typeface="Inder"/>
                <a:sym typeface="Inder"/>
              </a:rPr>
              <a:t> 		</a:t>
            </a:r>
            <a:r>
              <a:rPr b="0" i="0" lang="en-US" sz="2400" u="none" cap="none" strike="noStrike">
                <a:solidFill>
                  <a:schemeClr val="dk1"/>
                </a:solidFill>
                <a:latin typeface="Inder"/>
                <a:ea typeface="Inder"/>
                <a:cs typeface="Inder"/>
                <a:sym typeface="Inder"/>
              </a:rPr>
              <a:t>    </a:t>
            </a:r>
            <a:r>
              <a:rPr b="0" i="0" lang="en-US" sz="1800" u="none" cap="none" strike="noStrike">
                <a:solidFill>
                  <a:schemeClr val="dk1"/>
                </a:solidFill>
                <a:latin typeface="Inder"/>
                <a:ea typeface="Inder"/>
                <a:cs typeface="Inder"/>
                <a:sym typeface="Inder"/>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4" name="Shape 164"/>
        <p:cNvGrpSpPr/>
        <p:nvPr/>
      </p:nvGrpSpPr>
      <p:grpSpPr>
        <a:xfrm>
          <a:off x="0" y="0"/>
          <a:ext cx="0" cy="0"/>
          <a:chOff x="0" y="0"/>
          <a:chExt cx="0" cy="0"/>
        </a:xfrm>
      </p:grpSpPr>
      <p:sp>
        <p:nvSpPr>
          <p:cNvPr id="165" name="Google Shape;165;p13"/>
          <p:cNvSpPr txBox="1"/>
          <p:nvPr/>
        </p:nvSpPr>
        <p:spPr>
          <a:xfrm>
            <a:off x="2468892" y="1403983"/>
            <a:ext cx="4206216"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chemeClr val="dk1"/>
                </a:solidFill>
                <a:latin typeface="Inder"/>
                <a:ea typeface="Inder"/>
                <a:cs typeface="Inder"/>
                <a:sym typeface="Inder"/>
              </a:rPr>
              <a:t>Distance Learning</a:t>
            </a:r>
            <a:endParaRPr b="0" i="0" sz="1400" u="none" cap="none" strike="noStrike">
              <a:solidFill>
                <a:srgbClr val="000000"/>
              </a:solidFill>
              <a:latin typeface="Arial"/>
              <a:ea typeface="Arial"/>
              <a:cs typeface="Arial"/>
              <a:sym typeface="Arial"/>
            </a:endParaRPr>
          </a:p>
        </p:txBody>
      </p:sp>
      <p:sp>
        <p:nvSpPr>
          <p:cNvPr id="166" name="Google Shape;166;p13"/>
          <p:cNvSpPr txBox="1"/>
          <p:nvPr/>
        </p:nvSpPr>
        <p:spPr>
          <a:xfrm>
            <a:off x="1195386" y="2131277"/>
            <a:ext cx="6753227" cy="35394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Inder"/>
                <a:ea typeface="Inder"/>
                <a:cs typeface="Inder"/>
                <a:sym typeface="Inder"/>
              </a:rPr>
              <a:t>We will be using Google Classroom and Google Meet for instruction during remote learning.  Please email or call me if you are having any technology struggle</a:t>
            </a:r>
            <a:r>
              <a:rPr lang="en-US" sz="1600">
                <a:solidFill>
                  <a:schemeClr val="dk1"/>
                </a:solidFill>
                <a:latin typeface="Inder"/>
                <a:ea typeface="Inder"/>
                <a:cs typeface="Inder"/>
                <a:sym typeface="Inder"/>
              </a:rPr>
              <a:t>.</a:t>
            </a:r>
            <a:endParaRPr sz="1600">
              <a:solidFill>
                <a:schemeClr val="dk1"/>
              </a:solidFill>
              <a:latin typeface="Inder"/>
              <a:ea typeface="Inder"/>
              <a:cs typeface="Inder"/>
              <a:sym typeface="Inder"/>
            </a:endParaRPr>
          </a:p>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Inder"/>
              <a:ea typeface="Inder"/>
              <a:cs typeface="Inder"/>
              <a:sym typeface="Inder"/>
            </a:endParaRPr>
          </a:p>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Inder"/>
                <a:ea typeface="Inder"/>
                <a:cs typeface="Inder"/>
                <a:sym typeface="Inder"/>
              </a:rPr>
              <a:t>I know that it can be difficult for children to stay engaged during Google Meets. However, these are important because they will be getting their instruction during that time.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Inder"/>
              <a:ea typeface="Inder"/>
              <a:cs typeface="Inder"/>
              <a:sym typeface="Inder"/>
            </a:endParaRPr>
          </a:p>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Inder"/>
                <a:ea typeface="Inder"/>
                <a:cs typeface="Inder"/>
                <a:sym typeface="Inder"/>
              </a:rPr>
              <a:t>If at any point you see your child struggling to stay on task during meetings, please contact me and I will work to make adjustments.</a:t>
            </a:r>
            <a:endParaRPr b="0" i="0" sz="1400" u="none" cap="none" strike="noStrike">
              <a:solidFill>
                <a:srgbClr val="000000"/>
              </a:solidFill>
              <a:latin typeface="Arial"/>
              <a:ea typeface="Arial"/>
              <a:cs typeface="Arial"/>
              <a:sym typeface="Arial"/>
            </a:endParaRPr>
          </a:p>
          <a:p>
            <a:pPr indent="-241300" lvl="0" marL="342900" marR="0" rtl="0" algn="ctr">
              <a:lnSpc>
                <a:spcPct val="100000"/>
              </a:lnSpc>
              <a:spcBef>
                <a:spcPts val="0"/>
              </a:spcBef>
              <a:spcAft>
                <a:spcPts val="0"/>
              </a:spcAft>
              <a:buClr>
                <a:schemeClr val="dk1"/>
              </a:buClr>
              <a:buSzPts val="1600"/>
              <a:buFont typeface="Calibri"/>
              <a:buNone/>
            </a:pPr>
            <a:r>
              <a:t/>
            </a:r>
            <a:endParaRPr b="0" i="0" sz="1600" u="none" cap="none" strike="noStrike">
              <a:solidFill>
                <a:schemeClr val="dk1"/>
              </a:solidFill>
              <a:latin typeface="Inder"/>
              <a:ea typeface="Inder"/>
              <a:cs typeface="Inder"/>
              <a:sym typeface="Inde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2020-07-01T23:27:00Z</dcterms:created>
  <dc:creator>Cathy Henry</dc:creator>
</cp:coreProperties>
</file>