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5143500" type="screen16x9"/>
  <p:notesSz cx="6858000" cy="9144000"/>
  <p:embeddedFontLst>
    <p:embeddedFont>
      <p:font typeface="Comfortaa" panose="020B0604020202020204" charset="0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deb63294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deb63294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deb6329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deb63294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zemanscience.com/apb-practice-3-scientific-question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lickr.com/photos/wwarby/587782566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omfortaa"/>
                <a:ea typeface="Comfortaa"/>
                <a:cs typeface="Comfortaa"/>
                <a:sym typeface="Comfortaa"/>
              </a:rPr>
              <a:t>Investigative Learning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Video Link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omfortaa"/>
                <a:ea typeface="Comfortaa"/>
                <a:cs typeface="Comfortaa"/>
                <a:sym typeface="Comfortaa"/>
              </a:rPr>
              <a:t>Crickets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541450" y="124450"/>
            <a:ext cx="1840800" cy="13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4396375" y="232725"/>
            <a:ext cx="2458200" cy="4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fortaa"/>
                <a:ea typeface="Comfortaa"/>
                <a:cs typeface="Comfortaa"/>
                <a:sym typeface="Comfortaa"/>
              </a:rPr>
              <a:t>Kingdom: </a:t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730900" y="3200000"/>
            <a:ext cx="2274000" cy="12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fortaa"/>
                <a:ea typeface="Comfortaa"/>
                <a:cs typeface="Comfortaa"/>
                <a:sym typeface="Comfortaa"/>
              </a:rPr>
              <a:t>Niche</a:t>
            </a:r>
            <a:r>
              <a:rPr lang="en"/>
              <a:t>: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768850" y="665875"/>
            <a:ext cx="2198100" cy="11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fortaa"/>
                <a:ea typeface="Comfortaa"/>
                <a:cs typeface="Comfortaa"/>
                <a:sym typeface="Comfortaa"/>
              </a:rPr>
              <a:t>Habitat: </a:t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6832775" y="1272275"/>
            <a:ext cx="1927500" cy="13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fortaa"/>
                <a:ea typeface="Comfortaa"/>
                <a:cs typeface="Comfortaa"/>
                <a:sym typeface="Comfortaa"/>
              </a:rPr>
              <a:t>Food:</a:t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4526325" y="3123925"/>
            <a:ext cx="2458200" cy="12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fortaa"/>
                <a:ea typeface="Comfortaa"/>
                <a:cs typeface="Comfortaa"/>
                <a:sym typeface="Comfortaa"/>
              </a:rPr>
              <a:t>Fact: </a:t>
            </a:r>
            <a:endParaRPr sz="1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omfortaa"/>
                <a:ea typeface="Comfortaa"/>
                <a:cs typeface="Comfortaa"/>
                <a:sym typeface="Comfortaa"/>
              </a:rPr>
              <a:t>Crickets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541450" y="124450"/>
            <a:ext cx="1840800" cy="13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3843482" y="517175"/>
            <a:ext cx="2458200" cy="4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Kingdom: Animalia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768850" y="3308000"/>
            <a:ext cx="2685475" cy="12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Niche: crickets are a primary consumer, eats the primary producer. Their scientific name is Gryllus Pennsylvanicus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768850" y="665875"/>
            <a:ext cx="2198100" cy="16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Habitat: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Most commonly found in grassy areas. They live on almost every part of the Earth.  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6904792" y="1181675"/>
            <a:ext cx="1927500" cy="16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Food: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Omnivorous (plants &amp; animals) Leaves, fungi, fruits, &amp; insects or bugs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5281237" y="3370225"/>
            <a:ext cx="2458200" cy="12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Fact: Female crickets are larger than the males, and they both have a pair of useless wings.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0D4A8-9544-4F92-B693-4EE47D24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38789"/>
            <a:ext cx="8520600" cy="572700"/>
          </a:xfrm>
        </p:spPr>
        <p:txBody>
          <a:bodyPr/>
          <a:lstStyle/>
          <a:p>
            <a:r>
              <a:rPr lang="en-US" dirty="0">
                <a:latin typeface="Comfortaa" panose="020B0604020202020204" charset="0"/>
              </a:rPr>
              <a:t>Lab Day: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F3E6B-B7F3-48B5-91D0-4F4373FF2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11489"/>
            <a:ext cx="4260300" cy="3898734"/>
          </a:xfrm>
        </p:spPr>
        <p:txBody>
          <a:bodyPr/>
          <a:lstStyle/>
          <a:p>
            <a:r>
              <a:rPr lang="en-US" dirty="0">
                <a:latin typeface="Comfortaa" panose="020B0604020202020204" charset="0"/>
              </a:rPr>
              <a:t>Your lab group will be given 10 crickets to observe using “choice chambers”</a:t>
            </a:r>
          </a:p>
          <a:p>
            <a:r>
              <a:rPr lang="en-US" dirty="0">
                <a:latin typeface="Comfortaa" panose="020B0604020202020204" charset="0"/>
              </a:rPr>
              <a:t>You will choose food or habitat resources to use in the FOUR chambers based on your research about crickets</a:t>
            </a:r>
          </a:p>
          <a:p>
            <a:r>
              <a:rPr lang="en-US" dirty="0">
                <a:latin typeface="Comfortaa" panose="020B0604020202020204" charset="0"/>
              </a:rPr>
              <a:t>You will create a Google Doc to type your lab report.  </a:t>
            </a:r>
          </a:p>
          <a:p>
            <a:r>
              <a:rPr lang="en-US" dirty="0">
                <a:latin typeface="Comfortaa" panose="020B0604020202020204" charset="0"/>
              </a:rPr>
              <a:t>Lab report should include materials, procedures, experiment, data (qualitative and quantitative), graphs, pictures, etc. and a conclusion.</a:t>
            </a:r>
          </a:p>
          <a:p>
            <a:r>
              <a:rPr lang="en-US" dirty="0">
                <a:latin typeface="Comfortaa" panose="020B0604020202020204" charset="0"/>
              </a:rPr>
              <a:t>Upload lab report (with TITLE) in Canvas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DA2E0-B82E-41C8-A4E7-40D6E01B0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32400" y="1217428"/>
            <a:ext cx="3611525" cy="27086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B4C2F2-169E-4C1D-B398-649A5884D0B4}"/>
              </a:ext>
            </a:extLst>
          </p:cNvPr>
          <p:cNvSpPr txBox="1"/>
          <p:nvPr/>
        </p:nvSpPr>
        <p:spPr>
          <a:xfrm>
            <a:off x="6779930" y="4035344"/>
            <a:ext cx="16639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7334021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On-screen Show (16:9)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Comfortaa</vt:lpstr>
      <vt:lpstr>Simple Light</vt:lpstr>
      <vt:lpstr>Investigative Learning</vt:lpstr>
      <vt:lpstr>Crickets</vt:lpstr>
      <vt:lpstr>Crickets</vt:lpstr>
      <vt:lpstr>Lab Day: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Investigative Learning</dc:title>
  <dc:creator>Joan Laptop</dc:creator>
  <cp:lastModifiedBy>Joan Laptop</cp:lastModifiedBy>
  <cp:revision>5</cp:revision>
  <dcterms:modified xsi:type="dcterms:W3CDTF">2020-01-22T01:40:47Z</dcterms:modified>
</cp:coreProperties>
</file>