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Masters/slideMaster185.xml" ContentType="application/vnd.openxmlformats-officedocument.presentationml.slideMaster+xml"/>
  <Override PartName="/ppt/slideMasters/slideMaster186.xml" ContentType="application/vnd.openxmlformats-officedocument.presentationml.slideMaster+xml"/>
  <Override PartName="/ppt/slideMasters/slideMaster187.xml" ContentType="application/vnd.openxmlformats-officedocument.presentationml.slideMaster+xml"/>
  <Override PartName="/ppt/slideMasters/slideMaster188.xml" ContentType="application/vnd.openxmlformats-officedocument.presentationml.slideMaster+xml"/>
  <Override PartName="/ppt/slideMasters/slideMaster189.xml" ContentType="application/vnd.openxmlformats-officedocument.presentationml.slideMaster+xml"/>
  <Override PartName="/ppt/slideMasters/slideMaster190.xml" ContentType="application/vnd.openxmlformats-officedocument.presentationml.slideMaster+xml"/>
  <Override PartName="/ppt/slideMasters/slideMaster191.xml" ContentType="application/vnd.openxmlformats-officedocument.presentationml.slideMaster+xml"/>
  <Override PartName="/ppt/slideMasters/slideMaster19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03.xml" ContentType="application/vnd.openxmlformats-officedocument.theme+xml"/>
  <Override PartName="/ppt/theme/theme104.xml" ContentType="application/vnd.openxmlformats-officedocument.theme+xml"/>
  <Override PartName="/ppt/theme/theme105.xml" ContentType="application/vnd.openxmlformats-officedocument.theme+xml"/>
  <Override PartName="/ppt/theme/theme106.xml" ContentType="application/vnd.openxmlformats-officedocument.theme+xml"/>
  <Override PartName="/ppt/theme/theme107.xml" ContentType="application/vnd.openxmlformats-officedocument.theme+xml"/>
  <Override PartName="/ppt/theme/theme108.xml" ContentType="application/vnd.openxmlformats-officedocument.theme+xml"/>
  <Override PartName="/ppt/theme/theme109.xml" ContentType="application/vnd.openxmlformats-officedocument.theme+xml"/>
  <Override PartName="/ppt/theme/theme110.xml" ContentType="application/vnd.openxmlformats-officedocument.theme+xml"/>
  <Override PartName="/ppt/theme/theme111.xml" ContentType="application/vnd.openxmlformats-officedocument.theme+xml"/>
  <Override PartName="/ppt/theme/theme112.xml" ContentType="application/vnd.openxmlformats-officedocument.theme+xml"/>
  <Override PartName="/ppt/theme/theme113.xml" ContentType="application/vnd.openxmlformats-officedocument.theme+xml"/>
  <Override PartName="/ppt/theme/theme114.xml" ContentType="application/vnd.openxmlformats-officedocument.theme+xml"/>
  <Override PartName="/ppt/theme/theme115.xml" ContentType="application/vnd.openxmlformats-officedocument.theme+xml"/>
  <Override PartName="/ppt/theme/theme116.xml" ContentType="application/vnd.openxmlformats-officedocument.theme+xml"/>
  <Override PartName="/ppt/theme/theme117.xml" ContentType="application/vnd.openxmlformats-officedocument.theme+xml"/>
  <Override PartName="/ppt/theme/theme118.xml" ContentType="application/vnd.openxmlformats-officedocument.theme+xml"/>
  <Override PartName="/ppt/theme/theme119.xml" ContentType="application/vnd.openxmlformats-officedocument.theme+xml"/>
  <Override PartName="/ppt/theme/theme120.xml" ContentType="application/vnd.openxmlformats-officedocument.theme+xml"/>
  <Override PartName="/ppt/theme/theme121.xml" ContentType="application/vnd.openxmlformats-officedocument.theme+xml"/>
  <Override PartName="/ppt/slideLayouts/slideLayout7.xml" ContentType="application/vnd.openxmlformats-officedocument.presentationml.slideLayout+xml"/>
  <Override PartName="/ppt/theme/theme122.xml" ContentType="application/vnd.openxmlformats-officedocument.theme+xml"/>
  <Override PartName="/ppt/slideLayouts/slideLayout8.xml" ContentType="application/vnd.openxmlformats-officedocument.presentationml.slideLayout+xml"/>
  <Override PartName="/ppt/theme/theme123.xml" ContentType="application/vnd.openxmlformats-officedocument.theme+xml"/>
  <Override PartName="/ppt/theme/theme124.xml" ContentType="application/vnd.openxmlformats-officedocument.theme+xml"/>
  <Override PartName="/ppt/theme/theme125.xml" ContentType="application/vnd.openxmlformats-officedocument.theme+xml"/>
  <Override PartName="/ppt/theme/theme126.xml" ContentType="application/vnd.openxmlformats-officedocument.theme+xml"/>
  <Override PartName="/ppt/theme/theme127.xml" ContentType="application/vnd.openxmlformats-officedocument.theme+xml"/>
  <Override PartName="/ppt/theme/theme128.xml" ContentType="application/vnd.openxmlformats-officedocument.theme+xml"/>
  <Override PartName="/ppt/slideLayouts/slideLayout9.xml" ContentType="application/vnd.openxmlformats-officedocument.presentationml.slideLayout+xml"/>
  <Override PartName="/ppt/theme/theme129.xml" ContentType="application/vnd.openxmlformats-officedocument.theme+xml"/>
  <Override PartName="/ppt/slideLayouts/slideLayout10.xml" ContentType="application/vnd.openxmlformats-officedocument.presentationml.slideLayout+xml"/>
  <Override PartName="/ppt/theme/theme130.xml" ContentType="application/vnd.openxmlformats-officedocument.theme+xml"/>
  <Override PartName="/ppt/slideLayouts/slideLayout11.xml" ContentType="application/vnd.openxmlformats-officedocument.presentationml.slideLayout+xml"/>
  <Override PartName="/ppt/theme/theme131.xml" ContentType="application/vnd.openxmlformats-officedocument.theme+xml"/>
  <Override PartName="/ppt/theme/theme132.xml" ContentType="application/vnd.openxmlformats-officedocument.theme+xml"/>
  <Override PartName="/ppt/theme/theme133.xml" ContentType="application/vnd.openxmlformats-officedocument.theme+xml"/>
  <Override PartName="/ppt/theme/theme134.xml" ContentType="application/vnd.openxmlformats-officedocument.theme+xml"/>
  <Override PartName="/ppt/slideLayouts/slideLayout12.xml" ContentType="application/vnd.openxmlformats-officedocument.presentationml.slideLayout+xml"/>
  <Override PartName="/ppt/theme/theme135.xml" ContentType="application/vnd.openxmlformats-officedocument.theme+xml"/>
  <Override PartName="/ppt/slideLayouts/slideLayout13.xml" ContentType="application/vnd.openxmlformats-officedocument.presentationml.slideLayout+xml"/>
  <Override PartName="/ppt/theme/theme136.xml" ContentType="application/vnd.openxmlformats-officedocument.theme+xml"/>
  <Override PartName="/ppt/slideLayouts/slideLayout14.xml" ContentType="application/vnd.openxmlformats-officedocument.presentationml.slideLayout+xml"/>
  <Override PartName="/ppt/theme/theme137.xml" ContentType="application/vnd.openxmlformats-officedocument.theme+xml"/>
  <Override PartName="/ppt/slideLayouts/slideLayout15.xml" ContentType="application/vnd.openxmlformats-officedocument.presentationml.slideLayout+xml"/>
  <Override PartName="/ppt/theme/theme138.xml" ContentType="application/vnd.openxmlformats-officedocument.theme+xml"/>
  <Override PartName="/ppt/slideLayouts/slideLayout16.xml" ContentType="application/vnd.openxmlformats-officedocument.presentationml.slideLayout+xml"/>
  <Override PartName="/ppt/theme/theme139.xml" ContentType="application/vnd.openxmlformats-officedocument.theme+xml"/>
  <Override PartName="/ppt/theme/theme140.xml" ContentType="application/vnd.openxmlformats-officedocument.theme+xml"/>
  <Override PartName="/ppt/theme/theme141.xml" ContentType="application/vnd.openxmlformats-officedocument.theme+xml"/>
  <Override PartName="/ppt/theme/theme142.xml" ContentType="application/vnd.openxmlformats-officedocument.theme+xml"/>
  <Override PartName="/ppt/theme/theme143.xml" ContentType="application/vnd.openxmlformats-officedocument.theme+xml"/>
  <Override PartName="/ppt/theme/theme144.xml" ContentType="application/vnd.openxmlformats-officedocument.theme+xml"/>
  <Override PartName="/ppt/theme/theme145.xml" ContentType="application/vnd.openxmlformats-officedocument.theme+xml"/>
  <Override PartName="/ppt/theme/theme146.xml" ContentType="application/vnd.openxmlformats-officedocument.theme+xml"/>
  <Override PartName="/ppt/theme/theme147.xml" ContentType="application/vnd.openxmlformats-officedocument.theme+xml"/>
  <Override PartName="/ppt/theme/theme148.xml" ContentType="application/vnd.openxmlformats-officedocument.theme+xml"/>
  <Override PartName="/ppt/theme/theme149.xml" ContentType="application/vnd.openxmlformats-officedocument.theme+xml"/>
  <Override PartName="/ppt/theme/theme150.xml" ContentType="application/vnd.openxmlformats-officedocument.theme+xml"/>
  <Override PartName="/ppt/theme/theme151.xml" ContentType="application/vnd.openxmlformats-officedocument.theme+xml"/>
  <Override PartName="/ppt/theme/theme152.xml" ContentType="application/vnd.openxmlformats-officedocument.theme+xml"/>
  <Override PartName="/ppt/theme/theme153.xml" ContentType="application/vnd.openxmlformats-officedocument.theme+xml"/>
  <Override PartName="/ppt/theme/theme154.xml" ContentType="application/vnd.openxmlformats-officedocument.theme+xml"/>
  <Override PartName="/ppt/theme/theme155.xml" ContentType="application/vnd.openxmlformats-officedocument.theme+xml"/>
  <Override PartName="/ppt/theme/theme156.xml" ContentType="application/vnd.openxmlformats-officedocument.theme+xml"/>
  <Override PartName="/ppt/theme/theme157.xml" ContentType="application/vnd.openxmlformats-officedocument.theme+xml"/>
  <Override PartName="/ppt/theme/theme158.xml" ContentType="application/vnd.openxmlformats-officedocument.theme+xml"/>
  <Override PartName="/ppt/theme/theme159.xml" ContentType="application/vnd.openxmlformats-officedocument.theme+xml"/>
  <Override PartName="/ppt/theme/theme160.xml" ContentType="application/vnd.openxmlformats-officedocument.theme+xml"/>
  <Override PartName="/ppt/theme/theme161.xml" ContentType="application/vnd.openxmlformats-officedocument.theme+xml"/>
  <Override PartName="/ppt/theme/theme162.xml" ContentType="application/vnd.openxmlformats-officedocument.theme+xml"/>
  <Override PartName="/ppt/theme/theme163.xml" ContentType="application/vnd.openxmlformats-officedocument.theme+xml"/>
  <Override PartName="/ppt/theme/theme164.xml" ContentType="application/vnd.openxmlformats-officedocument.theme+xml"/>
  <Override PartName="/ppt/theme/theme165.xml" ContentType="application/vnd.openxmlformats-officedocument.theme+xml"/>
  <Override PartName="/ppt/theme/theme166.xml" ContentType="application/vnd.openxmlformats-officedocument.theme+xml"/>
  <Override PartName="/ppt/theme/theme167.xml" ContentType="application/vnd.openxmlformats-officedocument.theme+xml"/>
  <Override PartName="/ppt/theme/theme168.xml" ContentType="application/vnd.openxmlformats-officedocument.theme+xml"/>
  <Override PartName="/ppt/theme/theme169.xml" ContentType="application/vnd.openxmlformats-officedocument.theme+xml"/>
  <Override PartName="/ppt/theme/theme170.xml" ContentType="application/vnd.openxmlformats-officedocument.theme+xml"/>
  <Override PartName="/ppt/theme/theme171.xml" ContentType="application/vnd.openxmlformats-officedocument.theme+xml"/>
  <Override PartName="/ppt/theme/theme172.xml" ContentType="application/vnd.openxmlformats-officedocument.theme+xml"/>
  <Override PartName="/ppt/theme/theme173.xml" ContentType="application/vnd.openxmlformats-officedocument.theme+xml"/>
  <Override PartName="/ppt/theme/theme174.xml" ContentType="application/vnd.openxmlformats-officedocument.theme+xml"/>
  <Override PartName="/ppt/theme/theme175.xml" ContentType="application/vnd.openxmlformats-officedocument.theme+xml"/>
  <Override PartName="/ppt/theme/theme176.xml" ContentType="application/vnd.openxmlformats-officedocument.theme+xml"/>
  <Override PartName="/ppt/theme/theme177.xml" ContentType="application/vnd.openxmlformats-officedocument.theme+xml"/>
  <Override PartName="/ppt/theme/theme178.xml" ContentType="application/vnd.openxmlformats-officedocument.theme+xml"/>
  <Override PartName="/ppt/theme/theme179.xml" ContentType="application/vnd.openxmlformats-officedocument.theme+xml"/>
  <Override PartName="/ppt/theme/theme180.xml" ContentType="application/vnd.openxmlformats-officedocument.theme+xml"/>
  <Override PartName="/ppt/theme/theme181.xml" ContentType="application/vnd.openxmlformats-officedocument.theme+xml"/>
  <Override PartName="/ppt/theme/theme182.xml" ContentType="application/vnd.openxmlformats-officedocument.theme+xml"/>
  <Override PartName="/ppt/theme/theme183.xml" ContentType="application/vnd.openxmlformats-officedocument.theme+xml"/>
  <Override PartName="/ppt/theme/theme184.xml" ContentType="application/vnd.openxmlformats-officedocument.theme+xml"/>
  <Override PartName="/ppt/theme/theme185.xml" ContentType="application/vnd.openxmlformats-officedocument.theme+xml"/>
  <Override PartName="/ppt/theme/theme186.xml" ContentType="application/vnd.openxmlformats-officedocument.theme+xml"/>
  <Override PartName="/ppt/theme/theme187.xml" ContentType="application/vnd.openxmlformats-officedocument.theme+xml"/>
  <Override PartName="/ppt/theme/theme188.xml" ContentType="application/vnd.openxmlformats-officedocument.theme+xml"/>
  <Override PartName="/ppt/theme/theme189.xml" ContentType="application/vnd.openxmlformats-officedocument.theme+xml"/>
  <Override PartName="/ppt/theme/theme190.xml" ContentType="application/vnd.openxmlformats-officedocument.theme+xml"/>
  <Override PartName="/ppt/theme/theme191.xml" ContentType="application/vnd.openxmlformats-officedocument.theme+xml"/>
  <Override PartName="/ppt/theme/theme192.xml" ContentType="application/vnd.openxmlformats-officedocument.theme+xml"/>
  <Override PartName="/ppt/theme/theme193.xml" ContentType="application/vnd.openxmlformats-officedocument.theme+xml"/>
  <Override PartName="/ppt/theme/theme19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3787" r:id="rId2"/>
    <p:sldMasterId id="2147483789" r:id="rId3"/>
    <p:sldMasterId id="2147483791" r:id="rId4"/>
    <p:sldMasterId id="2147483793" r:id="rId5"/>
    <p:sldMasterId id="2147483795" r:id="rId6"/>
    <p:sldMasterId id="2147483797" r:id="rId7"/>
    <p:sldMasterId id="2147483799" r:id="rId8"/>
    <p:sldMasterId id="2147483801" r:id="rId9"/>
    <p:sldMasterId id="2147483803" r:id="rId10"/>
    <p:sldMasterId id="2147483805" r:id="rId11"/>
    <p:sldMasterId id="2147483807" r:id="rId12"/>
    <p:sldMasterId id="2147483809" r:id="rId13"/>
    <p:sldMasterId id="2147483811" r:id="rId14"/>
    <p:sldMasterId id="2147483813" r:id="rId15"/>
    <p:sldMasterId id="2147483815" r:id="rId16"/>
    <p:sldMasterId id="2147483817" r:id="rId17"/>
    <p:sldMasterId id="2147483819" r:id="rId18"/>
    <p:sldMasterId id="2147483821" r:id="rId19"/>
    <p:sldMasterId id="2147483823" r:id="rId20"/>
    <p:sldMasterId id="2147483825" r:id="rId21"/>
    <p:sldMasterId id="2147483827" r:id="rId22"/>
    <p:sldMasterId id="2147483829" r:id="rId23"/>
    <p:sldMasterId id="2147483831" r:id="rId24"/>
    <p:sldMasterId id="2147483833" r:id="rId25"/>
    <p:sldMasterId id="2147483835" r:id="rId26"/>
    <p:sldMasterId id="2147483837" r:id="rId27"/>
    <p:sldMasterId id="2147483839" r:id="rId28"/>
    <p:sldMasterId id="2147483841" r:id="rId29"/>
    <p:sldMasterId id="2147483843" r:id="rId30"/>
    <p:sldMasterId id="2147483845" r:id="rId31"/>
    <p:sldMasterId id="2147483847" r:id="rId32"/>
    <p:sldMasterId id="2147483849" r:id="rId33"/>
    <p:sldMasterId id="2147483851" r:id="rId34"/>
    <p:sldMasterId id="2147483853" r:id="rId35"/>
    <p:sldMasterId id="2147483855" r:id="rId36"/>
    <p:sldMasterId id="2147483857" r:id="rId37"/>
    <p:sldMasterId id="2147483859" r:id="rId38"/>
    <p:sldMasterId id="2147483861" r:id="rId39"/>
    <p:sldMasterId id="2147483863" r:id="rId40"/>
    <p:sldMasterId id="2147483865" r:id="rId41"/>
    <p:sldMasterId id="2147483867" r:id="rId42"/>
    <p:sldMasterId id="2147483869" r:id="rId43"/>
    <p:sldMasterId id="2147483871" r:id="rId44"/>
    <p:sldMasterId id="2147483873" r:id="rId45"/>
    <p:sldMasterId id="2147483875" r:id="rId46"/>
    <p:sldMasterId id="2147483877" r:id="rId47"/>
    <p:sldMasterId id="2147483879" r:id="rId48"/>
    <p:sldMasterId id="2147483881" r:id="rId49"/>
    <p:sldMasterId id="2147483883" r:id="rId50"/>
    <p:sldMasterId id="2147483885" r:id="rId51"/>
    <p:sldMasterId id="2147483887" r:id="rId52"/>
    <p:sldMasterId id="2147483889" r:id="rId53"/>
    <p:sldMasterId id="2147483891" r:id="rId54"/>
    <p:sldMasterId id="2147483893" r:id="rId55"/>
    <p:sldMasterId id="2147483895" r:id="rId56"/>
    <p:sldMasterId id="2147483897" r:id="rId57"/>
    <p:sldMasterId id="2147483899" r:id="rId58"/>
    <p:sldMasterId id="2147483901" r:id="rId59"/>
    <p:sldMasterId id="2147483903" r:id="rId60"/>
    <p:sldMasterId id="2147483905" r:id="rId61"/>
    <p:sldMasterId id="2147483907" r:id="rId62"/>
    <p:sldMasterId id="2147483909" r:id="rId63"/>
    <p:sldMasterId id="2147483911" r:id="rId64"/>
    <p:sldMasterId id="2147483913" r:id="rId65"/>
    <p:sldMasterId id="2147483915" r:id="rId66"/>
    <p:sldMasterId id="2147483917" r:id="rId67"/>
    <p:sldMasterId id="2147483919" r:id="rId68"/>
    <p:sldMasterId id="2147483921" r:id="rId69"/>
    <p:sldMasterId id="2147483923" r:id="rId70"/>
    <p:sldMasterId id="2147483925" r:id="rId71"/>
    <p:sldMasterId id="2147483927" r:id="rId72"/>
    <p:sldMasterId id="2147483929" r:id="rId73"/>
    <p:sldMasterId id="2147483931" r:id="rId74"/>
    <p:sldMasterId id="2147483933" r:id="rId75"/>
    <p:sldMasterId id="2147483935" r:id="rId76"/>
    <p:sldMasterId id="2147483937" r:id="rId77"/>
    <p:sldMasterId id="2147483939" r:id="rId78"/>
    <p:sldMasterId id="2147483941" r:id="rId79"/>
    <p:sldMasterId id="2147483943" r:id="rId80"/>
    <p:sldMasterId id="2147483945" r:id="rId81"/>
    <p:sldMasterId id="2147483947" r:id="rId82"/>
    <p:sldMasterId id="2147483949" r:id="rId83"/>
    <p:sldMasterId id="2147483951" r:id="rId84"/>
    <p:sldMasterId id="2147483953" r:id="rId85"/>
    <p:sldMasterId id="2147483955" r:id="rId86"/>
    <p:sldMasterId id="2147483957" r:id="rId87"/>
    <p:sldMasterId id="2147483959" r:id="rId88"/>
    <p:sldMasterId id="2147483961" r:id="rId89"/>
    <p:sldMasterId id="2147483963" r:id="rId90"/>
    <p:sldMasterId id="2147483964" r:id="rId91"/>
    <p:sldMasterId id="2147483966" r:id="rId92"/>
    <p:sldMasterId id="2147483968" r:id="rId93"/>
    <p:sldMasterId id="2147483970" r:id="rId94"/>
    <p:sldMasterId id="2147483972" r:id="rId95"/>
    <p:sldMasterId id="2147483974" r:id="rId96"/>
    <p:sldMasterId id="2147483976" r:id="rId97"/>
    <p:sldMasterId id="2147483978" r:id="rId98"/>
    <p:sldMasterId id="2147483980" r:id="rId99"/>
    <p:sldMasterId id="2147483982" r:id="rId100"/>
    <p:sldMasterId id="2147483984" r:id="rId101"/>
    <p:sldMasterId id="2147483986" r:id="rId102"/>
    <p:sldMasterId id="2147483988" r:id="rId103"/>
    <p:sldMasterId id="2147483990" r:id="rId104"/>
    <p:sldMasterId id="2147483992" r:id="rId105"/>
    <p:sldMasterId id="2147483994" r:id="rId106"/>
    <p:sldMasterId id="2147483996" r:id="rId107"/>
    <p:sldMasterId id="2147483998" r:id="rId108"/>
    <p:sldMasterId id="2147484000" r:id="rId109"/>
    <p:sldMasterId id="2147484001" r:id="rId110"/>
    <p:sldMasterId id="2147484003" r:id="rId111"/>
    <p:sldMasterId id="2147484005" r:id="rId112"/>
    <p:sldMasterId id="2147484007" r:id="rId113"/>
    <p:sldMasterId id="2147484008" r:id="rId114"/>
    <p:sldMasterId id="2147484010" r:id="rId115"/>
    <p:sldMasterId id="2147484012" r:id="rId116"/>
    <p:sldMasterId id="2147484014" r:id="rId117"/>
    <p:sldMasterId id="2147484016" r:id="rId118"/>
    <p:sldMasterId id="2147484018" r:id="rId119"/>
    <p:sldMasterId id="2147484020" r:id="rId120"/>
    <p:sldMasterId id="2147484022" r:id="rId121"/>
    <p:sldMasterId id="2147484023" r:id="rId122"/>
    <p:sldMasterId id="2147484025" r:id="rId123"/>
    <p:sldMasterId id="2147484027" r:id="rId124"/>
    <p:sldMasterId id="2147484029" r:id="rId125"/>
    <p:sldMasterId id="2147484031" r:id="rId126"/>
    <p:sldMasterId id="2147484033" r:id="rId127"/>
    <p:sldMasterId id="2147484035" r:id="rId128"/>
    <p:sldMasterId id="2147484037" r:id="rId129"/>
    <p:sldMasterId id="2147484039" r:id="rId130"/>
    <p:sldMasterId id="2147484041" r:id="rId131"/>
    <p:sldMasterId id="2147484043" r:id="rId132"/>
    <p:sldMasterId id="2147484045" r:id="rId133"/>
    <p:sldMasterId id="2147484047" r:id="rId134"/>
    <p:sldMasterId id="2147484049" r:id="rId135"/>
    <p:sldMasterId id="2147484051" r:id="rId136"/>
    <p:sldMasterId id="2147484053" r:id="rId137"/>
    <p:sldMasterId id="2147484055" r:id="rId138"/>
    <p:sldMasterId id="2147484057" r:id="rId139"/>
    <p:sldMasterId id="2147484059" r:id="rId140"/>
    <p:sldMasterId id="2147484061" r:id="rId141"/>
    <p:sldMasterId id="2147484063" r:id="rId142"/>
    <p:sldMasterId id="2147484065" r:id="rId143"/>
    <p:sldMasterId id="2147484067" r:id="rId144"/>
    <p:sldMasterId id="2147484069" r:id="rId145"/>
    <p:sldMasterId id="2147484071" r:id="rId146"/>
    <p:sldMasterId id="2147484072" r:id="rId147"/>
    <p:sldMasterId id="2147484074" r:id="rId148"/>
    <p:sldMasterId id="2147484076" r:id="rId149"/>
    <p:sldMasterId id="2147484078" r:id="rId150"/>
    <p:sldMasterId id="2147484080" r:id="rId151"/>
    <p:sldMasterId id="2147484082" r:id="rId152"/>
    <p:sldMasterId id="2147484084" r:id="rId153"/>
    <p:sldMasterId id="2147484086" r:id="rId154"/>
    <p:sldMasterId id="2147484088" r:id="rId155"/>
    <p:sldMasterId id="2147484090" r:id="rId156"/>
    <p:sldMasterId id="2147484092" r:id="rId157"/>
    <p:sldMasterId id="2147484094" r:id="rId158"/>
    <p:sldMasterId id="2147484096" r:id="rId159"/>
    <p:sldMasterId id="2147484098" r:id="rId160"/>
    <p:sldMasterId id="2147484100" r:id="rId161"/>
    <p:sldMasterId id="2147484102" r:id="rId162"/>
    <p:sldMasterId id="2147484104" r:id="rId163"/>
    <p:sldMasterId id="2147484106" r:id="rId164"/>
    <p:sldMasterId id="2147484108" r:id="rId165"/>
    <p:sldMasterId id="2147484110" r:id="rId166"/>
    <p:sldMasterId id="2147484112" r:id="rId167"/>
    <p:sldMasterId id="2147484114" r:id="rId168"/>
    <p:sldMasterId id="2147484116" r:id="rId169"/>
    <p:sldMasterId id="2147484118" r:id="rId170"/>
    <p:sldMasterId id="2147484120" r:id="rId171"/>
    <p:sldMasterId id="2147484122" r:id="rId172"/>
    <p:sldMasterId id="2147484124" r:id="rId173"/>
    <p:sldMasterId id="2147484126" r:id="rId174"/>
    <p:sldMasterId id="2147484128" r:id="rId175"/>
    <p:sldMasterId id="2147484130" r:id="rId176"/>
    <p:sldMasterId id="2147484132" r:id="rId177"/>
    <p:sldMasterId id="2147484134" r:id="rId178"/>
    <p:sldMasterId id="2147484136" r:id="rId179"/>
    <p:sldMasterId id="2147484138" r:id="rId180"/>
    <p:sldMasterId id="2147484140" r:id="rId181"/>
    <p:sldMasterId id="2147484142" r:id="rId182"/>
    <p:sldMasterId id="2147484144" r:id="rId183"/>
    <p:sldMasterId id="2147484146" r:id="rId184"/>
    <p:sldMasterId id="2147484148" r:id="rId185"/>
    <p:sldMasterId id="2147484150" r:id="rId186"/>
    <p:sldMasterId id="2147484152" r:id="rId187"/>
    <p:sldMasterId id="2147484154" r:id="rId188"/>
    <p:sldMasterId id="2147484156" r:id="rId189"/>
    <p:sldMasterId id="2147484158" r:id="rId190"/>
    <p:sldMasterId id="2147484160" r:id="rId191"/>
    <p:sldMasterId id="2147484162" r:id="rId192"/>
  </p:sldMasterIdLst>
  <p:notesMasterIdLst>
    <p:notesMasterId r:id="rId216"/>
  </p:notesMasterIdLst>
  <p:handoutMasterIdLst>
    <p:handoutMasterId r:id="rId217"/>
  </p:handoutMasterIdLst>
  <p:sldIdLst>
    <p:sldId id="257" r:id="rId193"/>
    <p:sldId id="258" r:id="rId194"/>
    <p:sldId id="345" r:id="rId195"/>
    <p:sldId id="260" r:id="rId196"/>
    <p:sldId id="261" r:id="rId197"/>
    <p:sldId id="346" r:id="rId198"/>
    <p:sldId id="263" r:id="rId199"/>
    <p:sldId id="264" r:id="rId200"/>
    <p:sldId id="265" r:id="rId201"/>
    <p:sldId id="352" r:id="rId202"/>
    <p:sldId id="353" r:id="rId203"/>
    <p:sldId id="354" r:id="rId204"/>
    <p:sldId id="267" r:id="rId205"/>
    <p:sldId id="268" r:id="rId206"/>
    <p:sldId id="358" r:id="rId207"/>
    <p:sldId id="270" r:id="rId208"/>
    <p:sldId id="359" r:id="rId209"/>
    <p:sldId id="272" r:id="rId210"/>
    <p:sldId id="273" r:id="rId211"/>
    <p:sldId id="342" r:id="rId212"/>
    <p:sldId id="360" r:id="rId213"/>
    <p:sldId id="361" r:id="rId214"/>
    <p:sldId id="362" r:id="rId215"/>
  </p:sldIdLst>
  <p:sldSz cx="9144000" cy="6858000" type="screen4x3"/>
  <p:notesSz cx="6858000" cy="9144000"/>
  <p:custDataLst>
    <p:tags r:id="rId2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  <p15:guide id="9" orient="horz" pos="2204">
          <p15:clr>
            <a:srgbClr val="A4A3A4"/>
          </p15:clr>
        </p15:guide>
        <p15:guide id="10" pos="20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2" clrIdx="0"/>
  <p:cmAuthor id="2" name="Kathleen Fitzpatrick" initials="" lastIdx="1" clrIdx="1"/>
  <p:cmAuthor id="3" name="Sylvia Rebert" initials="SR" lastIdx="1" clrIdx="2"/>
  <p:cmAuthor id="4" name="manjubharkavi" initials="m" lastIdx="1" clrIdx="3"/>
  <p:cmAuthor id="5" name="Nicole Tunbridge" initials="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3" autoAdjust="0"/>
    <p:restoredTop sz="92205" autoAdjust="0"/>
  </p:normalViewPr>
  <p:slideViewPr>
    <p:cSldViewPr snapToGrid="0" showGuides="1">
      <p:cViewPr varScale="1">
        <p:scale>
          <a:sx n="68" d="100"/>
          <a:sy n="68" d="100"/>
        </p:scale>
        <p:origin x="510" y="60"/>
      </p:cViewPr>
      <p:guideLst>
        <p:guide orient="horz" pos="2158"/>
        <p:guide pos="2880"/>
        <p:guide orient="horz" pos="2204"/>
        <p:guide pos="2092"/>
      </p:guideLst>
    </p:cSldViewPr>
  </p:slideViewPr>
  <p:outlineViewPr>
    <p:cViewPr>
      <p:scale>
        <a:sx n="33" d="100"/>
        <a:sy n="33" d="100"/>
      </p:scale>
      <p:origin x="0" y="6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-253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59" Type="http://schemas.openxmlformats.org/officeDocument/2006/relationships/slideMaster" Target="slideMasters/slideMaster159.xml"/><Relationship Id="rId170" Type="http://schemas.openxmlformats.org/officeDocument/2006/relationships/slideMaster" Target="slideMasters/slideMaster170.xml"/><Relationship Id="rId191" Type="http://schemas.openxmlformats.org/officeDocument/2006/relationships/slideMaster" Target="slideMasters/slideMaster191.xml"/><Relationship Id="rId205" Type="http://schemas.openxmlformats.org/officeDocument/2006/relationships/slide" Target="slides/slide13.xml"/><Relationship Id="rId107" Type="http://schemas.openxmlformats.org/officeDocument/2006/relationships/slideMaster" Target="slideMasters/slideMaster10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Master" Target="slideMasters/slideMaster160.xml"/><Relationship Id="rId181" Type="http://schemas.openxmlformats.org/officeDocument/2006/relationships/slideMaster" Target="slideMasters/slideMaster181.xml"/><Relationship Id="rId216" Type="http://schemas.openxmlformats.org/officeDocument/2006/relationships/notesMaster" Target="notesMasters/notesMaster1.xml"/><Relationship Id="rId211" Type="http://schemas.openxmlformats.org/officeDocument/2006/relationships/slide" Target="slides/slide1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Master" Target="slideMasters/slideMaster64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18" Type="http://schemas.openxmlformats.org/officeDocument/2006/relationships/slideMaster" Target="slideMasters/slideMaster118.xml"/><Relationship Id="rId134" Type="http://schemas.openxmlformats.org/officeDocument/2006/relationships/slideMaster" Target="slideMasters/slideMaster134.xml"/><Relationship Id="rId139" Type="http://schemas.openxmlformats.org/officeDocument/2006/relationships/slideMaster" Target="slideMasters/slideMaster139.xml"/><Relationship Id="rId80" Type="http://schemas.openxmlformats.org/officeDocument/2006/relationships/slideMaster" Target="slideMasters/slideMaster80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55" Type="http://schemas.openxmlformats.org/officeDocument/2006/relationships/slideMaster" Target="slideMasters/slideMaster155.xml"/><Relationship Id="rId171" Type="http://schemas.openxmlformats.org/officeDocument/2006/relationships/slideMaster" Target="slideMasters/slideMaster171.xml"/><Relationship Id="rId176" Type="http://schemas.openxmlformats.org/officeDocument/2006/relationships/slideMaster" Target="slideMasters/slideMaster176.xml"/><Relationship Id="rId192" Type="http://schemas.openxmlformats.org/officeDocument/2006/relationships/slideMaster" Target="slideMasters/slideMaster192.xml"/><Relationship Id="rId197" Type="http://schemas.openxmlformats.org/officeDocument/2006/relationships/slide" Target="slides/slide5.xml"/><Relationship Id="rId206" Type="http://schemas.openxmlformats.org/officeDocument/2006/relationships/slide" Target="slides/slide14.xml"/><Relationship Id="rId201" Type="http://schemas.openxmlformats.org/officeDocument/2006/relationships/slide" Target="slides/slide9.xml"/><Relationship Id="rId222" Type="http://schemas.openxmlformats.org/officeDocument/2006/relationships/theme" Target="theme/theme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08" Type="http://schemas.openxmlformats.org/officeDocument/2006/relationships/slideMaster" Target="slideMasters/slideMaster108.xml"/><Relationship Id="rId124" Type="http://schemas.openxmlformats.org/officeDocument/2006/relationships/slideMaster" Target="slideMasters/slideMaster124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Master" Target="slideMasters/slideMaster75.xml"/><Relationship Id="rId91" Type="http://schemas.openxmlformats.org/officeDocument/2006/relationships/slideMaster" Target="slideMasters/slideMaster91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45" Type="http://schemas.openxmlformats.org/officeDocument/2006/relationships/slideMaster" Target="slideMasters/slideMaster145.xml"/><Relationship Id="rId161" Type="http://schemas.openxmlformats.org/officeDocument/2006/relationships/slideMaster" Target="slideMasters/slideMaster161.xml"/><Relationship Id="rId166" Type="http://schemas.openxmlformats.org/officeDocument/2006/relationships/slideMaster" Target="slideMasters/slideMaster166.xml"/><Relationship Id="rId182" Type="http://schemas.openxmlformats.org/officeDocument/2006/relationships/slideMaster" Target="slideMasters/slideMaster182.xml"/><Relationship Id="rId187" Type="http://schemas.openxmlformats.org/officeDocument/2006/relationships/slideMaster" Target="slideMasters/slideMaster187.xml"/><Relationship Id="rId217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20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Master" Target="slideMasters/slideMaster81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35" Type="http://schemas.openxmlformats.org/officeDocument/2006/relationships/slideMaster" Target="slideMasters/slideMaster135.xml"/><Relationship Id="rId151" Type="http://schemas.openxmlformats.org/officeDocument/2006/relationships/slideMaster" Target="slideMasters/slideMaster151.xml"/><Relationship Id="rId156" Type="http://schemas.openxmlformats.org/officeDocument/2006/relationships/slideMaster" Target="slideMasters/slideMaster156.xml"/><Relationship Id="rId177" Type="http://schemas.openxmlformats.org/officeDocument/2006/relationships/slideMaster" Target="slideMasters/slideMaster177.xml"/><Relationship Id="rId198" Type="http://schemas.openxmlformats.org/officeDocument/2006/relationships/slide" Target="slides/slide6.xml"/><Relationship Id="rId172" Type="http://schemas.openxmlformats.org/officeDocument/2006/relationships/slideMaster" Target="slideMasters/slideMaster172.xml"/><Relationship Id="rId193" Type="http://schemas.openxmlformats.org/officeDocument/2006/relationships/slide" Target="slides/slide1.xml"/><Relationship Id="rId202" Type="http://schemas.openxmlformats.org/officeDocument/2006/relationships/slide" Target="slides/slide10.xml"/><Relationship Id="rId207" Type="http://schemas.openxmlformats.org/officeDocument/2006/relationships/slide" Target="slides/slide15.xml"/><Relationship Id="rId223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Master" Target="slideMasters/slideMaster10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04" Type="http://schemas.openxmlformats.org/officeDocument/2006/relationships/slideMaster" Target="slideMasters/slideMaster104.xml"/><Relationship Id="rId120" Type="http://schemas.openxmlformats.org/officeDocument/2006/relationships/slideMaster" Target="slideMasters/slideMaster120.xml"/><Relationship Id="rId125" Type="http://schemas.openxmlformats.org/officeDocument/2006/relationships/slideMaster" Target="slideMasters/slideMaster125.xml"/><Relationship Id="rId141" Type="http://schemas.openxmlformats.org/officeDocument/2006/relationships/slideMaster" Target="slideMasters/slideMaster141.xml"/><Relationship Id="rId146" Type="http://schemas.openxmlformats.org/officeDocument/2006/relationships/slideMaster" Target="slideMasters/slideMaster146.xml"/><Relationship Id="rId167" Type="http://schemas.openxmlformats.org/officeDocument/2006/relationships/slideMaster" Target="slideMasters/slideMaster167.xml"/><Relationship Id="rId188" Type="http://schemas.openxmlformats.org/officeDocument/2006/relationships/slideMaster" Target="slideMasters/slideMaster188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162" Type="http://schemas.openxmlformats.org/officeDocument/2006/relationships/slideMaster" Target="slideMasters/slideMaster162.xml"/><Relationship Id="rId183" Type="http://schemas.openxmlformats.org/officeDocument/2006/relationships/slideMaster" Target="slideMasters/slideMaster183.xml"/><Relationship Id="rId213" Type="http://schemas.openxmlformats.org/officeDocument/2006/relationships/slide" Target="slides/slide21.xml"/><Relationship Id="rId218" Type="http://schemas.openxmlformats.org/officeDocument/2006/relationships/tags" Target="tags/tag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15" Type="http://schemas.openxmlformats.org/officeDocument/2006/relationships/slideMaster" Target="slideMasters/slideMaster115.xml"/><Relationship Id="rId131" Type="http://schemas.openxmlformats.org/officeDocument/2006/relationships/slideMaster" Target="slideMasters/slideMaster131.xml"/><Relationship Id="rId136" Type="http://schemas.openxmlformats.org/officeDocument/2006/relationships/slideMaster" Target="slideMasters/slideMaster136.xml"/><Relationship Id="rId157" Type="http://schemas.openxmlformats.org/officeDocument/2006/relationships/slideMaster" Target="slideMasters/slideMaster157.xml"/><Relationship Id="rId178" Type="http://schemas.openxmlformats.org/officeDocument/2006/relationships/slideMaster" Target="slideMasters/slideMaster17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52" Type="http://schemas.openxmlformats.org/officeDocument/2006/relationships/slideMaster" Target="slideMasters/slideMaster152.xml"/><Relationship Id="rId173" Type="http://schemas.openxmlformats.org/officeDocument/2006/relationships/slideMaster" Target="slideMasters/slideMaster173.xml"/><Relationship Id="rId194" Type="http://schemas.openxmlformats.org/officeDocument/2006/relationships/slide" Target="slides/slide2.xml"/><Relationship Id="rId199" Type="http://schemas.openxmlformats.org/officeDocument/2006/relationships/slide" Target="slides/slide7.xml"/><Relationship Id="rId203" Type="http://schemas.openxmlformats.org/officeDocument/2006/relationships/slide" Target="slides/slide11.xml"/><Relationship Id="rId208" Type="http://schemas.openxmlformats.org/officeDocument/2006/relationships/slide" Target="slides/slide1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Master" Target="slideMasters/slideMaster168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Master" Target="slideMasters/slideMaster163.xml"/><Relationship Id="rId184" Type="http://schemas.openxmlformats.org/officeDocument/2006/relationships/slideMaster" Target="slideMasters/slideMaster184.xml"/><Relationship Id="rId189" Type="http://schemas.openxmlformats.org/officeDocument/2006/relationships/slideMaster" Target="slideMasters/slideMaster189.xml"/><Relationship Id="rId21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2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Master" Target="slideMasters/slideMaster15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Master" Target="slideMasters/slideMaster153.xml"/><Relationship Id="rId174" Type="http://schemas.openxmlformats.org/officeDocument/2006/relationships/slideMaster" Target="slideMasters/slideMaster174.xml"/><Relationship Id="rId179" Type="http://schemas.openxmlformats.org/officeDocument/2006/relationships/slideMaster" Target="slideMasters/slideMaster179.xml"/><Relationship Id="rId195" Type="http://schemas.openxmlformats.org/officeDocument/2006/relationships/slide" Target="slides/slide3.xml"/><Relationship Id="rId209" Type="http://schemas.openxmlformats.org/officeDocument/2006/relationships/slide" Target="slides/slide17.xml"/><Relationship Id="rId190" Type="http://schemas.openxmlformats.org/officeDocument/2006/relationships/slideMaster" Target="slideMasters/slideMaster190.xml"/><Relationship Id="rId204" Type="http://schemas.openxmlformats.org/officeDocument/2006/relationships/slide" Target="slides/slide12.xml"/><Relationship Id="rId220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Master" Target="slideMasters/slideMaster94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48" Type="http://schemas.openxmlformats.org/officeDocument/2006/relationships/slideMaster" Target="slideMasters/slideMaster148.xml"/><Relationship Id="rId164" Type="http://schemas.openxmlformats.org/officeDocument/2006/relationships/slideMaster" Target="slideMasters/slideMaster164.xml"/><Relationship Id="rId169" Type="http://schemas.openxmlformats.org/officeDocument/2006/relationships/slideMaster" Target="slideMasters/slideMaster169.xml"/><Relationship Id="rId185" Type="http://schemas.openxmlformats.org/officeDocument/2006/relationships/slideMaster" Target="slideMasters/slideMaster18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Master" Target="slideMasters/slideMaster180.xml"/><Relationship Id="rId210" Type="http://schemas.openxmlformats.org/officeDocument/2006/relationships/slide" Target="slides/slide18.xml"/><Relationship Id="rId215" Type="http://schemas.openxmlformats.org/officeDocument/2006/relationships/slide" Target="slides/slide23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Master" Target="slideMasters/slideMaster154.xml"/><Relationship Id="rId175" Type="http://schemas.openxmlformats.org/officeDocument/2006/relationships/slideMaster" Target="slideMasters/slideMaster175.xml"/><Relationship Id="rId196" Type="http://schemas.openxmlformats.org/officeDocument/2006/relationships/slide" Target="slides/slide4.xml"/><Relationship Id="rId200" Type="http://schemas.openxmlformats.org/officeDocument/2006/relationships/slide" Target="slides/slide8.xml"/><Relationship Id="rId16" Type="http://schemas.openxmlformats.org/officeDocument/2006/relationships/slideMaster" Target="slideMasters/slideMaster16.xml"/><Relationship Id="rId221" Type="http://schemas.openxmlformats.org/officeDocument/2006/relationships/viewProps" Target="viewProps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Master" Target="slideMasters/slideMaster165.xml"/><Relationship Id="rId186" Type="http://schemas.openxmlformats.org/officeDocument/2006/relationships/slideMaster" Target="slideMasters/slideMaster1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Click to edit Master text styles</a:t>
            </a:r>
          </a:p>
          <a:p>
            <a:pPr lvl="1"/>
            <a:r>
              <a:rPr lang="en-US" altLang="en-US" noProof="0" dirty="0" smtClean="0"/>
              <a:t>Second level</a:t>
            </a:r>
          </a:p>
          <a:p>
            <a:pPr lvl="2"/>
            <a:r>
              <a:rPr lang="en-US" altLang="en-US" noProof="0" dirty="0" smtClean="0"/>
              <a:t>Third level</a:t>
            </a:r>
          </a:p>
          <a:p>
            <a:pPr lvl="3"/>
            <a:r>
              <a:rPr lang="en-US" altLang="en-US" noProof="0" dirty="0" smtClean="0"/>
              <a:t>Fourth level</a:t>
            </a:r>
          </a:p>
          <a:p>
            <a:pPr lvl="4"/>
            <a:r>
              <a:rPr lang="en-US" altLang="en-US" noProof="0" dirty="0" smtClean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29-11-2018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2C25786F-1014-4A97-8F5C-D161B22ABB70}" type="slidenum">
              <a:rPr lang="en-US" altLang="en-US" sz="1200">
                <a:ea typeface="ヒラギノ角ゴ Pro W3" charset="-128"/>
              </a:rPr>
              <a:pPr algn="r"/>
              <a:t>1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6489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8.3 Zooming in on the location of photosynthesis in a plant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488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8.3-1 Zooming in on the location of photosynthesis in a plant (part 1: leaf cross section)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537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8.3-2 Zooming in on the location of photosynthesis in a plant (part 2: chloroplast)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596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8AD3113-6013-4431-BDCF-FE7722D90CE1}" type="slidenum">
              <a:rPr lang="en-US" altLang="en-US" sz="1200">
                <a:ea typeface="ヒラギノ角ゴ Pro W3" charset="-128"/>
              </a:rPr>
              <a:pPr algn="r"/>
              <a:t>13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4450" y="685800"/>
            <a:ext cx="42672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7721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E451F81-1410-410E-9CD8-F75F90BC7EDA}" type="slidenum">
              <a:rPr lang="en-US" altLang="en-US" sz="1200">
                <a:ea typeface="ヒラギノ角ゴ Pro W3" charset="-128"/>
              </a:rPr>
              <a:pPr algn="r"/>
              <a:t>14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660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8.4 Tracking atoms through photosynthesis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2907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E30E6EEE-C7AA-4693-BB70-C5EF9E5BFD8C}" type="slidenum">
              <a:rPr lang="en-US" altLang="en-US" sz="1200">
                <a:ea typeface="ヒラギノ角ゴ Pro W3" charset="-128"/>
              </a:rPr>
              <a:pPr algn="r"/>
              <a:t>16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905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8.UN01 In-text figure, photosynthesis equation, p. 164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64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DBD013D2-32F3-4055-A533-4CE7E9CEBCD8}" type="slidenum">
              <a:rPr lang="en-US" altLang="en-US" sz="1200">
                <a:ea typeface="ヒラギノ角ゴ Pro W3" charset="-128"/>
              </a:rPr>
              <a:pPr algn="r"/>
              <a:t>18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4450" y="685800"/>
            <a:ext cx="42672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7849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EFEB319-0F45-419D-A221-06793D34791D}" type="slidenum">
              <a:rPr lang="en-US" altLang="en-US" sz="1200">
                <a:ea typeface="ヒラギノ角ゴ Pro W3" charset="-128"/>
              </a:rPr>
              <a:pPr algn="r"/>
              <a:t>19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881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6ACEC1B-F069-4A62-9345-CE816916C573}" type="slidenum">
              <a:rPr lang="en-US" altLang="en-US" sz="1200">
                <a:ea typeface="ヒラギノ角ゴ Pro W3" charset="-128"/>
              </a:rPr>
              <a:pPr algn="r"/>
              <a:t>2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2615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4450" y="685800"/>
            <a:ext cx="4267200" cy="3200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711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8.5-s1 An overview of photosynthesis: cooperation of the light reactions and the Calvin cycle (step 1)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116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8.5-s2 An overview of photosynthesis: cooperation of the light reactions and the Calvin cycle (step 2) 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5955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8.5-s3 An overview of photosynthesis: cooperation of the light reactions and the Calvin cycle (step 3)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25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Figure 8.1 How does sunlight help build the trunk, branches, and leaves of this broadleaf tree?</a:t>
            </a:r>
          </a:p>
          <a:p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18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96ABF9B2-1CDA-475B-A8DA-A47E5299FF54}" type="slidenum">
              <a:rPr lang="en-US" altLang="en-US" sz="1200">
                <a:ea typeface="ヒラギノ角ゴ Pro W3" charset="-128"/>
              </a:rPr>
              <a:pPr algn="r"/>
              <a:t>4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6719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A277AEB-7EBA-43E3-B3A6-B567AC0D7C03}" type="slidenum">
              <a:rPr lang="en-US" altLang="en-US" sz="1200">
                <a:ea typeface="ヒラギノ角ゴ Pro W3" charset="-128"/>
              </a:rPr>
              <a:pPr algn="r"/>
              <a:t>5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5766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Figure 8.2 Photoautotrophs</a:t>
            </a:r>
          </a:p>
          <a:p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1904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BA78ED20-E0F8-4978-9BE4-78A5DB1409B7}" type="slidenum">
              <a:rPr lang="en-US" altLang="en-US" sz="1200">
                <a:ea typeface="ヒラギノ角ゴ Pro W3" charset="-128"/>
              </a:rPr>
              <a:pPr algn="r"/>
              <a:t>7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053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60AB34D8-C5DE-4CBD-962C-45048AA03A55}" type="slidenum">
              <a:rPr lang="en-US" altLang="en-US" sz="1200">
                <a:ea typeface="ヒラギノ角ゴ Pro W3" charset="-128"/>
              </a:rPr>
              <a:pPr algn="r"/>
              <a:t>8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270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5A2A1F13-2F4E-49FC-A4F8-6135E3B0DD28}" type="slidenum">
              <a:rPr lang="en-US" altLang="en-US" sz="1200">
                <a:ea typeface="ヒラギノ角ゴ Pro W3" charset="-128"/>
              </a:rPr>
              <a:pPr algn="r"/>
              <a:t>9</a:t>
            </a:fld>
            <a:endParaRPr lang="en-US" altLang="en-US" sz="1200">
              <a:ea typeface="ヒラギノ角ゴ Pro W3" charset="-128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1288" y="685800"/>
            <a:ext cx="4572000" cy="32004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50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>
                <a:solidFill>
                  <a:schemeClr val="bg1"/>
                </a:solidFill>
              </a:rPr>
              <a:t> © 2016 Pearson Education, Inc.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7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5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80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44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0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5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15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6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3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0.xml"/></Relationships>
</file>

<file path=ppt/slideMasters/_rels/slideMaster10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slideMasters/_rels/slideMaster10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2.xml"/></Relationships>
</file>

<file path=ppt/slideMasters/_rels/slideMaster10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3.xml"/></Relationships>
</file>

<file path=ppt/slideMasters/_rels/slideMaster10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4.xml"/></Relationships>
</file>

<file path=ppt/slideMasters/_rels/slideMaster10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5.xml"/></Relationships>
</file>

<file path=ppt/slideMasters/_rels/slideMaster10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6.xml"/></Relationships>
</file>

<file path=ppt/slideMasters/_rels/slideMaster10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7.xml"/></Relationships>
</file>

<file path=ppt/slideMasters/_rels/slideMaster10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8.xml"/></Relationships>
</file>

<file path=ppt/slideMasters/_rels/slideMaster10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9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0.xml"/></Relationships>
</file>

<file path=ppt/slideMasters/_rels/slideMaster1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1.xml"/></Relationships>
</file>

<file path=ppt/slideMasters/_rels/slideMaster1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2.xml"/></Relationships>
</file>

<file path=ppt/slideMasters/_rels/slideMaster1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3.xml"/></Relationships>
</file>

<file path=ppt/slideMasters/_rels/slideMaster1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4.xml"/></Relationships>
</file>

<file path=ppt/slideMasters/_rels/slideMaster1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5.xml"/></Relationships>
</file>

<file path=ppt/slideMasters/_rels/slideMaster1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6.xml"/></Relationships>
</file>

<file path=ppt/slideMasters/_rels/slideMaster1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7.xml"/></Relationships>
</file>

<file path=ppt/slideMasters/_rels/slideMaster1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8.xml"/></Relationships>
</file>

<file path=ppt/slideMasters/_rels/slideMaster1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9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0.xml"/></Relationships>
</file>

<file path=ppt/slideMasters/_rels/slideMaster1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1.xml"/></Relationships>
</file>

<file path=ppt/slideMasters/_rels/slideMaster1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2.xml"/><Relationship Id="rId1" Type="http://schemas.openxmlformats.org/officeDocument/2006/relationships/slideLayout" Target="../slideLayouts/slideLayout7.xml"/></Relationships>
</file>

<file path=ppt/slideMasters/_rels/slideMaster1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3.xml"/><Relationship Id="rId1" Type="http://schemas.openxmlformats.org/officeDocument/2006/relationships/slideLayout" Target="../slideLayouts/slideLayout8.xml"/></Relationships>
</file>

<file path=ppt/slideMasters/_rels/slideMaster1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4.xml"/></Relationships>
</file>

<file path=ppt/slideMasters/_rels/slideMaster1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5.xml"/></Relationships>
</file>

<file path=ppt/slideMasters/_rels/slideMaster1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slideMasters/_rels/slideMaster1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7.xml"/></Relationships>
</file>

<file path=ppt/slideMasters/_rels/slideMaster1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8.xml"/></Relationships>
</file>

<file path=ppt/slideMasters/_rels/slideMaster1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9.xml"/><Relationship Id="rId1" Type="http://schemas.openxmlformats.org/officeDocument/2006/relationships/slideLayout" Target="../slideLayouts/slideLayout9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0.xml"/><Relationship Id="rId1" Type="http://schemas.openxmlformats.org/officeDocument/2006/relationships/slideLayout" Target="../slideLayouts/slideLayout10.xml"/></Relationships>
</file>

<file path=ppt/slideMasters/_rels/slideMaster1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1.xml"/><Relationship Id="rId1" Type="http://schemas.openxmlformats.org/officeDocument/2006/relationships/slideLayout" Target="../slideLayouts/slideLayout11.xml"/></Relationships>
</file>

<file path=ppt/slideMasters/_rels/slideMaster1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2.xml"/></Relationships>
</file>

<file path=ppt/slideMasters/_rels/slideMaster1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3.xml"/></Relationships>
</file>

<file path=ppt/slideMasters/_rels/slideMaster1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4.xml"/></Relationships>
</file>

<file path=ppt/slideMasters/_rels/slideMaster1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5.xml"/><Relationship Id="rId1" Type="http://schemas.openxmlformats.org/officeDocument/2006/relationships/slideLayout" Target="../slideLayouts/slideLayout12.xml"/></Relationships>
</file>

<file path=ppt/slideMasters/_rels/slideMaster1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6.xml"/><Relationship Id="rId1" Type="http://schemas.openxmlformats.org/officeDocument/2006/relationships/slideLayout" Target="../slideLayouts/slideLayout13.xml"/></Relationships>
</file>

<file path=ppt/slideMasters/_rels/slideMaster1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7.xml"/><Relationship Id="rId1" Type="http://schemas.openxmlformats.org/officeDocument/2006/relationships/slideLayout" Target="../slideLayouts/slideLayout14.xml"/></Relationships>
</file>

<file path=ppt/slideMasters/_rels/slideMaster1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8.xml"/><Relationship Id="rId1" Type="http://schemas.openxmlformats.org/officeDocument/2006/relationships/slideLayout" Target="../slideLayouts/slideLayout15.xml"/></Relationships>
</file>

<file path=ppt/slideMasters/_rels/slideMaster1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9.xml"/><Relationship Id="rId1" Type="http://schemas.openxmlformats.org/officeDocument/2006/relationships/slideLayout" Target="../slideLayouts/slideLayout16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0.xml"/></Relationships>
</file>

<file path=ppt/slideMasters/_rels/slideMaster1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1.xml"/></Relationships>
</file>

<file path=ppt/slideMasters/_rels/slideMaster1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2.xml"/></Relationships>
</file>

<file path=ppt/slideMasters/_rels/slideMaster1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3.xml"/></Relationships>
</file>

<file path=ppt/slideMasters/_rels/slideMaster1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4.xml"/></Relationships>
</file>

<file path=ppt/slideMasters/_rels/slideMaster1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5.xml"/></Relationships>
</file>

<file path=ppt/slideMasters/_rels/slideMaster1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6.xml"/></Relationships>
</file>

<file path=ppt/slideMasters/_rels/slideMaster1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7.xml"/></Relationships>
</file>

<file path=ppt/slideMasters/_rels/slideMaster1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8.xml"/></Relationships>
</file>

<file path=ppt/slideMasters/_rels/slideMaster1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9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0.xml"/></Relationships>
</file>

<file path=ppt/slideMasters/_rels/slideMaster1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1.xml"/></Relationships>
</file>

<file path=ppt/slideMasters/_rels/slideMaster1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2.xml"/></Relationships>
</file>

<file path=ppt/slideMasters/_rels/slideMaster1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3.xml"/></Relationships>
</file>

<file path=ppt/slideMasters/_rels/slideMaster1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4.xml"/></Relationships>
</file>

<file path=ppt/slideMasters/_rels/slideMaster1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5.xml"/></Relationships>
</file>

<file path=ppt/slideMasters/_rels/slideMaster1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6.xml"/></Relationships>
</file>

<file path=ppt/slideMasters/_rels/slideMaster1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7.xml"/></Relationships>
</file>

<file path=ppt/slideMasters/_rels/slideMaster1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8.xml"/></Relationships>
</file>

<file path=ppt/slideMasters/_rels/slideMaster1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9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0.xml"/></Relationships>
</file>

<file path=ppt/slideMasters/_rels/slideMaster1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1.xml"/></Relationships>
</file>

<file path=ppt/slideMasters/_rels/slideMaster1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2.xml"/></Relationships>
</file>

<file path=ppt/slideMasters/_rels/slideMaster1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3.xml"/></Relationships>
</file>

<file path=ppt/slideMasters/_rels/slideMaster1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4.xml"/></Relationships>
</file>

<file path=ppt/slideMasters/_rels/slideMaster1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5.xml"/></Relationships>
</file>

<file path=ppt/slideMasters/_rels/slideMaster1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6.xml"/></Relationships>
</file>

<file path=ppt/slideMasters/_rels/slideMaster1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7.xml"/></Relationships>
</file>

<file path=ppt/slideMasters/_rels/slideMaster1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8.xml"/></Relationships>
</file>

<file path=ppt/slideMasters/_rels/slideMaster1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9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0.xml"/></Relationships>
</file>

<file path=ppt/slideMasters/_rels/slideMaster1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1.xml"/></Relationships>
</file>

<file path=ppt/slideMasters/_rels/slideMaster1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2.xml"/></Relationships>
</file>

<file path=ppt/slideMasters/_rels/slideMaster1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3.xml"/></Relationships>
</file>

<file path=ppt/slideMasters/_rels/slideMaster1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4.xml"/></Relationships>
</file>

<file path=ppt/slideMasters/_rels/slideMaster1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5.xml"/></Relationships>
</file>

<file path=ppt/slideMasters/_rels/slideMaster1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6.xml"/></Relationships>
</file>

<file path=ppt/slideMasters/_rels/slideMaster1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7.xml"/></Relationships>
</file>

<file path=ppt/slideMasters/_rels/slideMaster1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8.xml"/></Relationships>
</file>

<file path=ppt/slideMasters/_rels/slideMaster1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9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0.xml"/></Relationships>
</file>

<file path=ppt/slideMasters/_rels/slideMaster1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1.xml"/></Relationships>
</file>

<file path=ppt/slideMasters/_rels/slideMaster1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2.xml"/></Relationships>
</file>

<file path=ppt/slideMasters/_rels/slideMaster1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3.xml"/></Relationships>
</file>

<file path=ppt/slideMasters/_rels/slideMaster1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4.xml"/></Relationships>
</file>

<file path=ppt/slideMasters/_rels/slideMaster18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5.xml"/></Relationships>
</file>

<file path=ppt/slideMasters/_rels/slideMaster18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6.xml"/></Relationships>
</file>

<file path=ppt/slideMasters/_rels/slideMaster18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7.xml"/></Relationships>
</file>

<file path=ppt/slideMasters/_rels/slideMaster18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8.xml"/></Relationships>
</file>

<file path=ppt/slideMasters/_rels/slideMaster18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9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19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0.xml"/></Relationships>
</file>

<file path=ppt/slideMasters/_rels/slideMaster19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1.xml"/></Relationships>
</file>

<file path=ppt/slideMasters/_rels/slideMaster19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1" Type="http://schemas.openxmlformats.org/officeDocument/2006/relationships/theme" Target="../theme/theme85.xml"/></Relationships>
</file>

<file path=ppt/slideMasters/_rels/slideMaster86.xml.rels><?xml version="1.0" encoding="UTF-8" standalone="yes"?>
<Relationships xmlns="http://schemas.openxmlformats.org/package/2006/relationships"><Relationship Id="rId1" Type="http://schemas.openxmlformats.org/officeDocument/2006/relationships/theme" Target="../theme/theme86.xml"/></Relationships>
</file>

<file path=ppt/slideMasters/_rels/slideMaster87.xml.rels><?xml version="1.0" encoding="UTF-8" standalone="yes"?>
<Relationships xmlns="http://schemas.openxmlformats.org/package/2006/relationships"><Relationship Id="rId1" Type="http://schemas.openxmlformats.org/officeDocument/2006/relationships/theme" Target="../theme/theme87.xml"/></Relationships>
</file>

<file path=ppt/slideMasters/_rels/slideMaster8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8.xml"/></Relationships>
</file>

<file path=ppt/slideMasters/_rels/slideMaster89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slideMasters/_rels/slideMaster9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1.xml"/></Relationships>
</file>

<file path=ppt/slideMasters/_rels/slideMaster92.xml.rels><?xml version="1.0" encoding="UTF-8" standalone="yes"?>
<Relationships xmlns="http://schemas.openxmlformats.org/package/2006/relationships"><Relationship Id="rId1" Type="http://schemas.openxmlformats.org/officeDocument/2006/relationships/theme" Target="../theme/theme92.xml"/></Relationships>
</file>

<file path=ppt/slideMasters/_rels/slideMaster93.xml.rels><?xml version="1.0" encoding="UTF-8" standalone="yes"?>
<Relationships xmlns="http://schemas.openxmlformats.org/package/2006/relationships"><Relationship Id="rId1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1" Type="http://schemas.openxmlformats.org/officeDocument/2006/relationships/theme" Target="../theme/theme94.xml"/></Relationships>
</file>

<file path=ppt/slideMasters/_rels/slideMaster95.xml.rels><?xml version="1.0" encoding="UTF-8" standalone="yes"?>
<Relationships xmlns="http://schemas.openxmlformats.org/package/2006/relationships"><Relationship Id="rId1" Type="http://schemas.openxmlformats.org/officeDocument/2006/relationships/theme" Target="../theme/theme95.xml"/></Relationships>
</file>

<file path=ppt/slideMasters/_rels/slideMaster96.xml.rels><?xml version="1.0" encoding="UTF-8" standalone="yes"?>
<Relationships xmlns="http://schemas.openxmlformats.org/package/2006/relationships"><Relationship Id="rId1" Type="http://schemas.openxmlformats.org/officeDocument/2006/relationships/theme" Target="../theme/theme96.xml"/></Relationships>
</file>

<file path=ppt/slideMasters/_rels/slideMaster97.xml.rels><?xml version="1.0" encoding="UTF-8" standalone="yes"?>
<Relationships xmlns="http://schemas.openxmlformats.org/package/2006/relationships"><Relationship Id="rId1" Type="http://schemas.openxmlformats.org/officeDocument/2006/relationships/theme" Target="../theme/theme97.xml"/></Relationships>
</file>

<file path=ppt/slideMasters/_rels/slideMaster98.xml.rels><?xml version="1.0" encoding="UTF-8" standalone="yes"?>
<Relationships xmlns="http://schemas.openxmlformats.org/package/2006/relationships"><Relationship Id="rId1" Type="http://schemas.openxmlformats.org/officeDocument/2006/relationships/theme" Target="../theme/theme98.xml"/></Relationships>
</file>

<file path=ppt/slideMasters/_rels/slideMaster9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742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842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5175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6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72039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6298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5448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6537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0881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880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1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4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6680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92157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0791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9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5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3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6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282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2449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1084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34758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57138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2879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9205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5282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661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78070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1500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6297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05743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8783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95311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93163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4916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3285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3751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4798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1640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91357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571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38479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852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43474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1202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4862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154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4463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07583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2863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0338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387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88735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0446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4817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9562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6089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6662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56523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05044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77606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57857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573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2416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71136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456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5812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36129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9758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4353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8825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91456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8333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6083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5701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04894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7752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199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0562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1521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64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1288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263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949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1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919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0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342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8377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773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199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921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0898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821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532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422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67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8129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963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61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0028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6935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5513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6511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9079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2757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428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570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25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6981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970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173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347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5338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2217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1995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490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248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9970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Process That Feeds the Biosphere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Photosynthesis </a:t>
            </a:r>
            <a:r>
              <a:rPr lang="en-US" altLang="en-US" dirty="0" smtClean="0"/>
              <a:t>is the process that converts solar energy into chemical energy</a:t>
            </a:r>
          </a:p>
          <a:p>
            <a:r>
              <a:rPr lang="en-US" altLang="en-US" dirty="0" smtClean="0"/>
              <a:t>Directly or indirectly, photosynthesis nourishes almost the entire living world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08" y="204216"/>
            <a:ext cx="551078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475842" y="205768"/>
            <a:ext cx="180177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Leaf cross section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482192" y="466119"/>
            <a:ext cx="125354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Chloroplasts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277279" y="1164619"/>
            <a:ext cx="100348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Mesophyll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482192" y="2264756"/>
            <a:ext cx="8095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Stomata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742417" y="2688619"/>
            <a:ext cx="11397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Chloroplast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6002132" y="2722774"/>
            <a:ext cx="1003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Mesophyll</a:t>
            </a:r>
          </a:p>
          <a:p>
            <a:pPr algn="ctr"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000929" y="4282469"/>
            <a:ext cx="95699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Thylakoid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527979" y="4517419"/>
            <a:ext cx="9569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Thylakoid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space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1843642" y="4717444"/>
            <a:ext cx="16094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Stroma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Granum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5040867" y="3942744"/>
            <a:ext cx="10371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Outer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membrane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940854" y="4455506"/>
            <a:ext cx="1482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Intermembrane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space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6595029" y="4639656"/>
            <a:ext cx="5866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20 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4904342" y="5023831"/>
            <a:ext cx="10371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Inner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membrane</a:t>
            </a:r>
            <a:endParaRPr lang="en-US" sz="16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3269217" y="6333519"/>
            <a:ext cx="11397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>
                <a:solidFill>
                  <a:srgbClr val="000000"/>
                </a:solidFill>
                <a:latin typeface="Arial"/>
                <a:ea typeface="ＭＳ Ｐゴシック" charset="0"/>
              </a:rPr>
              <a:t>Chloroplast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869417" y="6363681"/>
            <a:ext cx="47288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 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6831055" y="463738"/>
            <a:ext cx="4214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Vein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6334606" y="2357631"/>
            <a:ext cx="3831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CO</a:t>
            </a:r>
            <a:r>
              <a:rPr lang="en-US" sz="16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  <a:endParaRPr lang="en-US" sz="1600" b="1" baseline="-250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6817965" y="2336218"/>
            <a:ext cx="2356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  <a:r>
              <a:rPr lang="en-US" sz="16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  <a:endParaRPr lang="en-US" sz="1600" b="1" baseline="-250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996113" y="685800"/>
            <a:ext cx="0" cy="621506"/>
          </a:xfrm>
          <a:custGeom>
            <a:avLst/>
            <a:gdLst>
              <a:gd name="connsiteX0" fmla="*/ 0 w 0"/>
              <a:gd name="connsiteY0" fmla="*/ 0 h 621506"/>
              <a:gd name="connsiteX1" fmla="*/ 0 w 0"/>
              <a:gd name="connsiteY1" fmla="*/ 621506 h 62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21506">
                <a:moveTo>
                  <a:pt x="0" y="0"/>
                </a:moveTo>
                <a:lnTo>
                  <a:pt x="0" y="621506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976938" y="685800"/>
            <a:ext cx="338137" cy="235744"/>
          </a:xfrm>
          <a:custGeom>
            <a:avLst/>
            <a:gdLst>
              <a:gd name="connsiteX0" fmla="*/ 0 w 338137"/>
              <a:gd name="connsiteY0" fmla="*/ 235744 h 235744"/>
              <a:gd name="connsiteX1" fmla="*/ 128587 w 338137"/>
              <a:gd name="connsiteY1" fmla="*/ 0 h 235744"/>
              <a:gd name="connsiteX2" fmla="*/ 338137 w 338137"/>
              <a:gd name="connsiteY2" fmla="*/ 233363 h 23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8137" h="235744">
                <a:moveTo>
                  <a:pt x="0" y="235744"/>
                </a:moveTo>
                <a:lnTo>
                  <a:pt x="128587" y="0"/>
                </a:lnTo>
                <a:lnTo>
                  <a:pt x="338137" y="2333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786438" y="1678781"/>
            <a:ext cx="361950" cy="621507"/>
          </a:xfrm>
          <a:custGeom>
            <a:avLst/>
            <a:gdLst>
              <a:gd name="connsiteX0" fmla="*/ 0 w 361950"/>
              <a:gd name="connsiteY0" fmla="*/ 0 h 621507"/>
              <a:gd name="connsiteX1" fmla="*/ 147637 w 361950"/>
              <a:gd name="connsiteY1" fmla="*/ 621507 h 621507"/>
              <a:gd name="connsiteX2" fmla="*/ 361950 w 361950"/>
              <a:gd name="connsiteY2" fmla="*/ 271463 h 62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950" h="621507">
                <a:moveTo>
                  <a:pt x="0" y="0"/>
                </a:moveTo>
                <a:lnTo>
                  <a:pt x="147637" y="621507"/>
                </a:lnTo>
                <a:lnTo>
                  <a:pt x="361950" y="2714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803775" y="2943225"/>
            <a:ext cx="1308100" cy="1174750"/>
          </a:xfrm>
          <a:custGeom>
            <a:avLst/>
            <a:gdLst>
              <a:gd name="connsiteX0" fmla="*/ 0 w 1308100"/>
              <a:gd name="connsiteY0" fmla="*/ 22225 h 1174750"/>
              <a:gd name="connsiteX1" fmla="*/ 447675 w 1308100"/>
              <a:gd name="connsiteY1" fmla="*/ 0 h 1174750"/>
              <a:gd name="connsiteX2" fmla="*/ 1308100 w 1308100"/>
              <a:gd name="connsiteY2" fmla="*/ 1174750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8100" h="1174750">
                <a:moveTo>
                  <a:pt x="0" y="22225"/>
                </a:moveTo>
                <a:lnTo>
                  <a:pt x="447675" y="0"/>
                </a:lnTo>
                <a:lnTo>
                  <a:pt x="1308100" y="11747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718050" y="4010025"/>
            <a:ext cx="307975" cy="107950"/>
          </a:xfrm>
          <a:custGeom>
            <a:avLst/>
            <a:gdLst>
              <a:gd name="connsiteX0" fmla="*/ 0 w 307975"/>
              <a:gd name="connsiteY0" fmla="*/ 0 h 107950"/>
              <a:gd name="connsiteX1" fmla="*/ 307975 w 307975"/>
              <a:gd name="connsiteY1" fmla="*/ 107950 h 10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975" h="107950">
                <a:moveTo>
                  <a:pt x="0" y="0"/>
                </a:moveTo>
                <a:lnTo>
                  <a:pt x="307975" y="1079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603750" y="4194175"/>
            <a:ext cx="292100" cy="441325"/>
          </a:xfrm>
          <a:custGeom>
            <a:avLst/>
            <a:gdLst>
              <a:gd name="connsiteX0" fmla="*/ 0 w 292100"/>
              <a:gd name="connsiteY0" fmla="*/ 0 h 441325"/>
              <a:gd name="connsiteX1" fmla="*/ 292100 w 292100"/>
              <a:gd name="connsiteY1" fmla="*/ 441325 h 4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2100" h="441325">
                <a:moveTo>
                  <a:pt x="0" y="0"/>
                </a:moveTo>
                <a:lnTo>
                  <a:pt x="292100" y="4413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343400" y="4270375"/>
            <a:ext cx="517525" cy="898525"/>
          </a:xfrm>
          <a:custGeom>
            <a:avLst/>
            <a:gdLst>
              <a:gd name="connsiteX0" fmla="*/ 0 w 517525"/>
              <a:gd name="connsiteY0" fmla="*/ 0 h 898525"/>
              <a:gd name="connsiteX1" fmla="*/ 517525 w 517525"/>
              <a:gd name="connsiteY1" fmla="*/ 898525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7525" h="898525">
                <a:moveTo>
                  <a:pt x="0" y="0"/>
                </a:moveTo>
                <a:lnTo>
                  <a:pt x="517525" y="8985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968750" y="3994150"/>
            <a:ext cx="95250" cy="530225"/>
          </a:xfrm>
          <a:custGeom>
            <a:avLst/>
            <a:gdLst>
              <a:gd name="connsiteX0" fmla="*/ 0 w 95250"/>
              <a:gd name="connsiteY0" fmla="*/ 0 h 530225"/>
              <a:gd name="connsiteX1" fmla="*/ 95250 w 95250"/>
              <a:gd name="connsiteY1" fmla="*/ 530225 h 53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" h="530225">
                <a:moveTo>
                  <a:pt x="0" y="0"/>
                </a:moveTo>
                <a:lnTo>
                  <a:pt x="95250" y="5302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219325" y="4924425"/>
            <a:ext cx="873125" cy="701675"/>
          </a:xfrm>
          <a:custGeom>
            <a:avLst/>
            <a:gdLst>
              <a:gd name="connsiteX0" fmla="*/ 0 w 873125"/>
              <a:gd name="connsiteY0" fmla="*/ 0 h 701675"/>
              <a:gd name="connsiteX1" fmla="*/ 873125 w 873125"/>
              <a:gd name="connsiteY1" fmla="*/ 701675 h 70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3125" h="701675">
                <a:moveTo>
                  <a:pt x="0" y="0"/>
                </a:moveTo>
                <a:lnTo>
                  <a:pt x="873125" y="7016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2216150" y="3971925"/>
            <a:ext cx="657225" cy="768350"/>
          </a:xfrm>
          <a:custGeom>
            <a:avLst/>
            <a:gdLst>
              <a:gd name="connsiteX0" fmla="*/ 0 w 657225"/>
              <a:gd name="connsiteY0" fmla="*/ 768350 h 768350"/>
              <a:gd name="connsiteX1" fmla="*/ 657225 w 657225"/>
              <a:gd name="connsiteY1" fmla="*/ 0 h 76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7225" h="768350">
                <a:moveTo>
                  <a:pt x="0" y="768350"/>
                </a:moveTo>
                <a:lnTo>
                  <a:pt x="6572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6" name="Left Brace 35"/>
          <p:cNvSpPr/>
          <p:nvPr/>
        </p:nvSpPr>
        <p:spPr bwMode="auto">
          <a:xfrm>
            <a:off x="5330398" y="923925"/>
            <a:ext cx="115522" cy="713581"/>
          </a:xfrm>
          <a:prstGeom prst="leftBrace">
            <a:avLst>
              <a:gd name="adj1" fmla="val 3100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479800" y="3962401"/>
            <a:ext cx="342106" cy="355599"/>
            <a:chOff x="3479800" y="3962401"/>
            <a:chExt cx="342106" cy="355599"/>
          </a:xfrm>
        </p:grpSpPr>
        <p:sp>
          <p:nvSpPr>
            <p:cNvPr id="31" name="Freeform 30"/>
            <p:cNvSpPr/>
            <p:nvPr/>
          </p:nvSpPr>
          <p:spPr>
            <a:xfrm>
              <a:off x="3479800" y="3990975"/>
              <a:ext cx="301625" cy="327025"/>
            </a:xfrm>
            <a:custGeom>
              <a:avLst/>
              <a:gdLst>
                <a:gd name="connsiteX0" fmla="*/ 0 w 301625"/>
                <a:gd name="connsiteY0" fmla="*/ 327025 h 327025"/>
                <a:gd name="connsiteX1" fmla="*/ 301625 w 301625"/>
                <a:gd name="connsiteY1" fmla="*/ 0 h 32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625" h="327025">
                  <a:moveTo>
                    <a:pt x="0" y="327025"/>
                  </a:moveTo>
                  <a:lnTo>
                    <a:pt x="30162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7" name="Left Brace 36"/>
            <p:cNvSpPr/>
            <p:nvPr/>
          </p:nvSpPr>
          <p:spPr bwMode="auto">
            <a:xfrm>
              <a:off x="3776187" y="3962401"/>
              <a:ext cx="45719" cy="69056"/>
            </a:xfrm>
            <a:prstGeom prst="lef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897981" y="3569494"/>
            <a:ext cx="227012" cy="1146969"/>
            <a:chOff x="2897981" y="3569494"/>
            <a:chExt cx="227012" cy="1146969"/>
          </a:xfrm>
        </p:grpSpPr>
        <p:sp>
          <p:nvSpPr>
            <p:cNvPr id="34" name="Freeform 33"/>
            <p:cNvSpPr/>
            <p:nvPr/>
          </p:nvSpPr>
          <p:spPr>
            <a:xfrm>
              <a:off x="2897981" y="3852863"/>
              <a:ext cx="107950" cy="863600"/>
            </a:xfrm>
            <a:custGeom>
              <a:avLst/>
              <a:gdLst>
                <a:gd name="connsiteX0" fmla="*/ 107950 w 107950"/>
                <a:gd name="connsiteY0" fmla="*/ 0 h 863600"/>
                <a:gd name="connsiteX1" fmla="*/ 0 w 107950"/>
                <a:gd name="connsiteY1" fmla="*/ 8636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50" h="863600">
                  <a:moveTo>
                    <a:pt x="107950" y="0"/>
                  </a:moveTo>
                  <a:lnTo>
                    <a:pt x="0" y="86360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0" name="Left Brace 39"/>
            <p:cNvSpPr/>
            <p:nvPr/>
          </p:nvSpPr>
          <p:spPr bwMode="auto">
            <a:xfrm>
              <a:off x="3009901" y="3569494"/>
              <a:ext cx="115092" cy="569118"/>
            </a:xfrm>
            <a:prstGeom prst="leftBrace">
              <a:avLst>
                <a:gd name="adj1" fmla="val 34649"/>
                <a:gd name="adj2" fmla="val 50000"/>
              </a:avLst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895616" y="3571891"/>
            <a:ext cx="227012" cy="1146969"/>
            <a:chOff x="2897981" y="3569494"/>
            <a:chExt cx="227012" cy="1146969"/>
          </a:xfrm>
        </p:grpSpPr>
        <p:sp>
          <p:nvSpPr>
            <p:cNvPr id="44" name="Freeform 43"/>
            <p:cNvSpPr/>
            <p:nvPr/>
          </p:nvSpPr>
          <p:spPr>
            <a:xfrm>
              <a:off x="2897981" y="3852863"/>
              <a:ext cx="107950" cy="863600"/>
            </a:xfrm>
            <a:custGeom>
              <a:avLst/>
              <a:gdLst>
                <a:gd name="connsiteX0" fmla="*/ 107950 w 107950"/>
                <a:gd name="connsiteY0" fmla="*/ 0 h 863600"/>
                <a:gd name="connsiteX1" fmla="*/ 0 w 107950"/>
                <a:gd name="connsiteY1" fmla="*/ 8636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50" h="863600">
                  <a:moveTo>
                    <a:pt x="107950" y="0"/>
                  </a:moveTo>
                  <a:lnTo>
                    <a:pt x="0" y="86360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5" name="Left Brace 44"/>
            <p:cNvSpPr/>
            <p:nvPr/>
          </p:nvSpPr>
          <p:spPr bwMode="auto">
            <a:xfrm>
              <a:off x="3009901" y="3569494"/>
              <a:ext cx="115092" cy="569118"/>
            </a:xfrm>
            <a:prstGeom prst="leftBrace">
              <a:avLst>
                <a:gd name="adj1" fmla="val 34649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901950" y="4915693"/>
            <a:ext cx="262734" cy="520699"/>
            <a:chOff x="2901950" y="4908550"/>
            <a:chExt cx="262734" cy="520699"/>
          </a:xfrm>
        </p:grpSpPr>
        <p:sp>
          <p:nvSpPr>
            <p:cNvPr id="32" name="Freeform 31"/>
            <p:cNvSpPr/>
            <p:nvPr/>
          </p:nvSpPr>
          <p:spPr>
            <a:xfrm>
              <a:off x="2901950" y="4908550"/>
              <a:ext cx="206375" cy="485775"/>
            </a:xfrm>
            <a:custGeom>
              <a:avLst/>
              <a:gdLst>
                <a:gd name="connsiteX0" fmla="*/ 0 w 206375"/>
                <a:gd name="connsiteY0" fmla="*/ 0 h 485775"/>
                <a:gd name="connsiteX1" fmla="*/ 206375 w 206375"/>
                <a:gd name="connsiteY1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6375" h="485775">
                  <a:moveTo>
                    <a:pt x="0" y="0"/>
                  </a:moveTo>
                  <a:lnTo>
                    <a:pt x="206375" y="485775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6" name="Left Brace 45"/>
            <p:cNvSpPr/>
            <p:nvPr/>
          </p:nvSpPr>
          <p:spPr bwMode="auto">
            <a:xfrm rot="19483118">
              <a:off x="3101183" y="5317330"/>
              <a:ext cx="63501" cy="111919"/>
            </a:xfrm>
            <a:prstGeom prst="leftBrace">
              <a:avLst>
                <a:gd name="adj1" fmla="val 27973"/>
                <a:gd name="adj2" fmla="val 50000"/>
              </a:avLst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904347" y="4918090"/>
            <a:ext cx="262734" cy="520699"/>
            <a:chOff x="2901950" y="4908550"/>
            <a:chExt cx="262734" cy="520699"/>
          </a:xfrm>
        </p:grpSpPr>
        <p:sp>
          <p:nvSpPr>
            <p:cNvPr id="49" name="Freeform 48"/>
            <p:cNvSpPr/>
            <p:nvPr/>
          </p:nvSpPr>
          <p:spPr>
            <a:xfrm>
              <a:off x="2901950" y="4908550"/>
              <a:ext cx="206375" cy="485775"/>
            </a:xfrm>
            <a:custGeom>
              <a:avLst/>
              <a:gdLst>
                <a:gd name="connsiteX0" fmla="*/ 0 w 206375"/>
                <a:gd name="connsiteY0" fmla="*/ 0 h 485775"/>
                <a:gd name="connsiteX1" fmla="*/ 206375 w 206375"/>
                <a:gd name="connsiteY1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6375" h="485775">
                  <a:moveTo>
                    <a:pt x="0" y="0"/>
                  </a:moveTo>
                  <a:lnTo>
                    <a:pt x="206375" y="485775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50" name="Left Brace 49"/>
            <p:cNvSpPr/>
            <p:nvPr/>
          </p:nvSpPr>
          <p:spPr bwMode="auto">
            <a:xfrm rot="19483118">
              <a:off x="3101183" y="5317330"/>
              <a:ext cx="63501" cy="111919"/>
            </a:xfrm>
            <a:prstGeom prst="leftBrace">
              <a:avLst>
                <a:gd name="adj1" fmla="val 2797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55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8" y="1453896"/>
            <a:ext cx="6425184" cy="395020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8.3-1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065821" y="1485574"/>
            <a:ext cx="2483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Leaf cross section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103921" y="1896737"/>
            <a:ext cx="17280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Chloroplasts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187808" y="3003225"/>
            <a:ext cx="13833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Mesophyll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972158" y="4744712"/>
            <a:ext cx="1114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Stomata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002084" y="1902391"/>
            <a:ext cx="580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Vein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6267438" y="4889969"/>
            <a:ext cx="5273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CO</a:t>
            </a:r>
            <a:r>
              <a:rPr lang="en-US" sz="22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  <a:endParaRPr lang="en-US" sz="2200" b="1" baseline="-250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7011548" y="4856629"/>
            <a:ext cx="3238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  <a:r>
              <a:rPr lang="en-US" sz="22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  <a:endParaRPr lang="en-US" sz="2200" b="1" baseline="-25000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667375" y="2190750"/>
            <a:ext cx="535781" cy="381000"/>
          </a:xfrm>
          <a:custGeom>
            <a:avLst/>
            <a:gdLst>
              <a:gd name="connsiteX0" fmla="*/ 0 w 535781"/>
              <a:gd name="connsiteY0" fmla="*/ 381000 h 381000"/>
              <a:gd name="connsiteX1" fmla="*/ 290513 w 535781"/>
              <a:gd name="connsiteY1" fmla="*/ 0 h 381000"/>
              <a:gd name="connsiteX2" fmla="*/ 535781 w 535781"/>
              <a:gd name="connsiteY2" fmla="*/ 378619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5781" h="381000">
                <a:moveTo>
                  <a:pt x="0" y="381000"/>
                </a:moveTo>
                <a:lnTo>
                  <a:pt x="290513" y="0"/>
                </a:lnTo>
                <a:lnTo>
                  <a:pt x="535781" y="37861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280275" y="2193925"/>
            <a:ext cx="0" cy="977900"/>
          </a:xfrm>
          <a:custGeom>
            <a:avLst/>
            <a:gdLst>
              <a:gd name="connsiteX0" fmla="*/ 0 w 0"/>
              <a:gd name="connsiteY0" fmla="*/ 0 h 977900"/>
              <a:gd name="connsiteX1" fmla="*/ 0 w 0"/>
              <a:gd name="connsiteY1" fmla="*/ 97790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77900">
                <a:moveTo>
                  <a:pt x="0" y="0"/>
                </a:moveTo>
                <a:lnTo>
                  <a:pt x="0" y="9779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362575" y="3752850"/>
            <a:ext cx="585788" cy="990600"/>
          </a:xfrm>
          <a:custGeom>
            <a:avLst/>
            <a:gdLst>
              <a:gd name="connsiteX0" fmla="*/ 0 w 585788"/>
              <a:gd name="connsiteY0" fmla="*/ 0 h 990600"/>
              <a:gd name="connsiteX1" fmla="*/ 235744 w 585788"/>
              <a:gd name="connsiteY1" fmla="*/ 990600 h 990600"/>
              <a:gd name="connsiteX2" fmla="*/ 585788 w 585788"/>
              <a:gd name="connsiteY2" fmla="*/ 442913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788" h="990600">
                <a:moveTo>
                  <a:pt x="0" y="0"/>
                </a:moveTo>
                <a:lnTo>
                  <a:pt x="235744" y="990600"/>
                </a:lnTo>
                <a:lnTo>
                  <a:pt x="585788" y="44291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>
            <a:off x="4643437" y="2578893"/>
            <a:ext cx="187325" cy="1133475"/>
          </a:xfrm>
          <a:prstGeom prst="leftBrace">
            <a:avLst>
              <a:gd name="adj1" fmla="val 28787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8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35280"/>
            <a:ext cx="8546592" cy="618744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8.3-2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095712" y="335020"/>
            <a:ext cx="15709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Chloroplast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740362" y="708083"/>
            <a:ext cx="19332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Mesophyll cell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092162" y="2859146"/>
            <a:ext cx="13208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Thylakoid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571462" y="3548121"/>
            <a:ext cx="10820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Granum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955762" y="3284596"/>
            <a:ext cx="132087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Thylakoid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space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23687" y="3546533"/>
            <a:ext cx="9714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Stroma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321137" y="2319396"/>
            <a:ext cx="142667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Outer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membrane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073487" y="3011546"/>
            <a:ext cx="203902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Intermembrane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space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105237" y="3806883"/>
            <a:ext cx="142667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Inner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membrane</a:t>
            </a:r>
            <a:endParaRPr lang="en-US" sz="22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842087" y="3424296"/>
            <a:ext cx="8047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20 </a:t>
            </a:r>
            <a:r>
              <a:rPr lang="en-US" sz="22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635087" y="6105583"/>
            <a:ext cx="15709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Chloroplast</a:t>
            </a:r>
          </a:p>
        </p:txBody>
      </p:sp>
      <p:sp>
        <p:nvSpPr>
          <p:cNvPr id="18" name="TextBox 18"/>
          <p:cNvSpPr txBox="1">
            <a:spLocks noChangeArrowheads="1"/>
          </p:cNvSpPr>
          <p:nvPr/>
        </p:nvSpPr>
        <p:spPr bwMode="auto">
          <a:xfrm>
            <a:off x="5098887" y="6153208"/>
            <a:ext cx="647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 </a:t>
            </a:r>
            <a:r>
              <a:rPr lang="en-US" sz="22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38451" y="2295526"/>
            <a:ext cx="544548" cy="573146"/>
            <a:chOff x="3479800" y="3962401"/>
            <a:chExt cx="342106" cy="355599"/>
          </a:xfrm>
        </p:grpSpPr>
        <p:sp>
          <p:nvSpPr>
            <p:cNvPr id="20" name="Freeform 19"/>
            <p:cNvSpPr/>
            <p:nvPr/>
          </p:nvSpPr>
          <p:spPr>
            <a:xfrm>
              <a:off x="3479800" y="3990975"/>
              <a:ext cx="301625" cy="327025"/>
            </a:xfrm>
            <a:custGeom>
              <a:avLst/>
              <a:gdLst>
                <a:gd name="connsiteX0" fmla="*/ 0 w 301625"/>
                <a:gd name="connsiteY0" fmla="*/ 327025 h 327025"/>
                <a:gd name="connsiteX1" fmla="*/ 301625 w 301625"/>
                <a:gd name="connsiteY1" fmla="*/ 0 h 32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625" h="327025">
                  <a:moveTo>
                    <a:pt x="0" y="327025"/>
                  </a:moveTo>
                  <a:lnTo>
                    <a:pt x="301625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1" name="Left Brace 20"/>
            <p:cNvSpPr/>
            <p:nvPr/>
          </p:nvSpPr>
          <p:spPr bwMode="auto">
            <a:xfrm>
              <a:off x="3776187" y="3962401"/>
              <a:ext cx="45719" cy="69056"/>
            </a:xfrm>
            <a:prstGeom prst="leftBrac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09764" y="1681163"/>
            <a:ext cx="381796" cy="1824039"/>
            <a:chOff x="2897981" y="3569494"/>
            <a:chExt cx="227012" cy="1146969"/>
          </a:xfrm>
        </p:grpSpPr>
        <p:sp>
          <p:nvSpPr>
            <p:cNvPr id="23" name="Freeform 22"/>
            <p:cNvSpPr/>
            <p:nvPr/>
          </p:nvSpPr>
          <p:spPr>
            <a:xfrm>
              <a:off x="2897981" y="3852863"/>
              <a:ext cx="107950" cy="863600"/>
            </a:xfrm>
            <a:custGeom>
              <a:avLst/>
              <a:gdLst>
                <a:gd name="connsiteX0" fmla="*/ 107950 w 107950"/>
                <a:gd name="connsiteY0" fmla="*/ 0 h 863600"/>
                <a:gd name="connsiteX1" fmla="*/ 0 w 107950"/>
                <a:gd name="connsiteY1" fmla="*/ 8636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50" h="863600">
                  <a:moveTo>
                    <a:pt x="107950" y="0"/>
                  </a:moveTo>
                  <a:lnTo>
                    <a:pt x="0" y="86360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4" name="Left Brace 23"/>
            <p:cNvSpPr/>
            <p:nvPr/>
          </p:nvSpPr>
          <p:spPr bwMode="auto">
            <a:xfrm>
              <a:off x="3009901" y="3569494"/>
              <a:ext cx="115092" cy="569118"/>
            </a:xfrm>
            <a:prstGeom prst="leftBrace">
              <a:avLst>
                <a:gd name="adj1" fmla="val 34649"/>
                <a:gd name="adj2" fmla="val 50000"/>
              </a:avLst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38336" y="3855246"/>
            <a:ext cx="407195" cy="840580"/>
            <a:chOff x="2901950" y="4908550"/>
            <a:chExt cx="262734" cy="520699"/>
          </a:xfrm>
        </p:grpSpPr>
        <p:sp>
          <p:nvSpPr>
            <p:cNvPr id="26" name="Freeform 25"/>
            <p:cNvSpPr/>
            <p:nvPr/>
          </p:nvSpPr>
          <p:spPr>
            <a:xfrm>
              <a:off x="2901950" y="4908550"/>
              <a:ext cx="206375" cy="485775"/>
            </a:xfrm>
            <a:custGeom>
              <a:avLst/>
              <a:gdLst>
                <a:gd name="connsiteX0" fmla="*/ 0 w 206375"/>
                <a:gd name="connsiteY0" fmla="*/ 0 h 485775"/>
                <a:gd name="connsiteX1" fmla="*/ 206375 w 206375"/>
                <a:gd name="connsiteY1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6375" h="485775">
                  <a:moveTo>
                    <a:pt x="0" y="0"/>
                  </a:moveTo>
                  <a:lnTo>
                    <a:pt x="206375" y="485775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7" name="Left Brace 26"/>
            <p:cNvSpPr/>
            <p:nvPr/>
          </p:nvSpPr>
          <p:spPr bwMode="auto">
            <a:xfrm rot="19483118">
              <a:off x="3101183" y="5317330"/>
              <a:ext cx="63501" cy="111919"/>
            </a:xfrm>
            <a:prstGeom prst="leftBrace">
              <a:avLst>
                <a:gd name="adj1" fmla="val 27973"/>
                <a:gd name="adj2" fmla="val 50000"/>
              </a:avLst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938352" y="3855262"/>
            <a:ext cx="407195" cy="840580"/>
            <a:chOff x="2901950" y="4908550"/>
            <a:chExt cx="262734" cy="520699"/>
          </a:xfrm>
        </p:grpSpPr>
        <p:sp>
          <p:nvSpPr>
            <p:cNvPr id="29" name="Freeform 28"/>
            <p:cNvSpPr/>
            <p:nvPr/>
          </p:nvSpPr>
          <p:spPr>
            <a:xfrm>
              <a:off x="2901950" y="4908550"/>
              <a:ext cx="206375" cy="485775"/>
            </a:xfrm>
            <a:custGeom>
              <a:avLst/>
              <a:gdLst>
                <a:gd name="connsiteX0" fmla="*/ 0 w 206375"/>
                <a:gd name="connsiteY0" fmla="*/ 0 h 485775"/>
                <a:gd name="connsiteX1" fmla="*/ 206375 w 206375"/>
                <a:gd name="connsiteY1" fmla="*/ 485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6375" h="485775">
                  <a:moveTo>
                    <a:pt x="0" y="0"/>
                  </a:moveTo>
                  <a:lnTo>
                    <a:pt x="206375" y="485775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0" name="Left Brace 29"/>
            <p:cNvSpPr/>
            <p:nvPr/>
          </p:nvSpPr>
          <p:spPr bwMode="auto">
            <a:xfrm rot="19483118">
              <a:off x="3101183" y="5317330"/>
              <a:ext cx="63501" cy="111919"/>
            </a:xfrm>
            <a:prstGeom prst="leftBrace">
              <a:avLst>
                <a:gd name="adj1" fmla="val 27973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04985" y="1681147"/>
            <a:ext cx="381796" cy="1824039"/>
            <a:chOff x="2897981" y="3569494"/>
            <a:chExt cx="227012" cy="1146969"/>
          </a:xfrm>
        </p:grpSpPr>
        <p:sp>
          <p:nvSpPr>
            <p:cNvPr id="32" name="Freeform 31"/>
            <p:cNvSpPr/>
            <p:nvPr/>
          </p:nvSpPr>
          <p:spPr>
            <a:xfrm>
              <a:off x="2897981" y="3852863"/>
              <a:ext cx="107950" cy="863600"/>
            </a:xfrm>
            <a:custGeom>
              <a:avLst/>
              <a:gdLst>
                <a:gd name="connsiteX0" fmla="*/ 107950 w 107950"/>
                <a:gd name="connsiteY0" fmla="*/ 0 h 863600"/>
                <a:gd name="connsiteX1" fmla="*/ 0 w 107950"/>
                <a:gd name="connsiteY1" fmla="*/ 8636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950" h="863600">
                  <a:moveTo>
                    <a:pt x="107950" y="0"/>
                  </a:moveTo>
                  <a:lnTo>
                    <a:pt x="0" y="86360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3" name="Left Brace 32"/>
            <p:cNvSpPr/>
            <p:nvPr/>
          </p:nvSpPr>
          <p:spPr bwMode="auto">
            <a:xfrm>
              <a:off x="3009901" y="3569494"/>
              <a:ext cx="115092" cy="569118"/>
            </a:xfrm>
            <a:prstGeom prst="leftBrace">
              <a:avLst>
                <a:gd name="adj1" fmla="val 34649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838435" y="2300273"/>
            <a:ext cx="544548" cy="573146"/>
            <a:chOff x="3479800" y="3962401"/>
            <a:chExt cx="342106" cy="355599"/>
          </a:xfrm>
        </p:grpSpPr>
        <p:sp>
          <p:nvSpPr>
            <p:cNvPr id="35" name="Freeform 34"/>
            <p:cNvSpPr/>
            <p:nvPr/>
          </p:nvSpPr>
          <p:spPr>
            <a:xfrm>
              <a:off x="3479800" y="3990975"/>
              <a:ext cx="301625" cy="327025"/>
            </a:xfrm>
            <a:custGeom>
              <a:avLst/>
              <a:gdLst>
                <a:gd name="connsiteX0" fmla="*/ 0 w 301625"/>
                <a:gd name="connsiteY0" fmla="*/ 327025 h 327025"/>
                <a:gd name="connsiteX1" fmla="*/ 301625 w 301625"/>
                <a:gd name="connsiteY1" fmla="*/ 0 h 32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625" h="327025">
                  <a:moveTo>
                    <a:pt x="0" y="327025"/>
                  </a:moveTo>
                  <a:lnTo>
                    <a:pt x="301625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6" name="Left Brace 35"/>
            <p:cNvSpPr/>
            <p:nvPr/>
          </p:nvSpPr>
          <p:spPr bwMode="auto">
            <a:xfrm>
              <a:off x="3776187" y="3962401"/>
              <a:ext cx="45719" cy="69056"/>
            </a:xfrm>
            <a:prstGeom prst="leftBrac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3609975" y="2338388"/>
            <a:ext cx="161925" cy="862012"/>
          </a:xfrm>
          <a:custGeom>
            <a:avLst/>
            <a:gdLst>
              <a:gd name="connsiteX0" fmla="*/ 0 w 161925"/>
              <a:gd name="connsiteY0" fmla="*/ 0 h 862012"/>
              <a:gd name="connsiteX1" fmla="*/ 161925 w 161925"/>
              <a:gd name="connsiteY1" fmla="*/ 862012 h 86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1925" h="862012">
                <a:moveTo>
                  <a:pt x="0" y="0"/>
                </a:moveTo>
                <a:lnTo>
                  <a:pt x="161925" y="8620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919163" y="2314575"/>
            <a:ext cx="957262" cy="1219200"/>
          </a:xfrm>
          <a:custGeom>
            <a:avLst/>
            <a:gdLst>
              <a:gd name="connsiteX0" fmla="*/ 957262 w 957262"/>
              <a:gd name="connsiteY0" fmla="*/ 0 h 1219200"/>
              <a:gd name="connsiteX1" fmla="*/ 0 w 957262"/>
              <a:gd name="connsiteY1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7262" h="1219200">
                <a:moveTo>
                  <a:pt x="957262" y="0"/>
                </a:moveTo>
                <a:lnTo>
                  <a:pt x="0" y="12192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814889" y="2371726"/>
            <a:ext cx="485775" cy="176213"/>
          </a:xfrm>
          <a:custGeom>
            <a:avLst/>
            <a:gdLst>
              <a:gd name="connsiteX0" fmla="*/ 0 w 485775"/>
              <a:gd name="connsiteY0" fmla="*/ 0 h 176213"/>
              <a:gd name="connsiteX1" fmla="*/ 485775 w 485775"/>
              <a:gd name="connsiteY1" fmla="*/ 176213 h 176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5775" h="176213">
                <a:moveTo>
                  <a:pt x="0" y="0"/>
                </a:moveTo>
                <a:lnTo>
                  <a:pt x="485775" y="17621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633913" y="2667000"/>
            <a:ext cx="395287" cy="623888"/>
          </a:xfrm>
          <a:custGeom>
            <a:avLst/>
            <a:gdLst>
              <a:gd name="connsiteX0" fmla="*/ 0 w 395287"/>
              <a:gd name="connsiteY0" fmla="*/ 0 h 623888"/>
              <a:gd name="connsiteX1" fmla="*/ 395287 w 395287"/>
              <a:gd name="connsiteY1" fmla="*/ 623888 h 62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95287" h="623888">
                <a:moveTo>
                  <a:pt x="0" y="0"/>
                </a:moveTo>
                <a:lnTo>
                  <a:pt x="395287" y="62388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214813" y="2790825"/>
            <a:ext cx="814387" cy="1195388"/>
          </a:xfrm>
          <a:custGeom>
            <a:avLst/>
            <a:gdLst>
              <a:gd name="connsiteX0" fmla="*/ 0 w 814387"/>
              <a:gd name="connsiteY0" fmla="*/ 0 h 1195388"/>
              <a:gd name="connsiteX1" fmla="*/ 814387 w 814387"/>
              <a:gd name="connsiteY1" fmla="*/ 1195388 h 119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14387" h="1195388">
                <a:moveTo>
                  <a:pt x="0" y="0"/>
                </a:moveTo>
                <a:lnTo>
                  <a:pt x="814387" y="119538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930275" y="3883025"/>
            <a:ext cx="1314450" cy="1123950"/>
          </a:xfrm>
          <a:custGeom>
            <a:avLst/>
            <a:gdLst>
              <a:gd name="connsiteX0" fmla="*/ 0 w 1314450"/>
              <a:gd name="connsiteY0" fmla="*/ 0 h 1123950"/>
              <a:gd name="connsiteX1" fmla="*/ 1314450 w 1314450"/>
              <a:gd name="connsiteY1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14450" h="1123950">
                <a:moveTo>
                  <a:pt x="0" y="0"/>
                </a:moveTo>
                <a:lnTo>
                  <a:pt x="1314450" y="11239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943475" y="695325"/>
            <a:ext cx="2066925" cy="1852613"/>
          </a:xfrm>
          <a:custGeom>
            <a:avLst/>
            <a:gdLst>
              <a:gd name="connsiteX0" fmla="*/ 0 w 2066925"/>
              <a:gd name="connsiteY0" fmla="*/ 38100 h 1852613"/>
              <a:gd name="connsiteX1" fmla="*/ 723900 w 2066925"/>
              <a:gd name="connsiteY1" fmla="*/ 0 h 1852613"/>
              <a:gd name="connsiteX2" fmla="*/ 2066925 w 2066925"/>
              <a:gd name="connsiteY2" fmla="*/ 1852613 h 185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6925" h="1852613">
                <a:moveTo>
                  <a:pt x="0" y="38100"/>
                </a:moveTo>
                <a:lnTo>
                  <a:pt x="723900" y="0"/>
                </a:lnTo>
                <a:lnTo>
                  <a:pt x="2066925" y="185261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12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Tracking Atoms Through Photosynthesis: </a:t>
            </a:r>
            <a:br>
              <a:rPr lang="en-US" altLang="en-US" dirty="0" smtClean="0"/>
            </a:br>
            <a:r>
              <a:rPr lang="en-US" altLang="en-US" i="1" dirty="0" smtClean="0"/>
              <a:t>Scientific Inquiry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Photosynthesis is a complex series of reactions that can be summarized as the following equation</a:t>
            </a:r>
          </a:p>
          <a:p>
            <a:pPr marL="57150" indent="0" algn="ctr">
              <a:buNone/>
            </a:pPr>
            <a:r>
              <a:rPr kumimoji="1" lang="en-US" sz="2600" dirty="0">
                <a:ea typeface="ＭＳ Ｐゴシック" charset="0"/>
              </a:rPr>
              <a:t>6 CO</a:t>
            </a:r>
            <a:r>
              <a:rPr kumimoji="1" lang="en-US" sz="2600" baseline="-25000" dirty="0">
                <a:ea typeface="ＭＳ Ｐゴシック" charset="0"/>
              </a:rPr>
              <a:t>2</a:t>
            </a:r>
            <a:r>
              <a:rPr kumimoji="1" lang="en-US" sz="2600" dirty="0">
                <a:ea typeface="ＭＳ Ｐゴシック" charset="0"/>
              </a:rPr>
              <a:t> </a:t>
            </a:r>
            <a:r>
              <a:rPr kumimoji="1" lang="en-US" sz="2600" dirty="0">
                <a:ea typeface="ＭＳ Ｐゴシック" charset="0"/>
                <a:sym typeface="Symbol" charset="0"/>
              </a:rPr>
              <a:t></a:t>
            </a:r>
            <a:r>
              <a:rPr kumimoji="1" lang="en-US" sz="2600" dirty="0">
                <a:ea typeface="ＭＳ Ｐゴシック" charset="0"/>
              </a:rPr>
              <a:t> </a:t>
            </a:r>
            <a:r>
              <a:rPr kumimoji="1" lang="en-US" sz="2600" dirty="0" smtClean="0">
                <a:ea typeface="ＭＳ Ｐゴシック" charset="0"/>
              </a:rPr>
              <a:t>12H</a:t>
            </a:r>
            <a:r>
              <a:rPr kumimoji="1" lang="en-US" sz="2600" baseline="-25000" dirty="0" smtClean="0">
                <a:ea typeface="ＭＳ Ｐゴシック" charset="0"/>
              </a:rPr>
              <a:t>2</a:t>
            </a:r>
            <a:r>
              <a:rPr kumimoji="1" lang="en-US" sz="2600" dirty="0" smtClean="0">
                <a:ea typeface="ＭＳ Ｐゴシック" charset="0"/>
              </a:rPr>
              <a:t>O </a:t>
            </a:r>
            <a:r>
              <a:rPr kumimoji="1" lang="en-US" sz="2600" dirty="0">
                <a:ea typeface="ＭＳ Ｐゴシック" charset="0"/>
                <a:sym typeface="Symbol" charset="0"/>
              </a:rPr>
              <a:t></a:t>
            </a:r>
            <a:r>
              <a:rPr kumimoji="1" lang="en-US" sz="2600" dirty="0">
                <a:ea typeface="ＭＳ Ｐゴシック" charset="0"/>
              </a:rPr>
              <a:t> Light energy </a:t>
            </a:r>
            <a:r>
              <a:rPr kumimoji="1" lang="en-US" sz="2600" dirty="0">
                <a:ea typeface="ＭＳ Ｐゴシック" charset="0"/>
                <a:sym typeface="Symbol" charset="0"/>
              </a:rPr>
              <a:t> C</a:t>
            </a:r>
            <a:r>
              <a:rPr kumimoji="1" lang="en-US" sz="2600" baseline="-25000" dirty="0">
                <a:ea typeface="ＭＳ Ｐゴシック" charset="0"/>
                <a:sym typeface="Symbol" charset="0"/>
              </a:rPr>
              <a:t>6</a:t>
            </a:r>
            <a:r>
              <a:rPr kumimoji="1" lang="en-US" sz="2600" dirty="0">
                <a:ea typeface="ＭＳ Ｐゴシック" charset="0"/>
                <a:sym typeface="Symbol" charset="0"/>
              </a:rPr>
              <a:t>H</a:t>
            </a:r>
            <a:r>
              <a:rPr kumimoji="1" lang="en-US" sz="2600" baseline="-25000" dirty="0">
                <a:ea typeface="ＭＳ Ｐゴシック" charset="0"/>
                <a:sym typeface="Symbol" charset="0"/>
              </a:rPr>
              <a:t>12</a:t>
            </a:r>
            <a:r>
              <a:rPr kumimoji="1" lang="en-US" sz="2600" dirty="0">
                <a:ea typeface="ＭＳ Ｐゴシック" charset="0"/>
                <a:sym typeface="Symbol" charset="0"/>
              </a:rPr>
              <a:t>O</a:t>
            </a:r>
            <a:r>
              <a:rPr kumimoji="1" lang="en-US" sz="2600" baseline="-25000" dirty="0">
                <a:ea typeface="ＭＳ Ｐゴシック" charset="0"/>
                <a:sym typeface="Symbol" charset="0"/>
              </a:rPr>
              <a:t>6</a:t>
            </a:r>
            <a:r>
              <a:rPr kumimoji="1" lang="en-US" sz="2600" dirty="0">
                <a:ea typeface="ＭＳ Ｐゴシック" charset="0"/>
                <a:sym typeface="Symbol" charset="0"/>
              </a:rPr>
              <a:t>  6 O</a:t>
            </a:r>
            <a:r>
              <a:rPr kumimoji="1" lang="en-US" sz="2600" baseline="-25000" dirty="0">
                <a:ea typeface="ＭＳ Ｐゴシック" charset="0"/>
                <a:sym typeface="Symbol" charset="0"/>
              </a:rPr>
              <a:t>2</a:t>
            </a:r>
            <a:r>
              <a:rPr kumimoji="1" lang="en-US" sz="2600" dirty="0">
                <a:ea typeface="ＭＳ Ｐゴシック" charset="0"/>
                <a:sym typeface="Symbol" charset="0"/>
              </a:rPr>
              <a:t>  6 </a:t>
            </a:r>
            <a:r>
              <a:rPr kumimoji="1" lang="en-US" sz="2600" dirty="0" smtClean="0">
                <a:ea typeface="ＭＳ Ｐゴシック" charset="0"/>
                <a:sym typeface="Symbol" charset="0"/>
              </a:rPr>
              <a:t>H</a:t>
            </a:r>
            <a:r>
              <a:rPr kumimoji="1" lang="en-US" sz="2600" baseline="-25000" dirty="0" smtClean="0">
                <a:ea typeface="ＭＳ Ｐゴシック" charset="0"/>
                <a:sym typeface="Symbol" charset="0"/>
              </a:rPr>
              <a:t>2</a:t>
            </a:r>
            <a:r>
              <a:rPr kumimoji="1" lang="en-US" sz="2600" dirty="0" smtClean="0">
                <a:ea typeface="ＭＳ Ｐゴシック" charset="0"/>
                <a:sym typeface="Symbol" charset="0"/>
              </a:rPr>
              <a:t>O</a:t>
            </a:r>
            <a:endParaRPr kumimoji="1" lang="en-US" dirty="0">
              <a:ea typeface="ＭＳ Ｐゴシック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2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The Splitting of Water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Chloroplasts split H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O into hydrogen and oxygen, incorporating the electrons of hydrogen into sugar molecules and releasing oxygen as a by-product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95144"/>
            <a:ext cx="7315200" cy="226771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2324" y="2297017"/>
            <a:ext cx="1575752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231F20"/>
                </a:solidFill>
                <a:latin typeface="Arial"/>
                <a:ea typeface="ＭＳ Ｐゴシック" charset="0"/>
              </a:rPr>
              <a:t>Reactants: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213212" y="2297017"/>
            <a:ext cx="8223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6</a:t>
            </a:r>
            <a:r>
              <a:rPr lang="en-US" b="1" dirty="0">
                <a:solidFill>
                  <a:srgbClr val="EC008C"/>
                </a:solidFill>
                <a:latin typeface="Arial"/>
                <a:ea typeface="ＭＳ Ｐゴシック" charset="0"/>
              </a:rPr>
              <a:t> CO</a:t>
            </a:r>
            <a:r>
              <a:rPr lang="en-US" sz="2200" b="1" baseline="-25000" dirty="0">
                <a:solidFill>
                  <a:srgbClr val="EC008C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43599" y="2297017"/>
            <a:ext cx="100348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12</a:t>
            </a:r>
            <a:r>
              <a:rPr lang="en-US" b="1" dirty="0">
                <a:solidFill>
                  <a:srgbClr val="3A90D5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 smtClean="0">
                <a:solidFill>
                  <a:srgbClr val="3A90D5"/>
                </a:solidFill>
                <a:latin typeface="Arial"/>
                <a:ea typeface="ＭＳ Ｐゴシック" charset="0"/>
              </a:rPr>
              <a:t>H</a:t>
            </a:r>
            <a:r>
              <a:rPr lang="en-US" b="1" baseline="-25000" dirty="0" smtClean="0">
                <a:solidFill>
                  <a:srgbClr val="3A90D5"/>
                </a:solidFill>
                <a:latin typeface="Arial"/>
                <a:ea typeface="ＭＳ Ｐゴシック" charset="0"/>
              </a:rPr>
              <a:t>2</a:t>
            </a:r>
            <a:r>
              <a:rPr lang="en-US" b="1" dirty="0" smtClean="0">
                <a:solidFill>
                  <a:srgbClr val="3A90D5"/>
                </a:solidFill>
                <a:latin typeface="Arial"/>
                <a:ea typeface="ＭＳ Ｐゴシック" charset="0"/>
              </a:rPr>
              <a:t>O</a:t>
            </a:r>
            <a:endParaRPr lang="en-US" b="1" dirty="0">
              <a:solidFill>
                <a:srgbClr val="3A90D5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922324" y="4128992"/>
            <a:ext cx="143629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231F20"/>
                </a:solidFill>
                <a:latin typeface="Arial"/>
                <a:ea typeface="ＭＳ Ｐゴシック" charset="0"/>
              </a:rPr>
              <a:t>Products: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3106724" y="4128992"/>
            <a:ext cx="112050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C</a:t>
            </a:r>
            <a:r>
              <a:rPr lang="en-US" sz="2200" b="1" baseline="-25000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6</a:t>
            </a:r>
            <a:r>
              <a:rPr lang="en-US" b="1" dirty="0" smtClean="0">
                <a:solidFill>
                  <a:srgbClr val="3A90D5"/>
                </a:solidFill>
                <a:latin typeface="Arial"/>
                <a:ea typeface="ＭＳ Ｐゴシック" charset="0"/>
              </a:rPr>
              <a:t>H</a:t>
            </a:r>
            <a:r>
              <a:rPr lang="en-US" b="1" baseline="-25000" dirty="0" smtClean="0">
                <a:solidFill>
                  <a:srgbClr val="3A90D5"/>
                </a:solidFill>
                <a:latin typeface="Arial"/>
                <a:ea typeface="ＭＳ Ｐゴシック" charset="0"/>
              </a:rPr>
              <a:t>12</a:t>
            </a:r>
            <a:r>
              <a:rPr lang="en-US" b="1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O</a:t>
            </a:r>
            <a:r>
              <a:rPr lang="en-US" sz="2200" b="1" baseline="-25000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6</a:t>
            </a:r>
            <a:endParaRPr lang="en-US" sz="2200" b="1" baseline="-25000" dirty="0">
              <a:solidFill>
                <a:srgbClr val="EC008C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260962" y="4128992"/>
            <a:ext cx="831959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6</a:t>
            </a:r>
            <a:r>
              <a:rPr lang="en-US" b="1" dirty="0">
                <a:solidFill>
                  <a:srgbClr val="3A90D5"/>
                </a:solidFill>
                <a:latin typeface="Arial"/>
                <a:ea typeface="ＭＳ Ｐゴシック" charset="0"/>
              </a:rPr>
              <a:t> </a:t>
            </a:r>
            <a:r>
              <a:rPr lang="en-US" b="1" dirty="0" smtClean="0">
                <a:solidFill>
                  <a:srgbClr val="3A90D5"/>
                </a:solidFill>
                <a:latin typeface="Arial"/>
                <a:ea typeface="ＭＳ Ｐゴシック" charset="0"/>
              </a:rPr>
              <a:t>H</a:t>
            </a:r>
            <a:r>
              <a:rPr lang="en-US" b="1" baseline="-25000" dirty="0" smtClean="0">
                <a:solidFill>
                  <a:srgbClr val="3A90D5"/>
                </a:solidFill>
                <a:latin typeface="Arial"/>
                <a:ea typeface="ＭＳ Ｐゴシック" charset="0"/>
              </a:rPr>
              <a:t>2</a:t>
            </a:r>
            <a:r>
              <a:rPr lang="en-US" b="1" dirty="0" smtClean="0">
                <a:solidFill>
                  <a:srgbClr val="EC008C"/>
                </a:solidFill>
                <a:latin typeface="Arial"/>
                <a:ea typeface="ＭＳ Ｐゴシック" charset="0"/>
              </a:rPr>
              <a:t>O</a:t>
            </a:r>
            <a:endParaRPr lang="en-US" b="1" dirty="0">
              <a:solidFill>
                <a:srgbClr val="EC008C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7550137" y="4128992"/>
            <a:ext cx="609141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231F20"/>
                </a:solidFill>
                <a:latin typeface="Arial"/>
                <a:ea typeface="ＭＳ Ｐゴシック" charset="0"/>
              </a:rPr>
              <a:t>6</a:t>
            </a:r>
            <a:r>
              <a:rPr lang="en-US" b="1" dirty="0">
                <a:solidFill>
                  <a:srgbClr val="3A90D5"/>
                </a:solidFill>
                <a:latin typeface="Arial"/>
                <a:ea typeface="ＭＳ Ｐゴシック" charset="0"/>
              </a:rPr>
              <a:t> O</a:t>
            </a:r>
            <a:r>
              <a:rPr lang="en-US" b="1" baseline="-25000" dirty="0">
                <a:solidFill>
                  <a:srgbClr val="3A90D5"/>
                </a:solidFill>
                <a:latin typeface="Arial"/>
                <a:ea typeface="ＭＳ Ｐゴシック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02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Photosynthesis as a Redox Process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Photosynthesis reverses the direction of electron flow compared to respiration</a:t>
            </a:r>
          </a:p>
          <a:p>
            <a:r>
              <a:rPr lang="en-US" altLang="en-US" dirty="0" smtClean="0"/>
              <a:t>Photosynthesis is a redox process in which H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O is oxidized and 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is reduced</a:t>
            </a:r>
          </a:p>
          <a:p>
            <a:r>
              <a:rPr lang="en-US" altLang="en-US" dirty="0" smtClean="0"/>
              <a:t>Photosynthesis is an endergonic process; the energy boost is provided by light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" y="2651760"/>
            <a:ext cx="8156448" cy="15544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8.UN01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315153" y="2647769"/>
            <a:ext cx="261770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008EC7"/>
                </a:solidFill>
                <a:latin typeface="Arial"/>
                <a:ea typeface="ＭＳ Ｐゴシック" charset="0"/>
              </a:rPr>
              <a:t>becomes reduced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009016" y="3889194"/>
            <a:ext cx="2649764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>
                <a:solidFill>
                  <a:srgbClr val="008EC7"/>
                </a:solidFill>
                <a:latin typeface="Arial"/>
                <a:ea typeface="ＭＳ Ｐゴシック" charset="0"/>
              </a:rPr>
              <a:t>becomes oxidized</a:t>
            </a:r>
          </a:p>
        </p:txBody>
      </p:sp>
    </p:spTree>
    <p:extLst>
      <p:ext uri="{BB962C8B-B14F-4D97-AF65-F5344CB8AC3E}">
        <p14:creationId xmlns:p14="http://schemas.microsoft.com/office/powerpoint/2010/main" val="11820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Two Stages of Photosynthesis: </a:t>
            </a:r>
            <a:r>
              <a:rPr lang="en-US" altLang="en-US" i="1" dirty="0" smtClean="0"/>
              <a:t>A Preview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Photosynthesis consists of the </a:t>
            </a:r>
            <a:r>
              <a:rPr lang="en-US" altLang="en-US" b="1" dirty="0" smtClean="0"/>
              <a:t>light reactions </a:t>
            </a:r>
            <a:r>
              <a:rPr lang="en-US" altLang="en-US" dirty="0" smtClean="0"/>
              <a:t>(the </a:t>
            </a:r>
            <a:r>
              <a:rPr lang="en-US" altLang="en-US" i="1" dirty="0" smtClean="0"/>
              <a:t>photo</a:t>
            </a:r>
            <a:r>
              <a:rPr lang="en-US" altLang="en-US" dirty="0" smtClean="0"/>
              <a:t> part) and </a:t>
            </a:r>
            <a:r>
              <a:rPr lang="en-US" altLang="en-US" b="1" dirty="0" smtClean="0"/>
              <a:t>Calvin cycle </a:t>
            </a:r>
            <a:r>
              <a:rPr lang="en-US" altLang="en-US" dirty="0" smtClean="0"/>
              <a:t>(the </a:t>
            </a:r>
            <a:r>
              <a:rPr lang="en-US" altLang="en-US" i="1" dirty="0" smtClean="0"/>
              <a:t>synthesis</a:t>
            </a:r>
            <a:r>
              <a:rPr lang="en-US" altLang="en-US" dirty="0" smtClean="0"/>
              <a:t> part)</a:t>
            </a:r>
          </a:p>
          <a:p>
            <a:r>
              <a:rPr lang="en-US" altLang="en-US" dirty="0" smtClean="0"/>
              <a:t>The light reactions (in the thylakoids)</a:t>
            </a:r>
          </a:p>
          <a:p>
            <a:pPr lvl="1"/>
            <a:r>
              <a:rPr lang="en-US" altLang="en-US" dirty="0" smtClean="0"/>
              <a:t>Split H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O</a:t>
            </a:r>
          </a:p>
          <a:p>
            <a:pPr lvl="1"/>
            <a:r>
              <a:rPr lang="en-US" altLang="en-US" dirty="0" smtClean="0"/>
              <a:t>Release O</a:t>
            </a:r>
            <a:r>
              <a:rPr lang="en-US" altLang="en-US" baseline="-25000" dirty="0" smtClean="0"/>
              <a:t>2</a:t>
            </a:r>
          </a:p>
          <a:p>
            <a:pPr lvl="1"/>
            <a:r>
              <a:rPr lang="en-US" altLang="en-US" dirty="0" smtClean="0"/>
              <a:t>Reduce the electron acceptor, </a:t>
            </a:r>
            <a:r>
              <a:rPr lang="en-US" altLang="en-US" b="1" dirty="0" smtClean="0"/>
              <a:t>NADP</a:t>
            </a:r>
            <a:r>
              <a:rPr lang="en-US" altLang="en-US" b="1" baseline="30000" dirty="0" smtClean="0">
                <a:sym typeface="Symbol" pitchFamily="18" charset="2"/>
              </a:rPr>
              <a:t>+</a:t>
            </a:r>
            <a:r>
              <a:rPr lang="en-US" altLang="en-US" baseline="30000" dirty="0" smtClean="0"/>
              <a:t>,</a:t>
            </a:r>
            <a:r>
              <a:rPr lang="en-US" altLang="en-US" dirty="0" smtClean="0"/>
              <a:t> to </a:t>
            </a:r>
            <a:r>
              <a:rPr lang="en-US" altLang="en-US" b="1" dirty="0" smtClean="0"/>
              <a:t>NADPH</a:t>
            </a:r>
          </a:p>
          <a:p>
            <a:pPr lvl="1"/>
            <a:r>
              <a:rPr lang="en-US" altLang="en-US" dirty="0" smtClean="0"/>
              <a:t>Generate ATP from ADP by adding a phosphate group, </a:t>
            </a:r>
            <a:r>
              <a:rPr lang="en-US" altLang="en-US" b="1" dirty="0" smtClean="0"/>
              <a:t>photophosphorylation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Calvin cycle (in the stroma) forms sugar from 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, using ATP and NADPH</a:t>
            </a:r>
          </a:p>
          <a:p>
            <a:r>
              <a:rPr lang="en-US" altLang="en-US" dirty="0" smtClean="0"/>
              <a:t>The Calvin cycle begins with </a:t>
            </a:r>
            <a:r>
              <a:rPr lang="en-US" altLang="en-US" b="1" dirty="0" smtClean="0"/>
              <a:t>carbon fixation</a:t>
            </a:r>
            <a:r>
              <a:rPr lang="en-US" altLang="en-US" dirty="0" smtClean="0"/>
              <a:t>, incorporating 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into organic molecules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1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Autotrophs </a:t>
            </a:r>
            <a:r>
              <a:rPr lang="en-US" altLang="en-US" dirty="0" smtClean="0"/>
              <a:t>sustain themselves without eating anything derived from other organisms</a:t>
            </a:r>
          </a:p>
          <a:p>
            <a:r>
              <a:rPr lang="en-US" altLang="en-US" dirty="0" smtClean="0"/>
              <a:t>Autotrophs are the producers of the biosphere, producing organic molecules from 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and other inorganic molecules</a:t>
            </a:r>
          </a:p>
          <a:p>
            <a:r>
              <a:rPr lang="en-US" altLang="en-US" dirty="0" smtClean="0"/>
              <a:t>Almost all plants are photoautotrophs, using the energy of sunlight to make organic molecules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Animation: Photosynthesis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2" name="08_05Photosynthes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762000"/>
            <a:ext cx="609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204216"/>
            <a:ext cx="801014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8.5-s1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66034" y="404921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Light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29708" y="392227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H</a:t>
            </a:r>
            <a:r>
              <a:rPr lang="en-US" sz="18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94958" y="2039253"/>
            <a:ext cx="6796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5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NADP</a:t>
            </a:r>
            <a:r>
              <a:rPr lang="en-US" sz="1650" b="1" baseline="40000" smtClean="0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endParaRPr lang="en-US" sz="1650" b="1" baseline="40000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506876" y="2561541"/>
            <a:ext cx="4312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ADP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657056" y="2782990"/>
            <a:ext cx="1122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565357" y="3063984"/>
            <a:ext cx="1362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endParaRPr lang="en-US" sz="1600" b="1" baseline="-25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509044" y="3137803"/>
            <a:ext cx="135934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LIGHT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REACTIONS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251709" y="4007752"/>
            <a:ext cx="113973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Thylakoid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222296" y="4007752"/>
            <a:ext cx="8399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Stroma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767521" y="5574614"/>
            <a:ext cx="1356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Chloroplast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4767758" y="3156859"/>
            <a:ext cx="49694" cy="21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405063" y="4029075"/>
            <a:ext cx="176212" cy="90488"/>
          </a:xfrm>
          <a:custGeom>
            <a:avLst/>
            <a:gdLst>
              <a:gd name="connsiteX0" fmla="*/ 0 w 176212"/>
              <a:gd name="connsiteY0" fmla="*/ 90488 h 90488"/>
              <a:gd name="connsiteX1" fmla="*/ 176212 w 176212"/>
              <a:gd name="connsiteY1" fmla="*/ 0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212" h="90488">
                <a:moveTo>
                  <a:pt x="0" y="90488"/>
                </a:moveTo>
                <a:lnTo>
                  <a:pt x="176212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457325" y="5105400"/>
            <a:ext cx="200025" cy="466725"/>
          </a:xfrm>
          <a:custGeom>
            <a:avLst/>
            <a:gdLst>
              <a:gd name="connsiteX0" fmla="*/ 0 w 200025"/>
              <a:gd name="connsiteY0" fmla="*/ 466725 h 466725"/>
              <a:gd name="connsiteX1" fmla="*/ 200025 w 200025"/>
              <a:gd name="connsiteY1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466725">
                <a:moveTo>
                  <a:pt x="0" y="466725"/>
                </a:moveTo>
                <a:lnTo>
                  <a:pt x="2000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3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204216"/>
            <a:ext cx="801014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8.5-s2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66034" y="404921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Light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29708" y="392227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H</a:t>
            </a:r>
            <a:r>
              <a:rPr lang="en-US" sz="18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94958" y="2039253"/>
            <a:ext cx="6796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5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NADP</a:t>
            </a:r>
            <a:r>
              <a:rPr lang="en-US" sz="1650" b="1" baseline="40000" smtClean="0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endParaRPr lang="en-US" sz="1650" b="1" baseline="40000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506876" y="2561541"/>
            <a:ext cx="4312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ADP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657056" y="2782990"/>
            <a:ext cx="1122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565357" y="3063984"/>
            <a:ext cx="1362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endParaRPr lang="en-US" sz="1600" b="1" baseline="-25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509044" y="3137803"/>
            <a:ext cx="135934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LIGHT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REACTIONS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251709" y="4007752"/>
            <a:ext cx="113973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Thylakoid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222296" y="4007752"/>
            <a:ext cx="8399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Stroma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4546563" y="3852178"/>
            <a:ext cx="3935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364795" y="4452253"/>
            <a:ext cx="7550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AD</a:t>
            </a:r>
            <a:r>
              <a:rPr lang="en-US" sz="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PH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767521" y="5574614"/>
            <a:ext cx="1356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Chloroplast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3113846" y="5859572"/>
            <a:ext cx="2644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  <a:r>
              <a:rPr lang="en-US" sz="1800" b="1" baseline="-25000" dirty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4767758" y="3156859"/>
            <a:ext cx="49694" cy="21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405063" y="4029075"/>
            <a:ext cx="176212" cy="90488"/>
          </a:xfrm>
          <a:custGeom>
            <a:avLst/>
            <a:gdLst>
              <a:gd name="connsiteX0" fmla="*/ 0 w 176212"/>
              <a:gd name="connsiteY0" fmla="*/ 90488 h 90488"/>
              <a:gd name="connsiteX1" fmla="*/ 176212 w 176212"/>
              <a:gd name="connsiteY1" fmla="*/ 0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212" h="90488">
                <a:moveTo>
                  <a:pt x="0" y="90488"/>
                </a:moveTo>
                <a:lnTo>
                  <a:pt x="176212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457325" y="5105400"/>
            <a:ext cx="200025" cy="466725"/>
          </a:xfrm>
          <a:custGeom>
            <a:avLst/>
            <a:gdLst>
              <a:gd name="connsiteX0" fmla="*/ 0 w 200025"/>
              <a:gd name="connsiteY0" fmla="*/ 466725 h 466725"/>
              <a:gd name="connsiteX1" fmla="*/ 200025 w 200025"/>
              <a:gd name="connsiteY1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466725">
                <a:moveTo>
                  <a:pt x="0" y="466725"/>
                </a:moveTo>
                <a:lnTo>
                  <a:pt x="2000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5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204216"/>
            <a:ext cx="801014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8.5-s3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66034" y="404921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Light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029708" y="392227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H</a:t>
            </a:r>
            <a:r>
              <a:rPr lang="en-US" sz="1800" b="1" baseline="-250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39609" y="406515"/>
            <a:ext cx="43120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CO</a:t>
            </a:r>
            <a:r>
              <a:rPr lang="en-US" sz="1800" b="1" baseline="-25000" dirty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394958" y="2039253"/>
            <a:ext cx="67967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5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NADP</a:t>
            </a:r>
            <a:r>
              <a:rPr lang="en-US" sz="1650" b="1" baseline="40000" smtClean="0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endParaRPr lang="en-US" sz="1650" b="1" baseline="40000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506876" y="2561541"/>
            <a:ext cx="43120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ADP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657056" y="2782990"/>
            <a:ext cx="1122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smtClean="0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endParaRPr lang="en-US" sz="1600" b="1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565357" y="3063984"/>
            <a:ext cx="1362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  <a:endParaRPr lang="en-US" sz="1600" b="1" baseline="-250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509044" y="3137803"/>
            <a:ext cx="135934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LIGHT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REACTIONS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251709" y="4007752"/>
            <a:ext cx="113973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Thylakoid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825903" y="3061603"/>
            <a:ext cx="88165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</a:t>
            </a:r>
            <a:r>
              <a:rPr lang="en-US" sz="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VIN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CYCLE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7222296" y="4007752"/>
            <a:ext cx="8399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Stroma</a:t>
            </a:r>
            <a:endParaRPr lang="en-US" sz="1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4546563" y="3852178"/>
            <a:ext cx="39350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ATP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364795" y="4452253"/>
            <a:ext cx="7550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</a:t>
            </a:r>
            <a:r>
              <a:rPr lang="en-US" sz="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AD</a:t>
            </a:r>
            <a:r>
              <a:rPr lang="en-US" sz="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PH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767521" y="5574614"/>
            <a:ext cx="13561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Chloroplast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3113846" y="5859572"/>
            <a:ext cx="2644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  <a:r>
              <a:rPr lang="en-US" sz="1800" b="1" baseline="-25000" dirty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46741" y="5875447"/>
            <a:ext cx="79508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[CH</a:t>
            </a:r>
            <a:r>
              <a:rPr lang="en-US" sz="1800" b="1" baseline="-25000" dirty="0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O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]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(sugar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4767758" y="3156859"/>
            <a:ext cx="49694" cy="213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405063" y="4029075"/>
            <a:ext cx="176212" cy="90488"/>
          </a:xfrm>
          <a:custGeom>
            <a:avLst/>
            <a:gdLst>
              <a:gd name="connsiteX0" fmla="*/ 0 w 176212"/>
              <a:gd name="connsiteY0" fmla="*/ 90488 h 90488"/>
              <a:gd name="connsiteX1" fmla="*/ 176212 w 176212"/>
              <a:gd name="connsiteY1" fmla="*/ 0 h 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212" h="90488">
                <a:moveTo>
                  <a:pt x="0" y="90488"/>
                </a:moveTo>
                <a:lnTo>
                  <a:pt x="176212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457325" y="5105400"/>
            <a:ext cx="200025" cy="466725"/>
          </a:xfrm>
          <a:custGeom>
            <a:avLst/>
            <a:gdLst>
              <a:gd name="connsiteX0" fmla="*/ 0 w 200025"/>
              <a:gd name="connsiteY0" fmla="*/ 466725 h 466725"/>
              <a:gd name="connsiteX1" fmla="*/ 200025 w 200025"/>
              <a:gd name="connsiteY1" fmla="*/ 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466725">
                <a:moveTo>
                  <a:pt x="0" y="466725"/>
                </a:moveTo>
                <a:lnTo>
                  <a:pt x="2000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40792"/>
            <a:ext cx="8546592" cy="637641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Heterotrophs </a:t>
            </a:r>
            <a:r>
              <a:rPr lang="en-US" altLang="en-US" dirty="0" smtClean="0"/>
              <a:t>obtain their organic material from other organisms</a:t>
            </a:r>
          </a:p>
          <a:p>
            <a:r>
              <a:rPr lang="en-US" altLang="en-US" dirty="0" smtClean="0"/>
              <a:t>Heterotrophs are the consumers of the biosphere</a:t>
            </a:r>
          </a:p>
          <a:p>
            <a:r>
              <a:rPr lang="en-US" altLang="en-US" dirty="0" smtClean="0"/>
              <a:t>Almost all heterotrophs, including humans, depend on photoautotrophs for food and O</a:t>
            </a:r>
            <a:r>
              <a:rPr lang="en-US" altLang="en-US" baseline="-25000" dirty="0" smtClean="0"/>
              <a:t>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40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Photosynthesis occurs in plants, algae, certain other </a:t>
            </a:r>
            <a:r>
              <a:rPr lang="en-US" altLang="en-US" dirty="0" err="1" smtClean="0"/>
              <a:t>protists</a:t>
            </a:r>
            <a:r>
              <a:rPr lang="en-US" altLang="en-US" dirty="0" smtClean="0"/>
              <a:t>, and some prokaryotes</a:t>
            </a:r>
          </a:p>
          <a:p>
            <a:r>
              <a:rPr lang="en-US" altLang="en-US" dirty="0" smtClean="0"/>
              <a:t>These organisms feed not only themselves but also most of the living world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5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268224"/>
            <a:ext cx="8016240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Figure 8.2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2232" y="1470840"/>
            <a:ext cx="256480" cy="65242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40 </a:t>
            </a:r>
            <a:r>
              <a:rPr lang="en-US" sz="178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178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232220" y="2202734"/>
            <a:ext cx="194925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(d) Cyanobacteria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992665" y="2767885"/>
            <a:ext cx="103874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347472"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Plants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75612" y="4909856"/>
            <a:ext cx="256480" cy="525785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 </a:t>
            </a:r>
            <a:r>
              <a:rPr lang="en-US" sz="178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178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234601" y="5581734"/>
            <a:ext cx="174887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347472"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(e) Purple </a:t>
            </a: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sulfur</a:t>
            </a:r>
            <a:b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bacteria</a:t>
            </a:r>
            <a:endParaRPr lang="en-US" sz="178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998221" y="6280236"/>
            <a:ext cx="280846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78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(c) Unicellular eukaryotes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3728727" y="4807827"/>
            <a:ext cx="16879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7188" indent="-356616" eaLnBrk="0" hangingPunct="0">
              <a:lnSpc>
                <a:spcPts val="2000"/>
              </a:lnSpc>
            </a:pP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(b)	Multicellular</a:t>
            </a:r>
            <a:b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alga</a:t>
            </a:r>
            <a:endParaRPr lang="en-US" sz="178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799" y="5578383"/>
            <a:ext cx="256480" cy="652423"/>
          </a:xfrm>
          <a:prstGeom prst="rect">
            <a:avLst/>
          </a:prstGeom>
          <a:noFill/>
        </p:spPr>
        <p:txBody>
          <a:bodyPr vert="vert270" wrap="none" lIns="0" tIns="0" rIns="0" bIns="0">
            <a:spAutoFit/>
          </a:bodyPr>
          <a:lstStyle/>
          <a:p>
            <a:pPr eaLnBrk="0" fontAlgn="auto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10 </a:t>
            </a:r>
            <a:r>
              <a:rPr lang="en-US" sz="178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17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</a:t>
            </a:r>
            <a:endParaRPr lang="en-US" sz="178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Concept 8.1: Photosynthesis converts light energy to the chemical energy of food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structural organization of photosynthetic cells includes enzymes and other molecules grouped together in a membrane</a:t>
            </a:r>
          </a:p>
          <a:p>
            <a:r>
              <a:rPr lang="en-US" altLang="en-US" dirty="0" smtClean="0"/>
              <a:t>This organization allows for the chemical reactions of photosynthesis to proceed efficiently</a:t>
            </a:r>
          </a:p>
          <a:p>
            <a:r>
              <a:rPr lang="en-US" altLang="en-US" dirty="0" smtClean="0"/>
              <a:t>Chloroplasts are structurally similar to and likely evolved from photosynthetic bacteria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Chloroplasts: The Sites of Photosynthesis in Plants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Leaves are the major locations of photosynthesis</a:t>
            </a:r>
          </a:p>
          <a:p>
            <a:r>
              <a:rPr lang="en-US" altLang="en-US" dirty="0" smtClean="0"/>
              <a:t>Their green color is from </a:t>
            </a:r>
            <a:r>
              <a:rPr lang="en-US" altLang="en-US" b="1" dirty="0" smtClean="0"/>
              <a:t>chlorophyll</a:t>
            </a:r>
            <a:r>
              <a:rPr lang="en-US" altLang="en-US" dirty="0" smtClean="0"/>
              <a:t>, the green pigment within chloroplasts</a:t>
            </a:r>
          </a:p>
          <a:p>
            <a:r>
              <a:rPr lang="en-US" altLang="en-US" dirty="0" smtClean="0"/>
              <a:t>Chloroplasts are found mainly in cells of the </a:t>
            </a:r>
            <a:r>
              <a:rPr lang="en-US" altLang="en-US" b="1" dirty="0" smtClean="0"/>
              <a:t>mesophyll</a:t>
            </a:r>
            <a:r>
              <a:rPr lang="en-US" altLang="en-US" dirty="0" smtClean="0"/>
              <a:t>, the interior tissue of the leaf</a:t>
            </a:r>
          </a:p>
          <a:p>
            <a:r>
              <a:rPr lang="en-US" altLang="en-US" dirty="0" smtClean="0"/>
              <a:t>Each mesophyll cell contains 30–40 chloroplasts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19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enters and 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exits the leaf through microscopic pores called </a:t>
            </a:r>
            <a:r>
              <a:rPr lang="en-US" altLang="en-US" b="1" dirty="0" smtClean="0"/>
              <a:t>stomata</a:t>
            </a:r>
          </a:p>
          <a:p>
            <a:r>
              <a:rPr lang="en-US" altLang="en-US" dirty="0" smtClean="0"/>
              <a:t>The chlorophyll is in the membranes of </a:t>
            </a:r>
            <a:r>
              <a:rPr lang="en-US" altLang="en-US" b="1" dirty="0" smtClean="0"/>
              <a:t>thylakoids </a:t>
            </a:r>
            <a:r>
              <a:rPr lang="en-US" altLang="en-US" dirty="0" smtClean="0"/>
              <a:t>(connected sacs in the chloroplast); thylakoids may be stacked in columns called grana</a:t>
            </a:r>
          </a:p>
          <a:p>
            <a:r>
              <a:rPr lang="en-US" altLang="en-US" dirty="0" smtClean="0"/>
              <a:t>Chloroplasts also contain </a:t>
            </a:r>
            <a:r>
              <a:rPr lang="en-US" altLang="en-US" b="1" dirty="0" smtClean="0"/>
              <a:t>stroma</a:t>
            </a:r>
            <a:r>
              <a:rPr lang="en-US" altLang="en-US" dirty="0" smtClean="0"/>
              <a:t>, a dense interior fluid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1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0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0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1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1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1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1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1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1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1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1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1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1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1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3.xml><?xml version="1.0" encoding="utf-8"?>
<a:theme xmlns:a="http://schemas.openxmlformats.org/drawingml/2006/main" name="1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4.xml><?xml version="1.0" encoding="utf-8"?>
<a:theme xmlns:a="http://schemas.openxmlformats.org/drawingml/2006/main" name="1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5.xml><?xml version="1.0" encoding="utf-8"?>
<a:theme xmlns:a="http://schemas.openxmlformats.org/drawingml/2006/main" name="1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6.xml><?xml version="1.0" encoding="utf-8"?>
<a:theme xmlns:a="http://schemas.openxmlformats.org/drawingml/2006/main" name="1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7.xml><?xml version="1.0" encoding="utf-8"?>
<a:theme xmlns:a="http://schemas.openxmlformats.org/drawingml/2006/main" name="1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8.xml><?xml version="1.0" encoding="utf-8"?>
<a:theme xmlns:a="http://schemas.openxmlformats.org/drawingml/2006/main" name="1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9.xml><?xml version="1.0" encoding="utf-8"?>
<a:theme xmlns:a="http://schemas.openxmlformats.org/drawingml/2006/main" name="1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0.xml><?xml version="1.0" encoding="utf-8"?>
<a:theme xmlns:a="http://schemas.openxmlformats.org/drawingml/2006/main" name="1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1.xml><?xml version="1.0" encoding="utf-8"?>
<a:theme xmlns:a="http://schemas.openxmlformats.org/drawingml/2006/main" name="1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2.xml><?xml version="1.0" encoding="utf-8"?>
<a:theme xmlns:a="http://schemas.openxmlformats.org/drawingml/2006/main" name="1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3.xml><?xml version="1.0" encoding="utf-8"?>
<a:theme xmlns:a="http://schemas.openxmlformats.org/drawingml/2006/main" name="1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4.xml><?xml version="1.0" encoding="utf-8"?>
<a:theme xmlns:a="http://schemas.openxmlformats.org/drawingml/2006/main" name="1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5.xml><?xml version="1.0" encoding="utf-8"?>
<a:theme xmlns:a="http://schemas.openxmlformats.org/drawingml/2006/main" name="1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6.xml><?xml version="1.0" encoding="utf-8"?>
<a:theme xmlns:a="http://schemas.openxmlformats.org/drawingml/2006/main" name="1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7.xml><?xml version="1.0" encoding="utf-8"?>
<a:theme xmlns:a="http://schemas.openxmlformats.org/drawingml/2006/main" name="1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8.xml><?xml version="1.0" encoding="utf-8"?>
<a:theme xmlns:a="http://schemas.openxmlformats.org/drawingml/2006/main" name="1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9.xml><?xml version="1.0" encoding="utf-8"?>
<a:theme xmlns:a="http://schemas.openxmlformats.org/drawingml/2006/main" name="1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0.xml><?xml version="1.0" encoding="utf-8"?>
<a:theme xmlns:a="http://schemas.openxmlformats.org/drawingml/2006/main" name="1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1.xml><?xml version="1.0" encoding="utf-8"?>
<a:theme xmlns:a="http://schemas.openxmlformats.org/drawingml/2006/main" name="1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2.xml><?xml version="1.0" encoding="utf-8"?>
<a:theme xmlns:a="http://schemas.openxmlformats.org/drawingml/2006/main" name="1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3.xml><?xml version="1.0" encoding="utf-8"?>
<a:theme xmlns:a="http://schemas.openxmlformats.org/drawingml/2006/main" name="1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4.xml><?xml version="1.0" encoding="utf-8"?>
<a:theme xmlns:a="http://schemas.openxmlformats.org/drawingml/2006/main" name="1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5.xml><?xml version="1.0" encoding="utf-8"?>
<a:theme xmlns:a="http://schemas.openxmlformats.org/drawingml/2006/main" name="1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6.xml><?xml version="1.0" encoding="utf-8"?>
<a:theme xmlns:a="http://schemas.openxmlformats.org/drawingml/2006/main" name="1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7.xml><?xml version="1.0" encoding="utf-8"?>
<a:theme xmlns:a="http://schemas.openxmlformats.org/drawingml/2006/main" name="1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8.xml><?xml version="1.0" encoding="utf-8"?>
<a:theme xmlns:a="http://schemas.openxmlformats.org/drawingml/2006/main" name="1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9.xml><?xml version="1.0" encoding="utf-8"?>
<a:theme xmlns:a="http://schemas.openxmlformats.org/drawingml/2006/main" name="1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0.xml><?xml version="1.0" encoding="utf-8"?>
<a:theme xmlns:a="http://schemas.openxmlformats.org/drawingml/2006/main" name="1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1.xml><?xml version="1.0" encoding="utf-8"?>
<a:theme xmlns:a="http://schemas.openxmlformats.org/drawingml/2006/main" name="1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2.xml><?xml version="1.0" encoding="utf-8"?>
<a:theme xmlns:a="http://schemas.openxmlformats.org/drawingml/2006/main" name="1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3.xml><?xml version="1.0" encoding="utf-8"?>
<a:theme xmlns:a="http://schemas.openxmlformats.org/drawingml/2006/main" name="1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4.xml><?xml version="1.0" encoding="utf-8"?>
<a:theme xmlns:a="http://schemas.openxmlformats.org/drawingml/2006/main" name="1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5.xml><?xml version="1.0" encoding="utf-8"?>
<a:theme xmlns:a="http://schemas.openxmlformats.org/drawingml/2006/main" name="1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6.xml><?xml version="1.0" encoding="utf-8"?>
<a:theme xmlns:a="http://schemas.openxmlformats.org/drawingml/2006/main" name="1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7.xml><?xml version="1.0" encoding="utf-8"?>
<a:theme xmlns:a="http://schemas.openxmlformats.org/drawingml/2006/main" name="1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8.xml><?xml version="1.0" encoding="utf-8"?>
<a:theme xmlns:a="http://schemas.openxmlformats.org/drawingml/2006/main" name="1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9.xml><?xml version="1.0" encoding="utf-8"?>
<a:theme xmlns:a="http://schemas.openxmlformats.org/drawingml/2006/main" name="1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0.xml><?xml version="1.0" encoding="utf-8"?>
<a:theme xmlns:a="http://schemas.openxmlformats.org/drawingml/2006/main" name="1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1.xml><?xml version="1.0" encoding="utf-8"?>
<a:theme xmlns:a="http://schemas.openxmlformats.org/drawingml/2006/main" name="1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2.xml><?xml version="1.0" encoding="utf-8"?>
<a:theme xmlns:a="http://schemas.openxmlformats.org/drawingml/2006/main" name="1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4044</TotalTime>
  <Words>969</Words>
  <Application>Microsoft Office PowerPoint</Application>
  <PresentationFormat>On-screen Show (4:3)</PresentationFormat>
  <Paragraphs>208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192</vt:i4>
      </vt:variant>
      <vt:variant>
        <vt:lpstr>Slide Titles</vt:lpstr>
      </vt:variant>
      <vt:variant>
        <vt:i4>23</vt:i4>
      </vt:variant>
    </vt:vector>
  </HeadingPairs>
  <TitlesOfParts>
    <vt:vector size="222" baseType="lpstr">
      <vt:lpstr>MS PGothic</vt:lpstr>
      <vt:lpstr>ヒラギノ角ゴ Pro W3</vt:lpstr>
      <vt:lpstr>Arial</vt:lpstr>
      <vt:lpstr>Symbol</vt:lpstr>
      <vt:lpstr>Times</vt:lpstr>
      <vt:lpstr>Times New Roman</vt:lpstr>
      <vt:lpstr>Wingdings</vt:lpstr>
      <vt:lpstr>BIF2e_Lecture_Design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84_Blank</vt:lpstr>
      <vt:lpstr>85_Blank</vt:lpstr>
      <vt:lpstr>86_Blank</vt:lpstr>
      <vt:lpstr>87_Blank</vt:lpstr>
      <vt:lpstr>88_Blank</vt:lpstr>
      <vt:lpstr>89_Blank</vt:lpstr>
      <vt:lpstr>90_Blank</vt:lpstr>
      <vt:lpstr>91_Blank</vt:lpstr>
      <vt:lpstr>92_Blank</vt:lpstr>
      <vt:lpstr>93_Blank</vt:lpstr>
      <vt:lpstr>94_Blank</vt:lpstr>
      <vt:lpstr>95_Blank</vt:lpstr>
      <vt:lpstr>96_Blank</vt:lpstr>
      <vt:lpstr>97_Blank</vt:lpstr>
      <vt:lpstr>98_Blank</vt:lpstr>
      <vt:lpstr>99_Blank</vt:lpstr>
      <vt:lpstr>100_Blank</vt:lpstr>
      <vt:lpstr>101_Blank</vt:lpstr>
      <vt:lpstr>102_Blank</vt:lpstr>
      <vt:lpstr>103_Blank</vt:lpstr>
      <vt:lpstr>104_Blank</vt:lpstr>
      <vt:lpstr>105_Blank</vt:lpstr>
      <vt:lpstr>106_Blank</vt:lpstr>
      <vt:lpstr>107_Blank</vt:lpstr>
      <vt:lpstr>108_Blank</vt:lpstr>
      <vt:lpstr>109_Blank</vt:lpstr>
      <vt:lpstr>110_Blank</vt:lpstr>
      <vt:lpstr>111_Blank</vt:lpstr>
      <vt:lpstr>112_Blank</vt:lpstr>
      <vt:lpstr>113_Blank</vt:lpstr>
      <vt:lpstr>114_Blank</vt:lpstr>
      <vt:lpstr>115_Blank</vt:lpstr>
      <vt:lpstr>116_Blank</vt:lpstr>
      <vt:lpstr>117_Blank</vt:lpstr>
      <vt:lpstr>118_Blank</vt:lpstr>
      <vt:lpstr>119_Blank</vt:lpstr>
      <vt:lpstr>120_Blank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141_Blank</vt:lpstr>
      <vt:lpstr>142_Blank</vt:lpstr>
      <vt:lpstr>143_Blank</vt:lpstr>
      <vt:lpstr>144_Blank</vt:lpstr>
      <vt:lpstr>145_Blank</vt:lpstr>
      <vt:lpstr>146_Blank</vt:lpstr>
      <vt:lpstr>147_Blank</vt:lpstr>
      <vt:lpstr>148_Blank</vt:lpstr>
      <vt:lpstr>149_Blank</vt:lpstr>
      <vt:lpstr>150_Blank</vt:lpstr>
      <vt:lpstr>151_Blank</vt:lpstr>
      <vt:lpstr>152_Blank</vt:lpstr>
      <vt:lpstr>153_Blank</vt:lpstr>
      <vt:lpstr>154_Blank</vt:lpstr>
      <vt:lpstr>155_Blank</vt:lpstr>
      <vt:lpstr>156_Blank</vt:lpstr>
      <vt:lpstr>157_Blank</vt:lpstr>
      <vt:lpstr>158_Blank</vt:lpstr>
      <vt:lpstr>159_Blank</vt:lpstr>
      <vt:lpstr>160_Blank</vt:lpstr>
      <vt:lpstr>161_Blank</vt:lpstr>
      <vt:lpstr>162_Blank</vt:lpstr>
      <vt:lpstr>163_Blank</vt:lpstr>
      <vt:lpstr>164_Blank</vt:lpstr>
      <vt:lpstr>165_Blank</vt:lpstr>
      <vt:lpstr>166_Blank</vt:lpstr>
      <vt:lpstr>167_Blank</vt:lpstr>
      <vt:lpstr>168_Blank</vt:lpstr>
      <vt:lpstr>169_Blank</vt:lpstr>
      <vt:lpstr>170_Blank</vt:lpstr>
      <vt:lpstr>171_Blank</vt:lpstr>
      <vt:lpstr>172_Blank</vt:lpstr>
      <vt:lpstr>173_Blank</vt:lpstr>
      <vt:lpstr>174_Blank</vt:lpstr>
      <vt:lpstr>175_Blank</vt:lpstr>
      <vt:lpstr>176_Blank</vt:lpstr>
      <vt:lpstr>177_Blank</vt:lpstr>
      <vt:lpstr>178_Blank</vt:lpstr>
      <vt:lpstr>179_Blank</vt:lpstr>
      <vt:lpstr>180_Blank</vt:lpstr>
      <vt:lpstr>181_Blank</vt:lpstr>
      <vt:lpstr>182_Blank</vt:lpstr>
      <vt:lpstr>183_Blank</vt:lpstr>
      <vt:lpstr>184_Blank</vt:lpstr>
      <vt:lpstr>185_Blank</vt:lpstr>
      <vt:lpstr>186_Blank</vt:lpstr>
      <vt:lpstr>187_Blank</vt:lpstr>
      <vt:lpstr>188_Blank</vt:lpstr>
      <vt:lpstr>189_Blank</vt:lpstr>
      <vt:lpstr>190_Blank</vt:lpstr>
      <vt:lpstr>191_Blank</vt:lpstr>
      <vt:lpstr>The Process That Feeds the Biosphere</vt:lpstr>
      <vt:lpstr>PowerPoint Presentation</vt:lpstr>
      <vt:lpstr>Figure 8.1</vt:lpstr>
      <vt:lpstr>PowerPoint Presentation</vt:lpstr>
      <vt:lpstr>PowerPoint Presentation</vt:lpstr>
      <vt:lpstr>Figure 8.2</vt:lpstr>
      <vt:lpstr>Concept 8.1: Photosynthesis converts light energy to the chemical energy of food</vt:lpstr>
      <vt:lpstr>Chloroplasts: The Sites of Photosynthesis in Plants</vt:lpstr>
      <vt:lpstr>PowerPoint Presentation</vt:lpstr>
      <vt:lpstr>Figure 8.3</vt:lpstr>
      <vt:lpstr>Figure 8.3-1</vt:lpstr>
      <vt:lpstr>Figure 8.3-2</vt:lpstr>
      <vt:lpstr>Tracking Atoms Through Photosynthesis:  Scientific Inquiry</vt:lpstr>
      <vt:lpstr>The Splitting of Water</vt:lpstr>
      <vt:lpstr>Figure 8.4</vt:lpstr>
      <vt:lpstr>Photosynthesis as a Redox Process</vt:lpstr>
      <vt:lpstr>Figure 8.UN01</vt:lpstr>
      <vt:lpstr>The Two Stages of Photosynthesis: A Preview</vt:lpstr>
      <vt:lpstr>PowerPoint Presentation</vt:lpstr>
      <vt:lpstr>Animation: Photosynthesis</vt:lpstr>
      <vt:lpstr>Figure 8.5-s1</vt:lpstr>
      <vt:lpstr>Figure 8.5-s2</vt:lpstr>
      <vt:lpstr>Figure 8.5-s3</vt:lpstr>
    </vt:vector>
  </TitlesOfParts>
  <Company>Pearson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Joan Stone</cp:lastModifiedBy>
  <cp:revision>704</cp:revision>
  <cp:lastPrinted>2005-03-24T12:52:04Z</cp:lastPrinted>
  <dcterms:created xsi:type="dcterms:W3CDTF">2010-10-31T21:38:30Z</dcterms:created>
  <dcterms:modified xsi:type="dcterms:W3CDTF">2018-11-29T17:46:15Z</dcterms:modified>
</cp:coreProperties>
</file>