
<file path=[Content_Types].xml><?xml version="1.0" encoding="utf-8"?>
<Types xmlns="http://schemas.openxmlformats.org/package/2006/content-types">
  <Default Extension="xml" ContentType="application/xml"/>
  <Default Extension="mp4" ContentType="video/mp4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Masters/slideMaster67.xml" ContentType="application/vnd.openxmlformats-officedocument.presentationml.slideMaster+xml"/>
  <Override PartName="/ppt/slideMasters/slideMaster68.xml" ContentType="application/vnd.openxmlformats-officedocument.presentationml.slideMaster+xml"/>
  <Override PartName="/ppt/slideMasters/slideMaster69.xml" ContentType="application/vnd.openxmlformats-officedocument.presentationml.slideMaster+xml"/>
  <Override PartName="/ppt/slideMasters/slideMaster70.xml" ContentType="application/vnd.openxmlformats-officedocument.presentationml.slideMaster+xml"/>
  <Override PartName="/ppt/slideMasters/slideMaster71.xml" ContentType="application/vnd.openxmlformats-officedocument.presentationml.slideMaster+xml"/>
  <Override PartName="/ppt/slideMasters/slideMaster72.xml" ContentType="application/vnd.openxmlformats-officedocument.presentationml.slideMaster+xml"/>
  <Override PartName="/ppt/slideMasters/slideMaster73.xml" ContentType="application/vnd.openxmlformats-officedocument.presentationml.slideMaster+xml"/>
  <Override PartName="/ppt/slideMasters/slideMaster74.xml" ContentType="application/vnd.openxmlformats-officedocument.presentationml.slideMaster+xml"/>
  <Override PartName="/ppt/slideMasters/slideMaster75.xml" ContentType="application/vnd.openxmlformats-officedocument.presentationml.slideMaster+xml"/>
  <Override PartName="/ppt/slideMasters/slideMaster76.xml" ContentType="application/vnd.openxmlformats-officedocument.presentationml.slideMaster+xml"/>
  <Override PartName="/ppt/slideMasters/slideMaster77.xml" ContentType="application/vnd.openxmlformats-officedocument.presentationml.slideMaster+xml"/>
  <Override PartName="/ppt/slideMasters/slideMaster78.xml" ContentType="application/vnd.openxmlformats-officedocument.presentationml.slideMaster+xml"/>
  <Override PartName="/ppt/slideMasters/slideMaster79.xml" ContentType="application/vnd.openxmlformats-officedocument.presentationml.slideMaster+xml"/>
  <Override PartName="/ppt/slideMasters/slideMaster80.xml" ContentType="application/vnd.openxmlformats-officedocument.presentationml.slideMaster+xml"/>
  <Override PartName="/ppt/slideMasters/slideMaster81.xml" ContentType="application/vnd.openxmlformats-officedocument.presentationml.slideMaster+xml"/>
  <Override PartName="/ppt/slideMasters/slideMaster82.xml" ContentType="application/vnd.openxmlformats-officedocument.presentationml.slideMaster+xml"/>
  <Override PartName="/ppt/slideMasters/slideMaster83.xml" ContentType="application/vnd.openxmlformats-officedocument.presentationml.slideMaster+xml"/>
  <Override PartName="/ppt/slideMasters/slideMaster84.xml" ContentType="application/vnd.openxmlformats-officedocument.presentationml.slideMaster+xml"/>
  <Override PartName="/ppt/slideMasters/slideMaster85.xml" ContentType="application/vnd.openxmlformats-officedocument.presentationml.slideMaster+xml"/>
  <Override PartName="/ppt/slideMasters/slideMaster86.xml" ContentType="application/vnd.openxmlformats-officedocument.presentationml.slideMaster+xml"/>
  <Override PartName="/ppt/slideMasters/slideMaster87.xml" ContentType="application/vnd.openxmlformats-officedocument.presentationml.slideMaster+xml"/>
  <Override PartName="/ppt/slideMasters/slideMaster88.xml" ContentType="application/vnd.openxmlformats-officedocument.presentationml.slideMaster+xml"/>
  <Override PartName="/ppt/slideMasters/slideMaster89.xml" ContentType="application/vnd.openxmlformats-officedocument.presentationml.slideMaster+xml"/>
  <Override PartName="/ppt/slideMasters/slideMaster90.xml" ContentType="application/vnd.openxmlformats-officedocument.presentationml.slideMaster+xml"/>
  <Override PartName="/ppt/slideMasters/slideMaster91.xml" ContentType="application/vnd.openxmlformats-officedocument.presentationml.slideMaster+xml"/>
  <Override PartName="/ppt/slideMasters/slideMaster92.xml" ContentType="application/vnd.openxmlformats-officedocument.presentationml.slideMaster+xml"/>
  <Override PartName="/ppt/slideMasters/slideMaster93.xml" ContentType="application/vnd.openxmlformats-officedocument.presentationml.slideMaster+xml"/>
  <Override PartName="/ppt/slideMasters/slideMaster94.xml" ContentType="application/vnd.openxmlformats-officedocument.presentationml.slideMaster+xml"/>
  <Override PartName="/ppt/slideMasters/slideMaster95.xml" ContentType="application/vnd.openxmlformats-officedocument.presentationml.slideMaster+xml"/>
  <Override PartName="/ppt/slideMasters/slideMaster96.xml" ContentType="application/vnd.openxmlformats-officedocument.presentationml.slideMaster+xml"/>
  <Override PartName="/ppt/slideMasters/slideMaster97.xml" ContentType="application/vnd.openxmlformats-officedocument.presentationml.slideMaster+xml"/>
  <Override PartName="/ppt/slideMasters/slideMaster98.xml" ContentType="application/vnd.openxmlformats-officedocument.presentationml.slideMaster+xml"/>
  <Override PartName="/ppt/slideMasters/slideMaster99.xml" ContentType="application/vnd.openxmlformats-officedocument.presentationml.slideMaster+xml"/>
  <Override PartName="/ppt/slideMasters/slideMaster100.xml" ContentType="application/vnd.openxmlformats-officedocument.presentationml.slideMaster+xml"/>
  <Override PartName="/ppt/slideMasters/slideMaster101.xml" ContentType="application/vnd.openxmlformats-officedocument.presentationml.slideMaster+xml"/>
  <Override PartName="/ppt/slideMasters/slideMaster102.xml" ContentType="application/vnd.openxmlformats-officedocument.presentationml.slideMaster+xml"/>
  <Override PartName="/ppt/slideMasters/slideMaster103.xml" ContentType="application/vnd.openxmlformats-officedocument.presentationml.slideMaster+xml"/>
  <Override PartName="/ppt/slideMasters/slideMaster104.xml" ContentType="application/vnd.openxmlformats-officedocument.presentationml.slideMaster+xml"/>
  <Override PartName="/ppt/slideMasters/slideMaster105.xml" ContentType="application/vnd.openxmlformats-officedocument.presentationml.slideMaster+xml"/>
  <Override PartName="/ppt/slideMasters/slideMaster106.xml" ContentType="application/vnd.openxmlformats-officedocument.presentationml.slideMaster+xml"/>
  <Override PartName="/ppt/slideMasters/slideMaster107.xml" ContentType="application/vnd.openxmlformats-officedocument.presentationml.slideMaster+xml"/>
  <Override PartName="/ppt/slideMasters/slideMaster108.xml" ContentType="application/vnd.openxmlformats-officedocument.presentationml.slideMaster+xml"/>
  <Override PartName="/ppt/slideMasters/slideMaster109.xml" ContentType="application/vnd.openxmlformats-officedocument.presentationml.slideMaster+xml"/>
  <Override PartName="/ppt/slideMasters/slideMaster110.xml" ContentType="application/vnd.openxmlformats-officedocument.presentationml.slideMaster+xml"/>
  <Override PartName="/ppt/slideMasters/slideMaster111.xml" ContentType="application/vnd.openxmlformats-officedocument.presentationml.slideMaster+xml"/>
  <Override PartName="/ppt/slideMasters/slideMaster112.xml" ContentType="application/vnd.openxmlformats-officedocument.presentationml.slideMaster+xml"/>
  <Override PartName="/ppt/slideMasters/slideMaster113.xml" ContentType="application/vnd.openxmlformats-officedocument.presentationml.slideMaster+xml"/>
  <Override PartName="/ppt/slideMasters/slideMaster114.xml" ContentType="application/vnd.openxmlformats-officedocument.presentationml.slideMaster+xml"/>
  <Override PartName="/ppt/slideMasters/slideMaster115.xml" ContentType="application/vnd.openxmlformats-officedocument.presentationml.slideMaster+xml"/>
  <Override PartName="/ppt/slideMasters/slideMaster116.xml" ContentType="application/vnd.openxmlformats-officedocument.presentationml.slideMaster+xml"/>
  <Override PartName="/ppt/slideMasters/slideMaster117.xml" ContentType="application/vnd.openxmlformats-officedocument.presentationml.slideMaster+xml"/>
  <Override PartName="/ppt/slideMasters/slideMaster118.xml" ContentType="application/vnd.openxmlformats-officedocument.presentationml.slideMaster+xml"/>
  <Override PartName="/ppt/slideMasters/slideMaster119.xml" ContentType="application/vnd.openxmlformats-officedocument.presentationml.slideMaster+xml"/>
  <Override PartName="/ppt/slideMasters/slideMaster120.xml" ContentType="application/vnd.openxmlformats-officedocument.presentationml.slideMaster+xml"/>
  <Override PartName="/ppt/slideMasters/slideMaster121.xml" ContentType="application/vnd.openxmlformats-officedocument.presentationml.slideMaster+xml"/>
  <Override PartName="/ppt/slideMasters/slideMaster122.xml" ContentType="application/vnd.openxmlformats-officedocument.presentationml.slideMaster+xml"/>
  <Override PartName="/ppt/slideMasters/slideMaster123.xml" ContentType="application/vnd.openxmlformats-officedocument.presentationml.slideMaster+xml"/>
  <Override PartName="/ppt/slideMasters/slideMaster124.xml" ContentType="application/vnd.openxmlformats-officedocument.presentationml.slideMaster+xml"/>
  <Override PartName="/ppt/slideMasters/slideMaster125.xml" ContentType="application/vnd.openxmlformats-officedocument.presentationml.slideMaster+xml"/>
  <Override PartName="/ppt/slideMasters/slideMaster126.xml" ContentType="application/vnd.openxmlformats-officedocument.presentationml.slideMaster+xml"/>
  <Override PartName="/ppt/slideMasters/slideMaster127.xml" ContentType="application/vnd.openxmlformats-officedocument.presentationml.slideMaster+xml"/>
  <Override PartName="/ppt/slideMasters/slideMaster128.xml" ContentType="application/vnd.openxmlformats-officedocument.presentationml.slideMaster+xml"/>
  <Override PartName="/ppt/slideMasters/slideMaster129.xml" ContentType="application/vnd.openxmlformats-officedocument.presentationml.slideMaster+xml"/>
  <Override PartName="/ppt/slideMasters/slideMaster130.xml" ContentType="application/vnd.openxmlformats-officedocument.presentationml.slideMaster+xml"/>
  <Override PartName="/ppt/slideMasters/slideMaster131.xml" ContentType="application/vnd.openxmlformats-officedocument.presentationml.slideMaster+xml"/>
  <Override PartName="/ppt/slideMasters/slideMaster132.xml" ContentType="application/vnd.openxmlformats-officedocument.presentationml.slideMaster+xml"/>
  <Override PartName="/ppt/slideMasters/slideMaster133.xml" ContentType="application/vnd.openxmlformats-officedocument.presentationml.slideMaster+xml"/>
  <Override PartName="/ppt/slideMasters/slideMaster134.xml" ContentType="application/vnd.openxmlformats-officedocument.presentationml.slideMaster+xml"/>
  <Override PartName="/ppt/slideMasters/slideMaster135.xml" ContentType="application/vnd.openxmlformats-officedocument.presentationml.slideMaster+xml"/>
  <Override PartName="/ppt/slideMasters/slideMaster136.xml" ContentType="application/vnd.openxmlformats-officedocument.presentationml.slideMaster+xml"/>
  <Override PartName="/ppt/slideMasters/slideMaster137.xml" ContentType="application/vnd.openxmlformats-officedocument.presentationml.slideMaster+xml"/>
  <Override PartName="/ppt/slideMasters/slideMaster138.xml" ContentType="application/vnd.openxmlformats-officedocument.presentationml.slideMaster+xml"/>
  <Override PartName="/ppt/slideMasters/slideMaster139.xml" ContentType="application/vnd.openxmlformats-officedocument.presentationml.slideMaster+xml"/>
  <Override PartName="/ppt/slideMasters/slideMaster140.xml" ContentType="application/vnd.openxmlformats-officedocument.presentationml.slideMaster+xml"/>
  <Override PartName="/ppt/slideMasters/slideMaster141.xml" ContentType="application/vnd.openxmlformats-officedocument.presentationml.slideMaster+xml"/>
  <Override PartName="/ppt/slideMasters/slideMaster142.xml" ContentType="application/vnd.openxmlformats-officedocument.presentationml.slideMaster+xml"/>
  <Override PartName="/ppt/slideMasters/slideMaster143.xml" ContentType="application/vnd.openxmlformats-officedocument.presentationml.slideMaster+xml"/>
  <Override PartName="/ppt/slideMasters/slideMaster144.xml" ContentType="application/vnd.openxmlformats-officedocument.presentationml.slideMaster+xml"/>
  <Override PartName="/ppt/slideMasters/slideMaster145.xml" ContentType="application/vnd.openxmlformats-officedocument.presentationml.slideMaster+xml"/>
  <Override PartName="/ppt/slideMasters/slideMaster146.xml" ContentType="application/vnd.openxmlformats-officedocument.presentationml.slideMaster+xml"/>
  <Override PartName="/ppt/slideMasters/slideMaster147.xml" ContentType="application/vnd.openxmlformats-officedocument.presentationml.slideMaster+xml"/>
  <Override PartName="/ppt/slideMasters/slideMaster148.xml" ContentType="application/vnd.openxmlformats-officedocument.presentationml.slideMaster+xml"/>
  <Override PartName="/ppt/slideMasters/slideMaster149.xml" ContentType="application/vnd.openxmlformats-officedocument.presentationml.slideMaster+xml"/>
  <Override PartName="/ppt/slideMasters/slideMaster150.xml" ContentType="application/vnd.openxmlformats-officedocument.presentationml.slideMaster+xml"/>
  <Override PartName="/ppt/slideMasters/slideMaster151.xml" ContentType="application/vnd.openxmlformats-officedocument.presentationml.slideMaster+xml"/>
  <Override PartName="/ppt/slideMasters/slideMaster152.xml" ContentType="application/vnd.openxmlformats-officedocument.presentationml.slideMaster+xml"/>
  <Override PartName="/ppt/slideMasters/slideMaster153.xml" ContentType="application/vnd.openxmlformats-officedocument.presentationml.slideMaster+xml"/>
  <Override PartName="/ppt/slideMasters/slideMaster154.xml" ContentType="application/vnd.openxmlformats-officedocument.presentationml.slideMaster+xml"/>
  <Override PartName="/ppt/slideMasters/slideMaster155.xml" ContentType="application/vnd.openxmlformats-officedocument.presentationml.slideMaster+xml"/>
  <Override PartName="/ppt/slideMasters/slideMaster156.xml" ContentType="application/vnd.openxmlformats-officedocument.presentationml.slideMaster+xml"/>
  <Override PartName="/ppt/slideMasters/slideMaster157.xml" ContentType="application/vnd.openxmlformats-officedocument.presentationml.slideMaster+xml"/>
  <Override PartName="/ppt/slideMasters/slideMaster158.xml" ContentType="application/vnd.openxmlformats-officedocument.presentationml.slideMaster+xml"/>
  <Override PartName="/ppt/slideMasters/slideMaster159.xml" ContentType="application/vnd.openxmlformats-officedocument.presentationml.slideMaster+xml"/>
  <Override PartName="/ppt/slideMasters/slideMaster160.xml" ContentType="application/vnd.openxmlformats-officedocument.presentationml.slideMaster+xml"/>
  <Override PartName="/ppt/slideMasters/slideMaster161.xml" ContentType="application/vnd.openxmlformats-officedocument.presentationml.slideMaster+xml"/>
  <Override PartName="/ppt/slideMasters/slideMaster162.xml" ContentType="application/vnd.openxmlformats-officedocument.presentationml.slideMaster+xml"/>
  <Override PartName="/ppt/slideMasters/slideMaster163.xml" ContentType="application/vnd.openxmlformats-officedocument.presentationml.slideMaster+xml"/>
  <Override PartName="/ppt/slideMasters/slideMaster164.xml" ContentType="application/vnd.openxmlformats-officedocument.presentationml.slideMaster+xml"/>
  <Override PartName="/ppt/slideMasters/slideMaster165.xml" ContentType="application/vnd.openxmlformats-officedocument.presentationml.slideMaster+xml"/>
  <Override PartName="/ppt/slideMasters/slideMaster166.xml" ContentType="application/vnd.openxmlformats-officedocument.presentationml.slideMaster+xml"/>
  <Override PartName="/ppt/slideMasters/slideMaster167.xml" ContentType="application/vnd.openxmlformats-officedocument.presentationml.slideMaster+xml"/>
  <Override PartName="/ppt/slideMasters/slideMaster168.xml" ContentType="application/vnd.openxmlformats-officedocument.presentationml.slideMaster+xml"/>
  <Override PartName="/ppt/slideMasters/slideMaster169.xml" ContentType="application/vnd.openxmlformats-officedocument.presentationml.slideMaster+xml"/>
  <Override PartName="/ppt/slideMasters/slideMaster170.xml" ContentType="application/vnd.openxmlformats-officedocument.presentationml.slideMaster+xml"/>
  <Override PartName="/ppt/slideMasters/slideMaster171.xml" ContentType="application/vnd.openxmlformats-officedocument.presentationml.slideMaster+xml"/>
  <Override PartName="/ppt/slideMasters/slideMaster172.xml" ContentType="application/vnd.openxmlformats-officedocument.presentationml.slideMaster+xml"/>
  <Override PartName="/ppt/slideMasters/slideMaster173.xml" ContentType="application/vnd.openxmlformats-officedocument.presentationml.slideMaster+xml"/>
  <Override PartName="/ppt/slideMasters/slideMaster174.xml" ContentType="application/vnd.openxmlformats-officedocument.presentationml.slideMaster+xml"/>
  <Override PartName="/ppt/slideMasters/slideMaster175.xml" ContentType="application/vnd.openxmlformats-officedocument.presentationml.slideMaster+xml"/>
  <Override PartName="/ppt/slideMasters/slideMaster176.xml" ContentType="application/vnd.openxmlformats-officedocument.presentationml.slideMaster+xml"/>
  <Override PartName="/ppt/slideMasters/slideMaster177.xml" ContentType="application/vnd.openxmlformats-officedocument.presentationml.slideMaster+xml"/>
  <Override PartName="/ppt/slideMasters/slideMaster178.xml" ContentType="application/vnd.openxmlformats-officedocument.presentationml.slideMaster+xml"/>
  <Override PartName="/ppt/slideMasters/slideMaster179.xml" ContentType="application/vnd.openxmlformats-officedocument.presentationml.slideMaster+xml"/>
  <Override PartName="/ppt/slideMasters/slideMaster180.xml" ContentType="application/vnd.openxmlformats-officedocument.presentationml.slideMaster+xml"/>
  <Override PartName="/ppt/slideMasters/slideMaster181.xml" ContentType="application/vnd.openxmlformats-officedocument.presentationml.slideMaster+xml"/>
  <Override PartName="/ppt/slideMasters/slideMaster182.xml" ContentType="application/vnd.openxmlformats-officedocument.presentationml.slideMaster+xml"/>
  <Override PartName="/ppt/slideMasters/slideMaster183.xml" ContentType="application/vnd.openxmlformats-officedocument.presentationml.slideMaster+xml"/>
  <Override PartName="/ppt/slideMasters/slideMaster184.xml" ContentType="application/vnd.openxmlformats-officedocument.presentationml.slideMaster+xml"/>
  <Override PartName="/ppt/slideMasters/slideMaster185.xml" ContentType="application/vnd.openxmlformats-officedocument.presentationml.slideMaster+xml"/>
  <Override PartName="/ppt/slideMasters/slideMaster186.xml" ContentType="application/vnd.openxmlformats-officedocument.presentationml.slideMaster+xml"/>
  <Override PartName="/ppt/slideMasters/slideMaster187.xml" ContentType="application/vnd.openxmlformats-officedocument.presentationml.slideMaster+xml"/>
  <Override PartName="/ppt/slideMasters/slideMaster188.xml" ContentType="application/vnd.openxmlformats-officedocument.presentationml.slideMaster+xml"/>
  <Override PartName="/ppt/slideMasters/slideMaster189.xml" ContentType="application/vnd.openxmlformats-officedocument.presentationml.slideMaster+xml"/>
  <Override PartName="/ppt/slideMasters/slideMaster190.xml" ContentType="application/vnd.openxmlformats-officedocument.presentationml.slideMaster+xml"/>
  <Override PartName="/ppt/slideMasters/slideMaster191.xml" ContentType="application/vnd.openxmlformats-officedocument.presentationml.slideMaster+xml"/>
  <Override PartName="/ppt/slideMasters/slideMaster192.xml" ContentType="application/vnd.openxmlformats-officedocument.presentationml.slideMaster+xml"/>
  <Override PartName="/ppt/slideMasters/slideMaster193.xml" ContentType="application/vnd.openxmlformats-officedocument.presentationml.slideMaster+xml"/>
  <Override PartName="/ppt/slideMasters/slideMaster194.xml" ContentType="application/vnd.openxmlformats-officedocument.presentationml.slideMaster+xml"/>
  <Override PartName="/ppt/slideMasters/slideMaster195.xml" ContentType="application/vnd.openxmlformats-officedocument.presentationml.slideMaster+xml"/>
  <Override PartName="/ppt/slideMasters/slideMaster196.xml" ContentType="application/vnd.openxmlformats-officedocument.presentationml.slideMaster+xml"/>
  <Override PartName="/ppt/slideMasters/slideMaster197.xml" ContentType="application/vnd.openxmlformats-officedocument.presentationml.slideMaster+xml"/>
  <Override PartName="/ppt/slideMasters/slideMaster198.xml" ContentType="application/vnd.openxmlformats-officedocument.presentationml.slideMaster+xml"/>
  <Override PartName="/ppt/slideMasters/slideMaster199.xml" ContentType="application/vnd.openxmlformats-officedocument.presentationml.slideMaster+xml"/>
  <Override PartName="/ppt/slideMasters/slideMaster200.xml" ContentType="application/vnd.openxmlformats-officedocument.presentationml.slideMaster+xml"/>
  <Override PartName="/ppt/slideMasters/slideMaster201.xml" ContentType="application/vnd.openxmlformats-officedocument.presentationml.slideMaster+xml"/>
  <Override PartName="/ppt/slideMasters/slideMaster20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26.xml" ContentType="application/vnd.openxmlformats-officedocument.theme+xml"/>
  <Override PartName="/ppt/theme/theme27.xml" ContentType="application/vnd.openxmlformats-officedocument.theme+xml"/>
  <Override PartName="/ppt/theme/theme28.xml" ContentType="application/vnd.openxmlformats-officedocument.theme+xml"/>
  <Override PartName="/ppt/theme/theme29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32.xml" ContentType="application/vnd.openxmlformats-officedocument.theme+xml"/>
  <Override PartName="/ppt/theme/theme33.xml" ContentType="application/vnd.openxmlformats-officedocument.theme+xml"/>
  <Override PartName="/ppt/theme/theme34.xml" ContentType="application/vnd.openxmlformats-officedocument.theme+xml"/>
  <Override PartName="/ppt/theme/theme35.xml" ContentType="application/vnd.openxmlformats-officedocument.theme+xml"/>
  <Override PartName="/ppt/theme/theme36.xml" ContentType="application/vnd.openxmlformats-officedocument.theme+xml"/>
  <Override PartName="/ppt/theme/theme37.xml" ContentType="application/vnd.openxmlformats-officedocument.theme+xml"/>
  <Override PartName="/ppt/theme/theme38.xml" ContentType="application/vnd.openxmlformats-officedocument.theme+xml"/>
  <Override PartName="/ppt/theme/theme39.xml" ContentType="application/vnd.openxmlformats-officedocument.theme+xml"/>
  <Override PartName="/ppt/theme/theme40.xml" ContentType="application/vnd.openxmlformats-officedocument.theme+xml"/>
  <Override PartName="/ppt/theme/theme41.xml" ContentType="application/vnd.openxmlformats-officedocument.theme+xml"/>
  <Override PartName="/ppt/theme/theme42.xml" ContentType="application/vnd.openxmlformats-officedocument.theme+xml"/>
  <Override PartName="/ppt/theme/theme43.xml" ContentType="application/vnd.openxmlformats-officedocument.theme+xml"/>
  <Override PartName="/ppt/theme/theme44.xml" ContentType="application/vnd.openxmlformats-officedocument.theme+xml"/>
  <Override PartName="/ppt/theme/theme45.xml" ContentType="application/vnd.openxmlformats-officedocument.theme+xml"/>
  <Override PartName="/ppt/theme/theme46.xml" ContentType="application/vnd.openxmlformats-officedocument.theme+xml"/>
  <Override PartName="/ppt/theme/theme47.xml" ContentType="application/vnd.openxmlformats-officedocument.theme+xml"/>
  <Override PartName="/ppt/theme/theme48.xml" ContentType="application/vnd.openxmlformats-officedocument.theme+xml"/>
  <Override PartName="/ppt/theme/theme49.xml" ContentType="application/vnd.openxmlformats-officedocument.theme+xml"/>
  <Override PartName="/ppt/theme/theme50.xml" ContentType="application/vnd.openxmlformats-officedocument.theme+xml"/>
  <Override PartName="/ppt/theme/theme51.xml" ContentType="application/vnd.openxmlformats-officedocument.theme+xml"/>
  <Override PartName="/ppt/theme/theme52.xml" ContentType="application/vnd.openxmlformats-officedocument.theme+xml"/>
  <Override PartName="/ppt/theme/theme53.xml" ContentType="application/vnd.openxmlformats-officedocument.theme+xml"/>
  <Override PartName="/ppt/theme/theme54.xml" ContentType="application/vnd.openxmlformats-officedocument.theme+xml"/>
  <Override PartName="/ppt/theme/theme55.xml" ContentType="application/vnd.openxmlformats-officedocument.theme+xml"/>
  <Override PartName="/ppt/theme/theme56.xml" ContentType="application/vnd.openxmlformats-officedocument.theme+xml"/>
  <Override PartName="/ppt/theme/theme57.xml" ContentType="application/vnd.openxmlformats-officedocument.theme+xml"/>
  <Override PartName="/ppt/theme/theme58.xml" ContentType="application/vnd.openxmlformats-officedocument.theme+xml"/>
  <Override PartName="/ppt/theme/theme59.xml" ContentType="application/vnd.openxmlformats-officedocument.theme+xml"/>
  <Override PartName="/ppt/theme/theme60.xml" ContentType="application/vnd.openxmlformats-officedocument.theme+xml"/>
  <Override PartName="/ppt/theme/theme61.xml" ContentType="application/vnd.openxmlformats-officedocument.theme+xml"/>
  <Override PartName="/ppt/theme/theme62.xml" ContentType="application/vnd.openxmlformats-officedocument.theme+xml"/>
  <Override PartName="/ppt/theme/theme63.xml" ContentType="application/vnd.openxmlformats-officedocument.theme+xml"/>
  <Override PartName="/ppt/theme/theme64.xml" ContentType="application/vnd.openxmlformats-officedocument.theme+xml"/>
  <Override PartName="/ppt/theme/theme65.xml" ContentType="application/vnd.openxmlformats-officedocument.theme+xml"/>
  <Override PartName="/ppt/theme/theme66.xml" ContentType="application/vnd.openxmlformats-officedocument.theme+xml"/>
  <Override PartName="/ppt/theme/theme67.xml" ContentType="application/vnd.openxmlformats-officedocument.theme+xml"/>
  <Override PartName="/ppt/theme/theme68.xml" ContentType="application/vnd.openxmlformats-officedocument.theme+xml"/>
  <Override PartName="/ppt/theme/theme69.xml" ContentType="application/vnd.openxmlformats-officedocument.theme+xml"/>
  <Override PartName="/ppt/theme/theme70.xml" ContentType="application/vnd.openxmlformats-officedocument.theme+xml"/>
  <Override PartName="/ppt/theme/theme71.xml" ContentType="application/vnd.openxmlformats-officedocument.theme+xml"/>
  <Override PartName="/ppt/theme/theme72.xml" ContentType="application/vnd.openxmlformats-officedocument.theme+xml"/>
  <Override PartName="/ppt/theme/theme73.xml" ContentType="application/vnd.openxmlformats-officedocument.theme+xml"/>
  <Override PartName="/ppt/theme/theme74.xml" ContentType="application/vnd.openxmlformats-officedocument.theme+xml"/>
  <Override PartName="/ppt/theme/theme75.xml" ContentType="application/vnd.openxmlformats-officedocument.theme+xml"/>
  <Override PartName="/ppt/theme/theme76.xml" ContentType="application/vnd.openxmlformats-officedocument.theme+xml"/>
  <Override PartName="/ppt/theme/theme77.xml" ContentType="application/vnd.openxmlformats-officedocument.theme+xml"/>
  <Override PartName="/ppt/theme/theme78.xml" ContentType="application/vnd.openxmlformats-officedocument.theme+xml"/>
  <Override PartName="/ppt/theme/theme79.xml" ContentType="application/vnd.openxmlformats-officedocument.theme+xml"/>
  <Override PartName="/ppt/theme/theme80.xml" ContentType="application/vnd.openxmlformats-officedocument.theme+xml"/>
  <Override PartName="/ppt/theme/theme81.xml" ContentType="application/vnd.openxmlformats-officedocument.theme+xml"/>
  <Override PartName="/ppt/theme/theme82.xml" ContentType="application/vnd.openxmlformats-officedocument.theme+xml"/>
  <Override PartName="/ppt/theme/theme83.xml" ContentType="application/vnd.openxmlformats-officedocument.theme+xml"/>
  <Override PartName="/ppt/theme/theme84.xml" ContentType="application/vnd.openxmlformats-officedocument.theme+xml"/>
  <Override PartName="/ppt/theme/theme85.xml" ContentType="application/vnd.openxmlformats-officedocument.theme+xml"/>
  <Override PartName="/ppt/theme/theme86.xml" ContentType="application/vnd.openxmlformats-officedocument.theme+xml"/>
  <Override PartName="/ppt/theme/theme87.xml" ContentType="application/vnd.openxmlformats-officedocument.theme+xml"/>
  <Override PartName="/ppt/theme/theme88.xml" ContentType="application/vnd.openxmlformats-officedocument.theme+xml"/>
  <Override PartName="/ppt/theme/theme89.xml" ContentType="application/vnd.openxmlformats-officedocument.theme+xml"/>
  <Override PartName="/ppt/theme/theme90.xml" ContentType="application/vnd.openxmlformats-officedocument.theme+xml"/>
  <Override PartName="/ppt/theme/theme91.xml" ContentType="application/vnd.openxmlformats-officedocument.theme+xml"/>
  <Override PartName="/ppt/theme/theme92.xml" ContentType="application/vnd.openxmlformats-officedocument.theme+xml"/>
  <Override PartName="/ppt/theme/theme93.xml" ContentType="application/vnd.openxmlformats-officedocument.theme+xml"/>
  <Override PartName="/ppt/theme/theme94.xml" ContentType="application/vnd.openxmlformats-officedocument.theme+xml"/>
  <Override PartName="/ppt/theme/theme95.xml" ContentType="application/vnd.openxmlformats-officedocument.theme+xml"/>
  <Override PartName="/ppt/theme/theme96.xml" ContentType="application/vnd.openxmlformats-officedocument.theme+xml"/>
  <Override PartName="/ppt/theme/theme97.xml" ContentType="application/vnd.openxmlformats-officedocument.theme+xml"/>
  <Override PartName="/ppt/theme/theme98.xml" ContentType="application/vnd.openxmlformats-officedocument.theme+xml"/>
  <Override PartName="/ppt/theme/theme99.xml" ContentType="application/vnd.openxmlformats-officedocument.theme+xml"/>
  <Override PartName="/ppt/theme/theme100.xml" ContentType="application/vnd.openxmlformats-officedocument.theme+xml"/>
  <Override PartName="/ppt/theme/theme101.xml" ContentType="application/vnd.openxmlformats-officedocument.theme+xml"/>
  <Override PartName="/ppt/theme/theme102.xml" ContentType="application/vnd.openxmlformats-officedocument.theme+xml"/>
  <Override PartName="/ppt/theme/theme103.xml" ContentType="application/vnd.openxmlformats-officedocument.theme+xml"/>
  <Override PartName="/ppt/theme/theme104.xml" ContentType="application/vnd.openxmlformats-officedocument.theme+xml"/>
  <Override PartName="/ppt/theme/theme105.xml" ContentType="application/vnd.openxmlformats-officedocument.theme+xml"/>
  <Override PartName="/ppt/theme/theme106.xml" ContentType="application/vnd.openxmlformats-officedocument.theme+xml"/>
  <Override PartName="/ppt/theme/theme107.xml" ContentType="application/vnd.openxmlformats-officedocument.theme+xml"/>
  <Override PartName="/ppt/theme/theme108.xml" ContentType="application/vnd.openxmlformats-officedocument.theme+xml"/>
  <Override PartName="/ppt/theme/theme109.xml" ContentType="application/vnd.openxmlformats-officedocument.theme+xml"/>
  <Override PartName="/ppt/theme/theme110.xml" ContentType="application/vnd.openxmlformats-officedocument.theme+xml"/>
  <Override PartName="/ppt/theme/theme111.xml" ContentType="application/vnd.openxmlformats-officedocument.theme+xml"/>
  <Override PartName="/ppt/theme/theme112.xml" ContentType="application/vnd.openxmlformats-officedocument.theme+xml"/>
  <Override PartName="/ppt/theme/theme113.xml" ContentType="application/vnd.openxmlformats-officedocument.theme+xml"/>
  <Override PartName="/ppt/theme/theme114.xml" ContentType="application/vnd.openxmlformats-officedocument.theme+xml"/>
  <Override PartName="/ppt/theme/theme115.xml" ContentType="application/vnd.openxmlformats-officedocument.theme+xml"/>
  <Override PartName="/ppt/theme/theme116.xml" ContentType="application/vnd.openxmlformats-officedocument.theme+xml"/>
  <Override PartName="/ppt/theme/theme117.xml" ContentType="application/vnd.openxmlformats-officedocument.theme+xml"/>
  <Override PartName="/ppt/theme/theme118.xml" ContentType="application/vnd.openxmlformats-officedocument.theme+xml"/>
  <Override PartName="/ppt/theme/theme119.xml" ContentType="application/vnd.openxmlformats-officedocument.theme+xml"/>
  <Override PartName="/ppt/theme/theme120.xml" ContentType="application/vnd.openxmlformats-officedocument.theme+xml"/>
  <Override PartName="/ppt/theme/theme121.xml" ContentType="application/vnd.openxmlformats-officedocument.theme+xml"/>
  <Override PartName="/ppt/theme/theme122.xml" ContentType="application/vnd.openxmlformats-officedocument.theme+xml"/>
  <Override PartName="/ppt/theme/theme123.xml" ContentType="application/vnd.openxmlformats-officedocument.theme+xml"/>
  <Override PartName="/ppt/theme/theme124.xml" ContentType="application/vnd.openxmlformats-officedocument.theme+xml"/>
  <Override PartName="/ppt/theme/theme125.xml" ContentType="application/vnd.openxmlformats-officedocument.theme+xml"/>
  <Override PartName="/ppt/theme/theme126.xml" ContentType="application/vnd.openxmlformats-officedocument.theme+xml"/>
  <Override PartName="/ppt/theme/theme127.xml" ContentType="application/vnd.openxmlformats-officedocument.theme+xml"/>
  <Override PartName="/ppt/theme/theme128.xml" ContentType="application/vnd.openxmlformats-officedocument.theme+xml"/>
  <Override PartName="/ppt/theme/theme129.xml" ContentType="application/vnd.openxmlformats-officedocument.theme+xml"/>
  <Override PartName="/ppt/theme/theme130.xml" ContentType="application/vnd.openxmlformats-officedocument.theme+xml"/>
  <Override PartName="/ppt/theme/theme131.xml" ContentType="application/vnd.openxmlformats-officedocument.theme+xml"/>
  <Override PartName="/ppt/theme/theme132.xml" ContentType="application/vnd.openxmlformats-officedocument.theme+xml"/>
  <Override PartName="/ppt/theme/theme133.xml" ContentType="application/vnd.openxmlformats-officedocument.theme+xml"/>
  <Override PartName="/ppt/theme/theme134.xml" ContentType="application/vnd.openxmlformats-officedocument.theme+xml"/>
  <Override PartName="/ppt/theme/theme135.xml" ContentType="application/vnd.openxmlformats-officedocument.theme+xml"/>
  <Override PartName="/ppt/theme/theme136.xml" ContentType="application/vnd.openxmlformats-officedocument.theme+xml"/>
  <Override PartName="/ppt/theme/theme137.xml" ContentType="application/vnd.openxmlformats-officedocument.theme+xml"/>
  <Override PartName="/ppt/theme/theme138.xml" ContentType="application/vnd.openxmlformats-officedocument.theme+xml"/>
  <Override PartName="/ppt/theme/theme139.xml" ContentType="application/vnd.openxmlformats-officedocument.theme+xml"/>
  <Override PartName="/ppt/theme/theme140.xml" ContentType="application/vnd.openxmlformats-officedocument.theme+xml"/>
  <Override PartName="/ppt/theme/theme141.xml" ContentType="application/vnd.openxmlformats-officedocument.theme+xml"/>
  <Override PartName="/ppt/theme/theme142.xml" ContentType="application/vnd.openxmlformats-officedocument.theme+xml"/>
  <Override PartName="/ppt/theme/theme143.xml" ContentType="application/vnd.openxmlformats-officedocument.theme+xml"/>
  <Override PartName="/ppt/theme/theme144.xml" ContentType="application/vnd.openxmlformats-officedocument.theme+xml"/>
  <Override PartName="/ppt/theme/theme145.xml" ContentType="application/vnd.openxmlformats-officedocument.theme+xml"/>
  <Override PartName="/ppt/theme/theme146.xml" ContentType="application/vnd.openxmlformats-officedocument.theme+xml"/>
  <Override PartName="/ppt/theme/theme147.xml" ContentType="application/vnd.openxmlformats-officedocument.theme+xml"/>
  <Override PartName="/ppt/theme/theme148.xml" ContentType="application/vnd.openxmlformats-officedocument.theme+xml"/>
  <Override PartName="/ppt/theme/theme149.xml" ContentType="application/vnd.openxmlformats-officedocument.theme+xml"/>
  <Override PartName="/ppt/theme/theme150.xml" ContentType="application/vnd.openxmlformats-officedocument.theme+xml"/>
  <Override PartName="/ppt/theme/theme151.xml" ContentType="application/vnd.openxmlformats-officedocument.theme+xml"/>
  <Override PartName="/ppt/theme/theme152.xml" ContentType="application/vnd.openxmlformats-officedocument.theme+xml"/>
  <Override PartName="/ppt/theme/theme153.xml" ContentType="application/vnd.openxmlformats-officedocument.theme+xml"/>
  <Override PartName="/ppt/theme/theme154.xml" ContentType="application/vnd.openxmlformats-officedocument.theme+xml"/>
  <Override PartName="/ppt/theme/theme155.xml" ContentType="application/vnd.openxmlformats-officedocument.theme+xml"/>
  <Override PartName="/ppt/theme/theme156.xml" ContentType="application/vnd.openxmlformats-officedocument.theme+xml"/>
  <Override PartName="/ppt/theme/theme157.xml" ContentType="application/vnd.openxmlformats-officedocument.theme+xml"/>
  <Override PartName="/ppt/theme/theme158.xml" ContentType="application/vnd.openxmlformats-officedocument.theme+xml"/>
  <Override PartName="/ppt/theme/theme159.xml" ContentType="application/vnd.openxmlformats-officedocument.theme+xml"/>
  <Override PartName="/ppt/theme/theme160.xml" ContentType="application/vnd.openxmlformats-officedocument.theme+xml"/>
  <Override PartName="/ppt/theme/theme161.xml" ContentType="application/vnd.openxmlformats-officedocument.theme+xml"/>
  <Override PartName="/ppt/theme/theme162.xml" ContentType="application/vnd.openxmlformats-officedocument.theme+xml"/>
  <Override PartName="/ppt/theme/theme163.xml" ContentType="application/vnd.openxmlformats-officedocument.theme+xml"/>
  <Override PartName="/ppt/theme/theme164.xml" ContentType="application/vnd.openxmlformats-officedocument.theme+xml"/>
  <Override PartName="/ppt/theme/theme165.xml" ContentType="application/vnd.openxmlformats-officedocument.theme+xml"/>
  <Override PartName="/ppt/theme/theme166.xml" ContentType="application/vnd.openxmlformats-officedocument.theme+xml"/>
  <Override PartName="/ppt/theme/theme167.xml" ContentType="application/vnd.openxmlformats-officedocument.theme+xml"/>
  <Override PartName="/ppt/theme/theme168.xml" ContentType="application/vnd.openxmlformats-officedocument.theme+xml"/>
  <Override PartName="/ppt/theme/theme169.xml" ContentType="application/vnd.openxmlformats-officedocument.theme+xml"/>
  <Override PartName="/ppt/theme/theme170.xml" ContentType="application/vnd.openxmlformats-officedocument.theme+xml"/>
  <Override PartName="/ppt/theme/theme171.xml" ContentType="application/vnd.openxmlformats-officedocument.theme+xml"/>
  <Override PartName="/ppt/theme/theme172.xml" ContentType="application/vnd.openxmlformats-officedocument.theme+xml"/>
  <Override PartName="/ppt/theme/theme173.xml" ContentType="application/vnd.openxmlformats-officedocument.theme+xml"/>
  <Override PartName="/ppt/theme/theme174.xml" ContentType="application/vnd.openxmlformats-officedocument.theme+xml"/>
  <Override PartName="/ppt/theme/theme175.xml" ContentType="application/vnd.openxmlformats-officedocument.theme+xml"/>
  <Override PartName="/ppt/theme/theme176.xml" ContentType="application/vnd.openxmlformats-officedocument.theme+xml"/>
  <Override PartName="/ppt/theme/theme177.xml" ContentType="application/vnd.openxmlformats-officedocument.theme+xml"/>
  <Override PartName="/ppt/theme/theme178.xml" ContentType="application/vnd.openxmlformats-officedocument.theme+xml"/>
  <Override PartName="/ppt/theme/theme179.xml" ContentType="application/vnd.openxmlformats-officedocument.theme+xml"/>
  <Override PartName="/ppt/theme/theme180.xml" ContentType="application/vnd.openxmlformats-officedocument.theme+xml"/>
  <Override PartName="/ppt/theme/theme181.xml" ContentType="application/vnd.openxmlformats-officedocument.theme+xml"/>
  <Override PartName="/ppt/theme/theme182.xml" ContentType="application/vnd.openxmlformats-officedocument.theme+xml"/>
  <Override PartName="/ppt/theme/theme183.xml" ContentType="application/vnd.openxmlformats-officedocument.theme+xml"/>
  <Override PartName="/ppt/theme/theme184.xml" ContentType="application/vnd.openxmlformats-officedocument.theme+xml"/>
  <Override PartName="/ppt/slideLayouts/slideLayout7.xml" ContentType="application/vnd.openxmlformats-officedocument.presentationml.slideLayout+xml"/>
  <Override PartName="/ppt/theme/theme185.xml" ContentType="application/vnd.openxmlformats-officedocument.theme+xml"/>
  <Override PartName="/ppt/slideLayouts/slideLayout8.xml" ContentType="application/vnd.openxmlformats-officedocument.presentationml.slideLayout+xml"/>
  <Override PartName="/ppt/theme/theme186.xml" ContentType="application/vnd.openxmlformats-officedocument.theme+xml"/>
  <Override PartName="/ppt/slideLayouts/slideLayout9.xml" ContentType="application/vnd.openxmlformats-officedocument.presentationml.slideLayout+xml"/>
  <Override PartName="/ppt/theme/theme187.xml" ContentType="application/vnd.openxmlformats-officedocument.theme+xml"/>
  <Override PartName="/ppt/slideLayouts/slideLayout10.xml" ContentType="application/vnd.openxmlformats-officedocument.presentationml.slideLayout+xml"/>
  <Override PartName="/ppt/theme/theme188.xml" ContentType="application/vnd.openxmlformats-officedocument.theme+xml"/>
  <Override PartName="/ppt/slideLayouts/slideLayout11.xml" ContentType="application/vnd.openxmlformats-officedocument.presentationml.slideLayout+xml"/>
  <Override PartName="/ppt/theme/theme189.xml" ContentType="application/vnd.openxmlformats-officedocument.theme+xml"/>
  <Override PartName="/ppt/slideLayouts/slideLayout12.xml" ContentType="application/vnd.openxmlformats-officedocument.presentationml.slideLayout+xml"/>
  <Override PartName="/ppt/theme/theme190.xml" ContentType="application/vnd.openxmlformats-officedocument.theme+xml"/>
  <Override PartName="/ppt/slideLayouts/slideLayout13.xml" ContentType="application/vnd.openxmlformats-officedocument.presentationml.slideLayout+xml"/>
  <Override PartName="/ppt/theme/theme191.xml" ContentType="application/vnd.openxmlformats-officedocument.theme+xml"/>
  <Override PartName="/ppt/slideLayouts/slideLayout14.xml" ContentType="application/vnd.openxmlformats-officedocument.presentationml.slideLayout+xml"/>
  <Override PartName="/ppt/theme/theme192.xml" ContentType="application/vnd.openxmlformats-officedocument.theme+xml"/>
  <Override PartName="/ppt/slideLayouts/slideLayout15.xml" ContentType="application/vnd.openxmlformats-officedocument.presentationml.slideLayout+xml"/>
  <Override PartName="/ppt/theme/theme193.xml" ContentType="application/vnd.openxmlformats-officedocument.theme+xml"/>
  <Override PartName="/ppt/theme/theme194.xml" ContentType="application/vnd.openxmlformats-officedocument.theme+xml"/>
  <Override PartName="/ppt/theme/theme195.xml" ContentType="application/vnd.openxmlformats-officedocument.theme+xml"/>
  <Override PartName="/ppt/theme/theme196.xml" ContentType="application/vnd.openxmlformats-officedocument.theme+xml"/>
  <Override PartName="/ppt/theme/theme197.xml" ContentType="application/vnd.openxmlformats-officedocument.theme+xml"/>
  <Override PartName="/ppt/theme/theme198.xml" ContentType="application/vnd.openxmlformats-officedocument.theme+xml"/>
  <Override PartName="/ppt/theme/theme199.xml" ContentType="application/vnd.openxmlformats-officedocument.theme+xml"/>
  <Override PartName="/ppt/theme/theme200.xml" ContentType="application/vnd.openxmlformats-officedocument.theme+xml"/>
  <Override PartName="/ppt/theme/theme201.xml" ContentType="application/vnd.openxmlformats-officedocument.theme+xml"/>
  <Override PartName="/ppt/theme/theme202.xml" ContentType="application/vnd.openxmlformats-officedocument.theme+xml"/>
  <Override PartName="/ppt/theme/theme203.xml" ContentType="application/vnd.openxmlformats-officedocument.theme+xml"/>
  <Override PartName="/ppt/theme/theme20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80" r:id="rId1"/>
    <p:sldMasterId id="2147483787" r:id="rId2"/>
    <p:sldMasterId id="2147483789" r:id="rId3"/>
    <p:sldMasterId id="2147483791" r:id="rId4"/>
    <p:sldMasterId id="2147483793" r:id="rId5"/>
    <p:sldMasterId id="2147483795" r:id="rId6"/>
    <p:sldMasterId id="2147483797" r:id="rId7"/>
    <p:sldMasterId id="2147483799" r:id="rId8"/>
    <p:sldMasterId id="2147483801" r:id="rId9"/>
    <p:sldMasterId id="2147483803" r:id="rId10"/>
    <p:sldMasterId id="2147483805" r:id="rId11"/>
    <p:sldMasterId id="2147483807" r:id="rId12"/>
    <p:sldMasterId id="2147483809" r:id="rId13"/>
    <p:sldMasterId id="2147483811" r:id="rId14"/>
    <p:sldMasterId id="2147483813" r:id="rId15"/>
    <p:sldMasterId id="2147483815" r:id="rId16"/>
    <p:sldMasterId id="2147483817" r:id="rId17"/>
    <p:sldMasterId id="2147483819" r:id="rId18"/>
    <p:sldMasterId id="2147483821" r:id="rId19"/>
    <p:sldMasterId id="2147483823" r:id="rId20"/>
    <p:sldMasterId id="2147483825" r:id="rId21"/>
    <p:sldMasterId id="2147483827" r:id="rId22"/>
    <p:sldMasterId id="2147483829" r:id="rId23"/>
    <p:sldMasterId id="2147483831" r:id="rId24"/>
    <p:sldMasterId id="2147483833" r:id="rId25"/>
    <p:sldMasterId id="2147483835" r:id="rId26"/>
    <p:sldMasterId id="2147483837" r:id="rId27"/>
    <p:sldMasterId id="2147483839" r:id="rId28"/>
    <p:sldMasterId id="2147483841" r:id="rId29"/>
    <p:sldMasterId id="2147483843" r:id="rId30"/>
    <p:sldMasterId id="2147483845" r:id="rId31"/>
    <p:sldMasterId id="2147483847" r:id="rId32"/>
    <p:sldMasterId id="2147483849" r:id="rId33"/>
    <p:sldMasterId id="2147483851" r:id="rId34"/>
    <p:sldMasterId id="2147483853" r:id="rId35"/>
    <p:sldMasterId id="2147483855" r:id="rId36"/>
    <p:sldMasterId id="2147483857" r:id="rId37"/>
    <p:sldMasterId id="2147483859" r:id="rId38"/>
    <p:sldMasterId id="2147483861" r:id="rId39"/>
    <p:sldMasterId id="2147483863" r:id="rId40"/>
    <p:sldMasterId id="2147483865" r:id="rId41"/>
    <p:sldMasterId id="2147483867" r:id="rId42"/>
    <p:sldMasterId id="2147483869" r:id="rId43"/>
    <p:sldMasterId id="2147483871" r:id="rId44"/>
    <p:sldMasterId id="2147483873" r:id="rId45"/>
    <p:sldMasterId id="2147483875" r:id="rId46"/>
    <p:sldMasterId id="2147483877" r:id="rId47"/>
    <p:sldMasterId id="2147483879" r:id="rId48"/>
    <p:sldMasterId id="2147483881" r:id="rId49"/>
    <p:sldMasterId id="2147483883" r:id="rId50"/>
    <p:sldMasterId id="2147483885" r:id="rId51"/>
    <p:sldMasterId id="2147483887" r:id="rId52"/>
    <p:sldMasterId id="2147483889" r:id="rId53"/>
    <p:sldMasterId id="2147483891" r:id="rId54"/>
    <p:sldMasterId id="2147483893" r:id="rId55"/>
    <p:sldMasterId id="2147483895" r:id="rId56"/>
    <p:sldMasterId id="2147483897" r:id="rId57"/>
    <p:sldMasterId id="2147483899" r:id="rId58"/>
    <p:sldMasterId id="2147483901" r:id="rId59"/>
    <p:sldMasterId id="2147483903" r:id="rId60"/>
    <p:sldMasterId id="2147483905" r:id="rId61"/>
    <p:sldMasterId id="2147483907" r:id="rId62"/>
    <p:sldMasterId id="2147483909" r:id="rId63"/>
    <p:sldMasterId id="2147483911" r:id="rId64"/>
    <p:sldMasterId id="2147483913" r:id="rId65"/>
    <p:sldMasterId id="2147483915" r:id="rId66"/>
    <p:sldMasterId id="2147483917" r:id="rId67"/>
    <p:sldMasterId id="2147483919" r:id="rId68"/>
    <p:sldMasterId id="2147483921" r:id="rId69"/>
    <p:sldMasterId id="2147483923" r:id="rId70"/>
    <p:sldMasterId id="2147483925" r:id="rId71"/>
    <p:sldMasterId id="2147483927" r:id="rId72"/>
    <p:sldMasterId id="2147483929" r:id="rId73"/>
    <p:sldMasterId id="2147483931" r:id="rId74"/>
    <p:sldMasterId id="2147483933" r:id="rId75"/>
    <p:sldMasterId id="2147483935" r:id="rId76"/>
    <p:sldMasterId id="2147483937" r:id="rId77"/>
    <p:sldMasterId id="2147483939" r:id="rId78"/>
    <p:sldMasterId id="2147483941" r:id="rId79"/>
    <p:sldMasterId id="2147483943" r:id="rId80"/>
    <p:sldMasterId id="2147483945" r:id="rId81"/>
    <p:sldMasterId id="2147483947" r:id="rId82"/>
    <p:sldMasterId id="2147483949" r:id="rId83"/>
    <p:sldMasterId id="2147483951" r:id="rId84"/>
    <p:sldMasterId id="2147483953" r:id="rId85"/>
    <p:sldMasterId id="2147483955" r:id="rId86"/>
    <p:sldMasterId id="2147483957" r:id="rId87"/>
    <p:sldMasterId id="2147483959" r:id="rId88"/>
    <p:sldMasterId id="2147483961" r:id="rId89"/>
    <p:sldMasterId id="2147483963" r:id="rId90"/>
    <p:sldMasterId id="2147483964" r:id="rId91"/>
    <p:sldMasterId id="2147483966" r:id="rId92"/>
    <p:sldMasterId id="2147483968" r:id="rId93"/>
    <p:sldMasterId id="2147483970" r:id="rId94"/>
    <p:sldMasterId id="2147483972" r:id="rId95"/>
    <p:sldMasterId id="2147483974" r:id="rId96"/>
    <p:sldMasterId id="2147483976" r:id="rId97"/>
    <p:sldMasterId id="2147483978" r:id="rId98"/>
    <p:sldMasterId id="2147483980" r:id="rId99"/>
    <p:sldMasterId id="2147483982" r:id="rId100"/>
    <p:sldMasterId id="2147483984" r:id="rId101"/>
    <p:sldMasterId id="2147483986" r:id="rId102"/>
    <p:sldMasterId id="2147483988" r:id="rId103"/>
    <p:sldMasterId id="2147483990" r:id="rId104"/>
    <p:sldMasterId id="2147483992" r:id="rId105"/>
    <p:sldMasterId id="2147483994" r:id="rId106"/>
    <p:sldMasterId id="2147483996" r:id="rId107"/>
    <p:sldMasterId id="2147483998" r:id="rId108"/>
    <p:sldMasterId id="2147484000" r:id="rId109"/>
    <p:sldMasterId id="2147484001" r:id="rId110"/>
    <p:sldMasterId id="2147484003" r:id="rId111"/>
    <p:sldMasterId id="2147484005" r:id="rId112"/>
    <p:sldMasterId id="2147484007" r:id="rId113"/>
    <p:sldMasterId id="2147484008" r:id="rId114"/>
    <p:sldMasterId id="2147484010" r:id="rId115"/>
    <p:sldMasterId id="2147484012" r:id="rId116"/>
    <p:sldMasterId id="2147484014" r:id="rId117"/>
    <p:sldMasterId id="2147484016" r:id="rId118"/>
    <p:sldMasterId id="2147484018" r:id="rId119"/>
    <p:sldMasterId id="2147484020" r:id="rId120"/>
    <p:sldMasterId id="2147484022" r:id="rId121"/>
    <p:sldMasterId id="2147484023" r:id="rId122"/>
    <p:sldMasterId id="2147484025" r:id="rId123"/>
    <p:sldMasterId id="2147484027" r:id="rId124"/>
    <p:sldMasterId id="2147484029" r:id="rId125"/>
    <p:sldMasterId id="2147484031" r:id="rId126"/>
    <p:sldMasterId id="2147484033" r:id="rId127"/>
    <p:sldMasterId id="2147484035" r:id="rId128"/>
    <p:sldMasterId id="2147484037" r:id="rId129"/>
    <p:sldMasterId id="2147484039" r:id="rId130"/>
    <p:sldMasterId id="2147484041" r:id="rId131"/>
    <p:sldMasterId id="2147484043" r:id="rId132"/>
    <p:sldMasterId id="2147484045" r:id="rId133"/>
    <p:sldMasterId id="2147484047" r:id="rId134"/>
    <p:sldMasterId id="2147484049" r:id="rId135"/>
    <p:sldMasterId id="2147484051" r:id="rId136"/>
    <p:sldMasterId id="2147484053" r:id="rId137"/>
    <p:sldMasterId id="2147484055" r:id="rId138"/>
    <p:sldMasterId id="2147484057" r:id="rId139"/>
    <p:sldMasterId id="2147484059" r:id="rId140"/>
    <p:sldMasterId id="2147484061" r:id="rId141"/>
    <p:sldMasterId id="2147484063" r:id="rId142"/>
    <p:sldMasterId id="2147484065" r:id="rId143"/>
    <p:sldMasterId id="2147484067" r:id="rId144"/>
    <p:sldMasterId id="2147484069" r:id="rId145"/>
    <p:sldMasterId id="2147484071" r:id="rId146"/>
    <p:sldMasterId id="2147484073" r:id="rId147"/>
    <p:sldMasterId id="2147484075" r:id="rId148"/>
    <p:sldMasterId id="2147484077" r:id="rId149"/>
    <p:sldMasterId id="2147484079" r:id="rId150"/>
    <p:sldMasterId id="2147484081" r:id="rId151"/>
    <p:sldMasterId id="2147484083" r:id="rId152"/>
    <p:sldMasterId id="2147484085" r:id="rId153"/>
    <p:sldMasterId id="2147484087" r:id="rId154"/>
    <p:sldMasterId id="2147484089" r:id="rId155"/>
    <p:sldMasterId id="2147484091" r:id="rId156"/>
    <p:sldMasterId id="2147484093" r:id="rId157"/>
    <p:sldMasterId id="2147484095" r:id="rId158"/>
    <p:sldMasterId id="2147484097" r:id="rId159"/>
    <p:sldMasterId id="2147484099" r:id="rId160"/>
    <p:sldMasterId id="2147484101" r:id="rId161"/>
    <p:sldMasterId id="2147484103" r:id="rId162"/>
    <p:sldMasterId id="2147484105" r:id="rId163"/>
    <p:sldMasterId id="2147484107" r:id="rId164"/>
    <p:sldMasterId id="2147484109" r:id="rId165"/>
    <p:sldMasterId id="2147484111" r:id="rId166"/>
    <p:sldMasterId id="2147484113" r:id="rId167"/>
    <p:sldMasterId id="2147484115" r:id="rId168"/>
    <p:sldMasterId id="2147484117" r:id="rId169"/>
    <p:sldMasterId id="2147484119" r:id="rId170"/>
    <p:sldMasterId id="2147484121" r:id="rId171"/>
    <p:sldMasterId id="2147484123" r:id="rId172"/>
    <p:sldMasterId id="2147484125" r:id="rId173"/>
    <p:sldMasterId id="2147484127" r:id="rId174"/>
    <p:sldMasterId id="2147484129" r:id="rId175"/>
    <p:sldMasterId id="2147484131" r:id="rId176"/>
    <p:sldMasterId id="2147484133" r:id="rId177"/>
    <p:sldMasterId id="2147484135" r:id="rId178"/>
    <p:sldMasterId id="2147484137" r:id="rId179"/>
    <p:sldMasterId id="2147484139" r:id="rId180"/>
    <p:sldMasterId id="2147484141" r:id="rId181"/>
    <p:sldMasterId id="2147484143" r:id="rId182"/>
    <p:sldMasterId id="2147484145" r:id="rId183"/>
    <p:sldMasterId id="2147484147" r:id="rId184"/>
    <p:sldMasterId id="2147484149" r:id="rId185"/>
    <p:sldMasterId id="2147484151" r:id="rId186"/>
    <p:sldMasterId id="2147484153" r:id="rId187"/>
    <p:sldMasterId id="2147484155" r:id="rId188"/>
    <p:sldMasterId id="2147484157" r:id="rId189"/>
    <p:sldMasterId id="2147484159" r:id="rId190"/>
    <p:sldMasterId id="2147484161" r:id="rId191"/>
    <p:sldMasterId id="2147484163" r:id="rId192"/>
    <p:sldMasterId id="2147484165" r:id="rId193"/>
    <p:sldMasterId id="2147484167" r:id="rId194"/>
    <p:sldMasterId id="2147484169" r:id="rId195"/>
    <p:sldMasterId id="2147484171" r:id="rId196"/>
    <p:sldMasterId id="2147484173" r:id="rId197"/>
    <p:sldMasterId id="2147484175" r:id="rId198"/>
    <p:sldMasterId id="2147484177" r:id="rId199"/>
    <p:sldMasterId id="2147484179" r:id="rId200"/>
    <p:sldMasterId id="2147484181" r:id="rId201"/>
    <p:sldMasterId id="2147484183" r:id="rId202"/>
  </p:sldMasterIdLst>
  <p:notesMasterIdLst>
    <p:notesMasterId r:id="rId226"/>
  </p:notesMasterIdLst>
  <p:handoutMasterIdLst>
    <p:handoutMasterId r:id="rId227"/>
  </p:handoutMasterIdLst>
  <p:sldIdLst>
    <p:sldId id="311" r:id="rId203"/>
    <p:sldId id="312" r:id="rId204"/>
    <p:sldId id="313" r:id="rId205"/>
    <p:sldId id="314" r:id="rId206"/>
    <p:sldId id="341" r:id="rId207"/>
    <p:sldId id="405" r:id="rId208"/>
    <p:sldId id="316" r:id="rId209"/>
    <p:sldId id="406" r:id="rId210"/>
    <p:sldId id="407" r:id="rId211"/>
    <p:sldId id="319" r:id="rId212"/>
    <p:sldId id="320" r:id="rId213"/>
    <p:sldId id="321" r:id="rId214"/>
    <p:sldId id="408" r:id="rId215"/>
    <p:sldId id="323" r:id="rId216"/>
    <p:sldId id="324" r:id="rId217"/>
    <p:sldId id="325" r:id="rId218"/>
    <p:sldId id="326" r:id="rId219"/>
    <p:sldId id="409" r:id="rId220"/>
    <p:sldId id="410" r:id="rId221"/>
    <p:sldId id="411" r:id="rId222"/>
    <p:sldId id="412" r:id="rId223"/>
    <p:sldId id="413" r:id="rId224"/>
    <p:sldId id="328" r:id="rId225"/>
  </p:sldIdLst>
  <p:sldSz cx="9144000" cy="6858000" type="screen4x3"/>
  <p:notesSz cx="6858000" cy="9144000"/>
  <p:custDataLst>
    <p:tags r:id="rId22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58">
          <p15:clr>
            <a:srgbClr val="A4A3A4"/>
          </p15:clr>
        </p15:guide>
        <p15:guide id="8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9" clrIdx="0"/>
  <p:cmAuthor id="2" name="Kathleen Fitzpatrick" initials="" lastIdx="1" clrIdx="1"/>
  <p:cmAuthor id="3" name="Sylvia Rebert" initials="SR" lastIdx="1" clrIdx="2"/>
  <p:cmAuthor id="4" name="manjubharkavi" initials="m" lastIdx="1" clrIdx="3"/>
  <p:cmAuthor id="5" name="Nicole Tunbridge" initials="" lastIdx="8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D209"/>
    <a:srgbClr val="990066"/>
    <a:srgbClr val="0051A2"/>
    <a:srgbClr val="9D0016"/>
    <a:srgbClr val="F9E33B"/>
    <a:srgbClr val="ABA49A"/>
    <a:srgbClr val="F6C932"/>
    <a:srgbClr val="4747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11" autoAdjust="0"/>
    <p:restoredTop sz="92205" autoAdjust="0"/>
  </p:normalViewPr>
  <p:slideViewPr>
    <p:cSldViewPr snapToGrid="0" showGuides="1">
      <p:cViewPr varScale="1">
        <p:scale>
          <a:sx n="82" d="100"/>
          <a:sy n="82" d="100"/>
        </p:scale>
        <p:origin x="1096" y="168"/>
      </p:cViewPr>
      <p:guideLst>
        <p:guide orient="horz" pos="2158"/>
        <p:guide pos="2880"/>
      </p:guideLst>
    </p:cSldViewPr>
  </p:slideViewPr>
  <p:outlineViewPr>
    <p:cViewPr>
      <p:scale>
        <a:sx n="33" d="100"/>
        <a:sy n="33" d="100"/>
      </p:scale>
      <p:origin x="0" y="61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54" d="100"/>
          <a:sy n="54" d="100"/>
        </p:scale>
        <p:origin x="-253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42" Type="http://schemas.openxmlformats.org/officeDocument/2006/relationships/slideMaster" Target="slideMasters/slideMaster142.xml"/><Relationship Id="rId143" Type="http://schemas.openxmlformats.org/officeDocument/2006/relationships/slideMaster" Target="slideMasters/slideMaster143.xml"/><Relationship Id="rId144" Type="http://schemas.openxmlformats.org/officeDocument/2006/relationships/slideMaster" Target="slideMasters/slideMaster144.xml"/><Relationship Id="rId145" Type="http://schemas.openxmlformats.org/officeDocument/2006/relationships/slideMaster" Target="slideMasters/slideMaster145.xml"/><Relationship Id="rId146" Type="http://schemas.openxmlformats.org/officeDocument/2006/relationships/slideMaster" Target="slideMasters/slideMaster146.xml"/><Relationship Id="rId147" Type="http://schemas.openxmlformats.org/officeDocument/2006/relationships/slideMaster" Target="slideMasters/slideMaster147.xml"/><Relationship Id="rId148" Type="http://schemas.openxmlformats.org/officeDocument/2006/relationships/slideMaster" Target="slideMasters/slideMaster148.xml"/><Relationship Id="rId149" Type="http://schemas.openxmlformats.org/officeDocument/2006/relationships/slideMaster" Target="slideMasters/slideMaster149.xml"/><Relationship Id="rId180" Type="http://schemas.openxmlformats.org/officeDocument/2006/relationships/slideMaster" Target="slideMasters/slideMaster180.xml"/><Relationship Id="rId181" Type="http://schemas.openxmlformats.org/officeDocument/2006/relationships/slideMaster" Target="slideMasters/slideMaster181.xml"/><Relationship Id="rId182" Type="http://schemas.openxmlformats.org/officeDocument/2006/relationships/slideMaster" Target="slideMasters/slideMaster182.xml"/><Relationship Id="rId40" Type="http://schemas.openxmlformats.org/officeDocument/2006/relationships/slideMaster" Target="slideMasters/slideMaster40.xml"/><Relationship Id="rId41" Type="http://schemas.openxmlformats.org/officeDocument/2006/relationships/slideMaster" Target="slideMasters/slideMaster41.xml"/><Relationship Id="rId42" Type="http://schemas.openxmlformats.org/officeDocument/2006/relationships/slideMaster" Target="slideMasters/slideMaster42.xml"/><Relationship Id="rId43" Type="http://schemas.openxmlformats.org/officeDocument/2006/relationships/slideMaster" Target="slideMasters/slideMaster43.xml"/><Relationship Id="rId44" Type="http://schemas.openxmlformats.org/officeDocument/2006/relationships/slideMaster" Target="slideMasters/slideMaster44.xml"/><Relationship Id="rId45" Type="http://schemas.openxmlformats.org/officeDocument/2006/relationships/slideMaster" Target="slideMasters/slideMaster45.xml"/><Relationship Id="rId46" Type="http://schemas.openxmlformats.org/officeDocument/2006/relationships/slideMaster" Target="slideMasters/slideMaster46.xml"/><Relationship Id="rId47" Type="http://schemas.openxmlformats.org/officeDocument/2006/relationships/slideMaster" Target="slideMasters/slideMaster47.xml"/><Relationship Id="rId48" Type="http://schemas.openxmlformats.org/officeDocument/2006/relationships/slideMaster" Target="slideMasters/slideMaster48.xml"/><Relationship Id="rId49" Type="http://schemas.openxmlformats.org/officeDocument/2006/relationships/slideMaster" Target="slideMasters/slideMaster49.xml"/><Relationship Id="rId183" Type="http://schemas.openxmlformats.org/officeDocument/2006/relationships/slideMaster" Target="slideMasters/slideMaster183.xml"/><Relationship Id="rId184" Type="http://schemas.openxmlformats.org/officeDocument/2006/relationships/slideMaster" Target="slideMasters/slideMaster184.xml"/><Relationship Id="rId185" Type="http://schemas.openxmlformats.org/officeDocument/2006/relationships/slideMaster" Target="slideMasters/slideMaster185.xml"/><Relationship Id="rId186" Type="http://schemas.openxmlformats.org/officeDocument/2006/relationships/slideMaster" Target="slideMasters/slideMaster186.xml"/><Relationship Id="rId187" Type="http://schemas.openxmlformats.org/officeDocument/2006/relationships/slideMaster" Target="slideMasters/slideMaster187.xml"/><Relationship Id="rId188" Type="http://schemas.openxmlformats.org/officeDocument/2006/relationships/slideMaster" Target="slideMasters/slideMaster188.xml"/><Relationship Id="rId189" Type="http://schemas.openxmlformats.org/officeDocument/2006/relationships/slideMaster" Target="slideMasters/slideMaster189.xml"/><Relationship Id="rId220" Type="http://schemas.openxmlformats.org/officeDocument/2006/relationships/slide" Target="slides/slide18.xml"/><Relationship Id="rId221" Type="http://schemas.openxmlformats.org/officeDocument/2006/relationships/slide" Target="slides/slide19.xml"/><Relationship Id="rId222" Type="http://schemas.openxmlformats.org/officeDocument/2006/relationships/slide" Target="slides/slide20.xml"/><Relationship Id="rId223" Type="http://schemas.openxmlformats.org/officeDocument/2006/relationships/slide" Target="slides/slide21.xml"/><Relationship Id="rId80" Type="http://schemas.openxmlformats.org/officeDocument/2006/relationships/slideMaster" Target="slideMasters/slideMaster80.xml"/><Relationship Id="rId81" Type="http://schemas.openxmlformats.org/officeDocument/2006/relationships/slideMaster" Target="slideMasters/slideMaster81.xml"/><Relationship Id="rId82" Type="http://schemas.openxmlformats.org/officeDocument/2006/relationships/slideMaster" Target="slideMasters/slideMaster82.xml"/><Relationship Id="rId83" Type="http://schemas.openxmlformats.org/officeDocument/2006/relationships/slideMaster" Target="slideMasters/slideMaster83.xml"/><Relationship Id="rId84" Type="http://schemas.openxmlformats.org/officeDocument/2006/relationships/slideMaster" Target="slideMasters/slideMaster84.xml"/><Relationship Id="rId85" Type="http://schemas.openxmlformats.org/officeDocument/2006/relationships/slideMaster" Target="slideMasters/slideMaster85.xml"/><Relationship Id="rId86" Type="http://schemas.openxmlformats.org/officeDocument/2006/relationships/slideMaster" Target="slideMasters/slideMaster86.xml"/><Relationship Id="rId87" Type="http://schemas.openxmlformats.org/officeDocument/2006/relationships/slideMaster" Target="slideMasters/slideMaster87.xml"/><Relationship Id="rId88" Type="http://schemas.openxmlformats.org/officeDocument/2006/relationships/slideMaster" Target="slideMasters/slideMaster88.xml"/><Relationship Id="rId89" Type="http://schemas.openxmlformats.org/officeDocument/2006/relationships/slideMaster" Target="slideMasters/slideMaster89.xml"/><Relationship Id="rId224" Type="http://schemas.openxmlformats.org/officeDocument/2006/relationships/slide" Target="slides/slide22.xml"/><Relationship Id="rId225" Type="http://schemas.openxmlformats.org/officeDocument/2006/relationships/slide" Target="slides/slide23.xml"/><Relationship Id="rId226" Type="http://schemas.openxmlformats.org/officeDocument/2006/relationships/notesMaster" Target="notesMasters/notesMaster1.xml"/><Relationship Id="rId227" Type="http://schemas.openxmlformats.org/officeDocument/2006/relationships/handoutMaster" Target="handoutMasters/handoutMaster1.xml"/><Relationship Id="rId228" Type="http://schemas.openxmlformats.org/officeDocument/2006/relationships/tags" Target="tags/tag1.xml"/><Relationship Id="rId229" Type="http://schemas.openxmlformats.org/officeDocument/2006/relationships/commentAuthors" Target="commentAuthors.xml"/><Relationship Id="rId110" Type="http://schemas.openxmlformats.org/officeDocument/2006/relationships/slideMaster" Target="slideMasters/slideMaster110.xml"/><Relationship Id="rId111" Type="http://schemas.openxmlformats.org/officeDocument/2006/relationships/slideMaster" Target="slideMasters/slideMaster111.xml"/><Relationship Id="rId112" Type="http://schemas.openxmlformats.org/officeDocument/2006/relationships/slideMaster" Target="slideMasters/slideMaster112.xml"/><Relationship Id="rId113" Type="http://schemas.openxmlformats.org/officeDocument/2006/relationships/slideMaster" Target="slideMasters/slideMaster113.xml"/><Relationship Id="rId114" Type="http://schemas.openxmlformats.org/officeDocument/2006/relationships/slideMaster" Target="slideMasters/slideMaster114.xml"/><Relationship Id="rId115" Type="http://schemas.openxmlformats.org/officeDocument/2006/relationships/slideMaster" Target="slideMasters/slideMaster115.xml"/><Relationship Id="rId116" Type="http://schemas.openxmlformats.org/officeDocument/2006/relationships/slideMaster" Target="slideMasters/slideMaster116.xml"/><Relationship Id="rId117" Type="http://schemas.openxmlformats.org/officeDocument/2006/relationships/slideMaster" Target="slideMasters/slideMaster117.xml"/><Relationship Id="rId118" Type="http://schemas.openxmlformats.org/officeDocument/2006/relationships/slideMaster" Target="slideMasters/slideMaster118.xml"/><Relationship Id="rId119" Type="http://schemas.openxmlformats.org/officeDocument/2006/relationships/slideMaster" Target="slideMasters/slideMaster119.xml"/><Relationship Id="rId150" Type="http://schemas.openxmlformats.org/officeDocument/2006/relationships/slideMaster" Target="slideMasters/slideMaster150.xml"/><Relationship Id="rId151" Type="http://schemas.openxmlformats.org/officeDocument/2006/relationships/slideMaster" Target="slideMasters/slideMaster151.xml"/><Relationship Id="rId152" Type="http://schemas.openxmlformats.org/officeDocument/2006/relationships/slideMaster" Target="slideMasters/slideMaster152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153" Type="http://schemas.openxmlformats.org/officeDocument/2006/relationships/slideMaster" Target="slideMasters/slideMaster153.xml"/><Relationship Id="rId154" Type="http://schemas.openxmlformats.org/officeDocument/2006/relationships/slideMaster" Target="slideMasters/slideMaster154.xml"/><Relationship Id="rId155" Type="http://schemas.openxmlformats.org/officeDocument/2006/relationships/slideMaster" Target="slideMasters/slideMaster155.xml"/><Relationship Id="rId156" Type="http://schemas.openxmlformats.org/officeDocument/2006/relationships/slideMaster" Target="slideMasters/slideMaster156.xml"/><Relationship Id="rId157" Type="http://schemas.openxmlformats.org/officeDocument/2006/relationships/slideMaster" Target="slideMasters/slideMaster157.xml"/><Relationship Id="rId158" Type="http://schemas.openxmlformats.org/officeDocument/2006/relationships/slideMaster" Target="slideMasters/slideMaster158.xml"/><Relationship Id="rId159" Type="http://schemas.openxmlformats.org/officeDocument/2006/relationships/slideMaster" Target="slideMasters/slideMaster159.xml"/><Relationship Id="rId190" Type="http://schemas.openxmlformats.org/officeDocument/2006/relationships/slideMaster" Target="slideMasters/slideMaster190.xml"/><Relationship Id="rId191" Type="http://schemas.openxmlformats.org/officeDocument/2006/relationships/slideMaster" Target="slideMasters/slideMaster191.xml"/><Relationship Id="rId192" Type="http://schemas.openxmlformats.org/officeDocument/2006/relationships/slideMaster" Target="slideMasters/slideMaster192.xml"/><Relationship Id="rId50" Type="http://schemas.openxmlformats.org/officeDocument/2006/relationships/slideMaster" Target="slideMasters/slideMaster50.xml"/><Relationship Id="rId51" Type="http://schemas.openxmlformats.org/officeDocument/2006/relationships/slideMaster" Target="slideMasters/slideMaster51.xml"/><Relationship Id="rId52" Type="http://schemas.openxmlformats.org/officeDocument/2006/relationships/slideMaster" Target="slideMasters/slideMaster52.xml"/><Relationship Id="rId53" Type="http://schemas.openxmlformats.org/officeDocument/2006/relationships/slideMaster" Target="slideMasters/slideMaster53.xml"/><Relationship Id="rId54" Type="http://schemas.openxmlformats.org/officeDocument/2006/relationships/slideMaster" Target="slideMasters/slideMaster54.xml"/><Relationship Id="rId55" Type="http://schemas.openxmlformats.org/officeDocument/2006/relationships/slideMaster" Target="slideMasters/slideMaster55.xml"/><Relationship Id="rId56" Type="http://schemas.openxmlformats.org/officeDocument/2006/relationships/slideMaster" Target="slideMasters/slideMaster56.xml"/><Relationship Id="rId57" Type="http://schemas.openxmlformats.org/officeDocument/2006/relationships/slideMaster" Target="slideMasters/slideMaster57.xml"/><Relationship Id="rId58" Type="http://schemas.openxmlformats.org/officeDocument/2006/relationships/slideMaster" Target="slideMasters/slideMaster58.xml"/><Relationship Id="rId59" Type="http://schemas.openxmlformats.org/officeDocument/2006/relationships/slideMaster" Target="slideMasters/slideMaster59.xml"/><Relationship Id="rId193" Type="http://schemas.openxmlformats.org/officeDocument/2006/relationships/slideMaster" Target="slideMasters/slideMaster193.xml"/><Relationship Id="rId194" Type="http://schemas.openxmlformats.org/officeDocument/2006/relationships/slideMaster" Target="slideMasters/slideMaster194.xml"/><Relationship Id="rId195" Type="http://schemas.openxmlformats.org/officeDocument/2006/relationships/slideMaster" Target="slideMasters/slideMaster195.xml"/><Relationship Id="rId196" Type="http://schemas.openxmlformats.org/officeDocument/2006/relationships/slideMaster" Target="slideMasters/slideMaster196.xml"/><Relationship Id="rId197" Type="http://schemas.openxmlformats.org/officeDocument/2006/relationships/slideMaster" Target="slideMasters/slideMaster197.xml"/><Relationship Id="rId198" Type="http://schemas.openxmlformats.org/officeDocument/2006/relationships/slideMaster" Target="slideMasters/slideMaster198.xml"/><Relationship Id="rId199" Type="http://schemas.openxmlformats.org/officeDocument/2006/relationships/slideMaster" Target="slideMasters/slideMaster199.xml"/><Relationship Id="rId230" Type="http://schemas.openxmlformats.org/officeDocument/2006/relationships/presProps" Target="presProps.xml"/><Relationship Id="rId231" Type="http://schemas.openxmlformats.org/officeDocument/2006/relationships/viewProps" Target="viewProps.xml"/><Relationship Id="rId232" Type="http://schemas.openxmlformats.org/officeDocument/2006/relationships/theme" Target="theme/theme1.xml"/><Relationship Id="rId233" Type="http://schemas.openxmlformats.org/officeDocument/2006/relationships/tableStyles" Target="tableStyles.xml"/><Relationship Id="rId90" Type="http://schemas.openxmlformats.org/officeDocument/2006/relationships/slideMaster" Target="slideMasters/slideMaster90.xml"/><Relationship Id="rId91" Type="http://schemas.openxmlformats.org/officeDocument/2006/relationships/slideMaster" Target="slideMasters/slideMaster91.xml"/><Relationship Id="rId92" Type="http://schemas.openxmlformats.org/officeDocument/2006/relationships/slideMaster" Target="slideMasters/slideMaster92.xml"/><Relationship Id="rId93" Type="http://schemas.openxmlformats.org/officeDocument/2006/relationships/slideMaster" Target="slideMasters/slideMaster93.xml"/><Relationship Id="rId94" Type="http://schemas.openxmlformats.org/officeDocument/2006/relationships/slideMaster" Target="slideMasters/slideMaster94.xml"/><Relationship Id="rId95" Type="http://schemas.openxmlformats.org/officeDocument/2006/relationships/slideMaster" Target="slideMasters/slideMaster95.xml"/><Relationship Id="rId96" Type="http://schemas.openxmlformats.org/officeDocument/2006/relationships/slideMaster" Target="slideMasters/slideMaster96.xml"/><Relationship Id="rId97" Type="http://schemas.openxmlformats.org/officeDocument/2006/relationships/slideMaster" Target="slideMasters/slideMaster97.xml"/><Relationship Id="rId98" Type="http://schemas.openxmlformats.org/officeDocument/2006/relationships/slideMaster" Target="slideMasters/slideMaster98.xml"/><Relationship Id="rId99" Type="http://schemas.openxmlformats.org/officeDocument/2006/relationships/slideMaster" Target="slideMasters/slideMaster99.xml"/><Relationship Id="rId120" Type="http://schemas.openxmlformats.org/officeDocument/2006/relationships/slideMaster" Target="slideMasters/slideMaster120.xml"/><Relationship Id="rId121" Type="http://schemas.openxmlformats.org/officeDocument/2006/relationships/slideMaster" Target="slideMasters/slideMaster121.xml"/><Relationship Id="rId122" Type="http://schemas.openxmlformats.org/officeDocument/2006/relationships/slideMaster" Target="slideMasters/slideMaster122.xml"/><Relationship Id="rId123" Type="http://schemas.openxmlformats.org/officeDocument/2006/relationships/slideMaster" Target="slideMasters/slideMaster123.xml"/><Relationship Id="rId124" Type="http://schemas.openxmlformats.org/officeDocument/2006/relationships/slideMaster" Target="slideMasters/slideMaster124.xml"/><Relationship Id="rId125" Type="http://schemas.openxmlformats.org/officeDocument/2006/relationships/slideMaster" Target="slideMasters/slideMaster125.xml"/><Relationship Id="rId126" Type="http://schemas.openxmlformats.org/officeDocument/2006/relationships/slideMaster" Target="slideMasters/slideMaster126.xml"/><Relationship Id="rId127" Type="http://schemas.openxmlformats.org/officeDocument/2006/relationships/slideMaster" Target="slideMasters/slideMaster127.xml"/><Relationship Id="rId128" Type="http://schemas.openxmlformats.org/officeDocument/2006/relationships/slideMaster" Target="slideMasters/slideMaster128.xml"/><Relationship Id="rId129" Type="http://schemas.openxmlformats.org/officeDocument/2006/relationships/slideMaster" Target="slideMasters/slideMaster129.xml"/><Relationship Id="rId160" Type="http://schemas.openxmlformats.org/officeDocument/2006/relationships/slideMaster" Target="slideMasters/slideMaster160.xml"/><Relationship Id="rId161" Type="http://schemas.openxmlformats.org/officeDocument/2006/relationships/slideMaster" Target="slideMasters/slideMaster161.xml"/><Relationship Id="rId162" Type="http://schemas.openxmlformats.org/officeDocument/2006/relationships/slideMaster" Target="slideMasters/slideMaster162.xml"/><Relationship Id="rId20" Type="http://schemas.openxmlformats.org/officeDocument/2006/relationships/slideMaster" Target="slideMasters/slideMaster20.xml"/><Relationship Id="rId21" Type="http://schemas.openxmlformats.org/officeDocument/2006/relationships/slideMaster" Target="slideMasters/slideMaster21.xml"/><Relationship Id="rId22" Type="http://schemas.openxmlformats.org/officeDocument/2006/relationships/slideMaster" Target="slideMasters/slideMaster22.xml"/><Relationship Id="rId23" Type="http://schemas.openxmlformats.org/officeDocument/2006/relationships/slideMaster" Target="slideMasters/slideMaster23.xml"/><Relationship Id="rId24" Type="http://schemas.openxmlformats.org/officeDocument/2006/relationships/slideMaster" Target="slideMasters/slideMaster24.xml"/><Relationship Id="rId25" Type="http://schemas.openxmlformats.org/officeDocument/2006/relationships/slideMaster" Target="slideMasters/slideMaster25.xml"/><Relationship Id="rId26" Type="http://schemas.openxmlformats.org/officeDocument/2006/relationships/slideMaster" Target="slideMasters/slideMaster26.xml"/><Relationship Id="rId27" Type="http://schemas.openxmlformats.org/officeDocument/2006/relationships/slideMaster" Target="slideMasters/slideMaster27.xml"/><Relationship Id="rId28" Type="http://schemas.openxmlformats.org/officeDocument/2006/relationships/slideMaster" Target="slideMasters/slideMaster28.xml"/><Relationship Id="rId29" Type="http://schemas.openxmlformats.org/officeDocument/2006/relationships/slideMaster" Target="slideMasters/slideMaster29.xml"/><Relationship Id="rId163" Type="http://schemas.openxmlformats.org/officeDocument/2006/relationships/slideMaster" Target="slideMasters/slideMaster163.xml"/><Relationship Id="rId164" Type="http://schemas.openxmlformats.org/officeDocument/2006/relationships/slideMaster" Target="slideMasters/slideMaster164.xml"/><Relationship Id="rId165" Type="http://schemas.openxmlformats.org/officeDocument/2006/relationships/slideMaster" Target="slideMasters/slideMaster165.xml"/><Relationship Id="rId166" Type="http://schemas.openxmlformats.org/officeDocument/2006/relationships/slideMaster" Target="slideMasters/slideMaster166.xml"/><Relationship Id="rId167" Type="http://schemas.openxmlformats.org/officeDocument/2006/relationships/slideMaster" Target="slideMasters/slideMaster167.xml"/><Relationship Id="rId168" Type="http://schemas.openxmlformats.org/officeDocument/2006/relationships/slideMaster" Target="slideMasters/slideMaster168.xml"/><Relationship Id="rId169" Type="http://schemas.openxmlformats.org/officeDocument/2006/relationships/slideMaster" Target="slideMasters/slideMaster169.xml"/><Relationship Id="rId200" Type="http://schemas.openxmlformats.org/officeDocument/2006/relationships/slideMaster" Target="slideMasters/slideMaster200.xml"/><Relationship Id="rId201" Type="http://schemas.openxmlformats.org/officeDocument/2006/relationships/slideMaster" Target="slideMasters/slideMaster201.xml"/><Relationship Id="rId202" Type="http://schemas.openxmlformats.org/officeDocument/2006/relationships/slideMaster" Target="slideMasters/slideMaster202.xml"/><Relationship Id="rId203" Type="http://schemas.openxmlformats.org/officeDocument/2006/relationships/slide" Target="slides/slide1.xml"/><Relationship Id="rId60" Type="http://schemas.openxmlformats.org/officeDocument/2006/relationships/slideMaster" Target="slideMasters/slideMaster60.xml"/><Relationship Id="rId61" Type="http://schemas.openxmlformats.org/officeDocument/2006/relationships/slideMaster" Target="slideMasters/slideMaster61.xml"/><Relationship Id="rId62" Type="http://schemas.openxmlformats.org/officeDocument/2006/relationships/slideMaster" Target="slideMasters/slideMaster62.xml"/><Relationship Id="rId63" Type="http://schemas.openxmlformats.org/officeDocument/2006/relationships/slideMaster" Target="slideMasters/slideMaster63.xml"/><Relationship Id="rId64" Type="http://schemas.openxmlformats.org/officeDocument/2006/relationships/slideMaster" Target="slideMasters/slideMaster64.xml"/><Relationship Id="rId65" Type="http://schemas.openxmlformats.org/officeDocument/2006/relationships/slideMaster" Target="slideMasters/slideMaster65.xml"/><Relationship Id="rId66" Type="http://schemas.openxmlformats.org/officeDocument/2006/relationships/slideMaster" Target="slideMasters/slideMaster66.xml"/><Relationship Id="rId67" Type="http://schemas.openxmlformats.org/officeDocument/2006/relationships/slideMaster" Target="slideMasters/slideMaster67.xml"/><Relationship Id="rId68" Type="http://schemas.openxmlformats.org/officeDocument/2006/relationships/slideMaster" Target="slideMasters/slideMaster68.xml"/><Relationship Id="rId69" Type="http://schemas.openxmlformats.org/officeDocument/2006/relationships/slideMaster" Target="slideMasters/slideMaster69.xml"/><Relationship Id="rId204" Type="http://schemas.openxmlformats.org/officeDocument/2006/relationships/slide" Target="slides/slide2.xml"/><Relationship Id="rId205" Type="http://schemas.openxmlformats.org/officeDocument/2006/relationships/slide" Target="slides/slide3.xml"/><Relationship Id="rId206" Type="http://schemas.openxmlformats.org/officeDocument/2006/relationships/slide" Target="slides/slide4.xml"/><Relationship Id="rId207" Type="http://schemas.openxmlformats.org/officeDocument/2006/relationships/slide" Target="slides/slide5.xml"/><Relationship Id="rId208" Type="http://schemas.openxmlformats.org/officeDocument/2006/relationships/slide" Target="slides/slide6.xml"/><Relationship Id="rId209" Type="http://schemas.openxmlformats.org/officeDocument/2006/relationships/slide" Target="slides/slide7.xml"/><Relationship Id="rId130" Type="http://schemas.openxmlformats.org/officeDocument/2006/relationships/slideMaster" Target="slideMasters/slideMaster130.xml"/><Relationship Id="rId131" Type="http://schemas.openxmlformats.org/officeDocument/2006/relationships/slideMaster" Target="slideMasters/slideMaster131.xml"/><Relationship Id="rId132" Type="http://schemas.openxmlformats.org/officeDocument/2006/relationships/slideMaster" Target="slideMasters/slideMaster132.xml"/><Relationship Id="rId133" Type="http://schemas.openxmlformats.org/officeDocument/2006/relationships/slideMaster" Target="slideMasters/slideMaster133.xml"/><Relationship Id="rId134" Type="http://schemas.openxmlformats.org/officeDocument/2006/relationships/slideMaster" Target="slideMasters/slideMaster134.xml"/><Relationship Id="rId135" Type="http://schemas.openxmlformats.org/officeDocument/2006/relationships/slideMaster" Target="slideMasters/slideMaster135.xml"/><Relationship Id="rId136" Type="http://schemas.openxmlformats.org/officeDocument/2006/relationships/slideMaster" Target="slideMasters/slideMaster136.xml"/><Relationship Id="rId137" Type="http://schemas.openxmlformats.org/officeDocument/2006/relationships/slideMaster" Target="slideMasters/slideMaster137.xml"/><Relationship Id="rId138" Type="http://schemas.openxmlformats.org/officeDocument/2006/relationships/slideMaster" Target="slideMasters/slideMaster138.xml"/><Relationship Id="rId139" Type="http://schemas.openxmlformats.org/officeDocument/2006/relationships/slideMaster" Target="slideMasters/slideMaster139.xml"/><Relationship Id="rId170" Type="http://schemas.openxmlformats.org/officeDocument/2006/relationships/slideMaster" Target="slideMasters/slideMaster170.xml"/><Relationship Id="rId171" Type="http://schemas.openxmlformats.org/officeDocument/2006/relationships/slideMaster" Target="slideMasters/slideMaster171.xml"/><Relationship Id="rId172" Type="http://schemas.openxmlformats.org/officeDocument/2006/relationships/slideMaster" Target="slideMasters/slideMaster172.xml"/><Relationship Id="rId30" Type="http://schemas.openxmlformats.org/officeDocument/2006/relationships/slideMaster" Target="slideMasters/slideMaster30.xml"/><Relationship Id="rId31" Type="http://schemas.openxmlformats.org/officeDocument/2006/relationships/slideMaster" Target="slideMasters/slideMaster31.xml"/><Relationship Id="rId32" Type="http://schemas.openxmlformats.org/officeDocument/2006/relationships/slideMaster" Target="slideMasters/slideMaster32.xml"/><Relationship Id="rId33" Type="http://schemas.openxmlformats.org/officeDocument/2006/relationships/slideMaster" Target="slideMasters/slideMaster33.xml"/><Relationship Id="rId34" Type="http://schemas.openxmlformats.org/officeDocument/2006/relationships/slideMaster" Target="slideMasters/slideMaster34.xml"/><Relationship Id="rId35" Type="http://schemas.openxmlformats.org/officeDocument/2006/relationships/slideMaster" Target="slideMasters/slideMaster35.xml"/><Relationship Id="rId36" Type="http://schemas.openxmlformats.org/officeDocument/2006/relationships/slideMaster" Target="slideMasters/slideMaster36.xml"/><Relationship Id="rId37" Type="http://schemas.openxmlformats.org/officeDocument/2006/relationships/slideMaster" Target="slideMasters/slideMaster37.xml"/><Relationship Id="rId38" Type="http://schemas.openxmlformats.org/officeDocument/2006/relationships/slideMaster" Target="slideMasters/slideMaster38.xml"/><Relationship Id="rId39" Type="http://schemas.openxmlformats.org/officeDocument/2006/relationships/slideMaster" Target="slideMasters/slideMaster39.xml"/><Relationship Id="rId173" Type="http://schemas.openxmlformats.org/officeDocument/2006/relationships/slideMaster" Target="slideMasters/slideMaster173.xml"/><Relationship Id="rId174" Type="http://schemas.openxmlformats.org/officeDocument/2006/relationships/slideMaster" Target="slideMasters/slideMaster174.xml"/><Relationship Id="rId175" Type="http://schemas.openxmlformats.org/officeDocument/2006/relationships/slideMaster" Target="slideMasters/slideMaster175.xml"/><Relationship Id="rId176" Type="http://schemas.openxmlformats.org/officeDocument/2006/relationships/slideMaster" Target="slideMasters/slideMaster176.xml"/><Relationship Id="rId177" Type="http://schemas.openxmlformats.org/officeDocument/2006/relationships/slideMaster" Target="slideMasters/slideMaster177.xml"/><Relationship Id="rId178" Type="http://schemas.openxmlformats.org/officeDocument/2006/relationships/slideMaster" Target="slideMasters/slideMaster178.xml"/><Relationship Id="rId179" Type="http://schemas.openxmlformats.org/officeDocument/2006/relationships/slideMaster" Target="slideMasters/slideMaster179.xml"/><Relationship Id="rId210" Type="http://schemas.openxmlformats.org/officeDocument/2006/relationships/slide" Target="slides/slide8.xml"/><Relationship Id="rId211" Type="http://schemas.openxmlformats.org/officeDocument/2006/relationships/slide" Target="slides/slide9.xml"/><Relationship Id="rId212" Type="http://schemas.openxmlformats.org/officeDocument/2006/relationships/slide" Target="slides/slide10.xml"/><Relationship Id="rId213" Type="http://schemas.openxmlformats.org/officeDocument/2006/relationships/slide" Target="slides/slide11.xml"/><Relationship Id="rId70" Type="http://schemas.openxmlformats.org/officeDocument/2006/relationships/slideMaster" Target="slideMasters/slideMaster70.xml"/><Relationship Id="rId71" Type="http://schemas.openxmlformats.org/officeDocument/2006/relationships/slideMaster" Target="slideMasters/slideMaster71.xml"/><Relationship Id="rId72" Type="http://schemas.openxmlformats.org/officeDocument/2006/relationships/slideMaster" Target="slideMasters/slideMaster72.xml"/><Relationship Id="rId73" Type="http://schemas.openxmlformats.org/officeDocument/2006/relationships/slideMaster" Target="slideMasters/slideMaster73.xml"/><Relationship Id="rId74" Type="http://schemas.openxmlformats.org/officeDocument/2006/relationships/slideMaster" Target="slideMasters/slideMaster74.xml"/><Relationship Id="rId75" Type="http://schemas.openxmlformats.org/officeDocument/2006/relationships/slideMaster" Target="slideMasters/slideMaster75.xml"/><Relationship Id="rId76" Type="http://schemas.openxmlformats.org/officeDocument/2006/relationships/slideMaster" Target="slideMasters/slideMaster76.xml"/><Relationship Id="rId77" Type="http://schemas.openxmlformats.org/officeDocument/2006/relationships/slideMaster" Target="slideMasters/slideMaster77.xml"/><Relationship Id="rId78" Type="http://schemas.openxmlformats.org/officeDocument/2006/relationships/slideMaster" Target="slideMasters/slideMaster78.xml"/><Relationship Id="rId79" Type="http://schemas.openxmlformats.org/officeDocument/2006/relationships/slideMaster" Target="slideMasters/slideMaster79.xml"/><Relationship Id="rId214" Type="http://schemas.openxmlformats.org/officeDocument/2006/relationships/slide" Target="slides/slide12.xml"/><Relationship Id="rId215" Type="http://schemas.openxmlformats.org/officeDocument/2006/relationships/slide" Target="slides/slide13.xml"/><Relationship Id="rId216" Type="http://schemas.openxmlformats.org/officeDocument/2006/relationships/slide" Target="slides/slide14.xml"/><Relationship Id="rId217" Type="http://schemas.openxmlformats.org/officeDocument/2006/relationships/slide" Target="slides/slide15.xml"/><Relationship Id="rId218" Type="http://schemas.openxmlformats.org/officeDocument/2006/relationships/slide" Target="slides/slide16.xml"/><Relationship Id="rId2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100" Type="http://schemas.openxmlformats.org/officeDocument/2006/relationships/slideMaster" Target="slideMasters/slideMaster100.xml"/><Relationship Id="rId101" Type="http://schemas.openxmlformats.org/officeDocument/2006/relationships/slideMaster" Target="slideMasters/slideMaster101.xml"/><Relationship Id="rId102" Type="http://schemas.openxmlformats.org/officeDocument/2006/relationships/slideMaster" Target="slideMasters/slideMaster102.xml"/><Relationship Id="rId103" Type="http://schemas.openxmlformats.org/officeDocument/2006/relationships/slideMaster" Target="slideMasters/slideMaster103.xml"/><Relationship Id="rId104" Type="http://schemas.openxmlformats.org/officeDocument/2006/relationships/slideMaster" Target="slideMasters/slideMaster104.xml"/><Relationship Id="rId105" Type="http://schemas.openxmlformats.org/officeDocument/2006/relationships/slideMaster" Target="slideMasters/slideMaster105.xml"/><Relationship Id="rId106" Type="http://schemas.openxmlformats.org/officeDocument/2006/relationships/slideMaster" Target="slideMasters/slideMaster106.xml"/><Relationship Id="rId107" Type="http://schemas.openxmlformats.org/officeDocument/2006/relationships/slideMaster" Target="slideMasters/slideMaster107.xml"/><Relationship Id="rId108" Type="http://schemas.openxmlformats.org/officeDocument/2006/relationships/slideMaster" Target="slideMasters/slideMaster108.xml"/><Relationship Id="rId109" Type="http://schemas.openxmlformats.org/officeDocument/2006/relationships/slideMaster" Target="slideMasters/slideMaster109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140" Type="http://schemas.openxmlformats.org/officeDocument/2006/relationships/slideMaster" Target="slideMasters/slideMaster140.xml"/><Relationship Id="rId141" Type="http://schemas.openxmlformats.org/officeDocument/2006/relationships/slideMaster" Target="slideMasters/slideMaster14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84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84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84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fld id="{6B27680A-1385-42FB-B94C-D6E1298EFA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56948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8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dirty="0" smtClean="0"/>
              <a:t>Click to edit Master text styles</a:t>
            </a:r>
          </a:p>
          <a:p>
            <a:pPr lvl="1"/>
            <a:r>
              <a:rPr lang="en-US" altLang="en-US" noProof="0" dirty="0" smtClean="0"/>
              <a:t>Second level</a:t>
            </a:r>
          </a:p>
          <a:p>
            <a:pPr lvl="2"/>
            <a:r>
              <a:rPr lang="en-US" altLang="en-US" noProof="0" dirty="0" smtClean="0"/>
              <a:t>Third level</a:t>
            </a:r>
          </a:p>
          <a:p>
            <a:pPr lvl="3"/>
            <a:r>
              <a:rPr lang="en-US" altLang="en-US" noProof="0" dirty="0" smtClean="0"/>
              <a:t>Fourth level</a:t>
            </a:r>
          </a:p>
          <a:p>
            <a:pPr lvl="4"/>
            <a:r>
              <a:rPr lang="en-US" altLang="en-US" noProof="0" dirty="0" smtClean="0"/>
              <a:t>Fifth level</a:t>
            </a:r>
          </a:p>
        </p:txBody>
      </p:sp>
      <p:sp>
        <p:nvSpPr>
          <p:cNvPr id="518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84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8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fld id="{3910639B-1C0C-4ED5-866F-6F6178310B3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6FC291-21D2-4848-A8DA-D9C70FDA709D}" type="datetimeFigureOut">
              <a:rPr lang="en-IN" smtClean="0"/>
              <a:t>13/11/16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920470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8FDF8879-A97F-41D5-8F38-1AA74BC4EA8C}" type="slidenum">
              <a:rPr lang="en-US" altLang="en-US" sz="1200">
                <a:ea typeface="ヒラギノ角ゴ Pro W3" charset="-128"/>
              </a:rPr>
              <a:pPr algn="r"/>
              <a:t>1</a:t>
            </a:fld>
            <a:endParaRPr lang="en-US" altLang="en-US" sz="1200">
              <a:ea typeface="ヒラギノ角ゴ Pro W3" charset="-128"/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1288" y="685800"/>
            <a:ext cx="4572000" cy="3200400"/>
          </a:xfrm>
          <a:solidFill>
            <a:srgbClr val="FFFFFF"/>
          </a:solidFill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733441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5CB79D58-0B7F-4C39-B2C2-1C3829FDDD84}" type="slidenum">
              <a:rPr lang="en-US" altLang="en-US" sz="1200">
                <a:ea typeface="ヒラギノ角ゴ Pro W3" charset="-128"/>
              </a:rPr>
              <a:pPr algn="r"/>
              <a:t>10</a:t>
            </a:fld>
            <a:endParaRPr lang="en-US" altLang="en-US" sz="1200">
              <a:ea typeface="ヒラギノ角ゴ Pro W3" charset="-128"/>
            </a:endParaRPr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4450" y="685800"/>
            <a:ext cx="4267200" cy="3200400"/>
          </a:xfrm>
          <a:solidFill>
            <a:srgbClr val="FFFFFF"/>
          </a:solidFill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65154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FFA56D42-4348-487C-89CB-1FFB192E6AA8}" type="slidenum">
              <a:rPr lang="en-US" altLang="en-US" sz="1200">
                <a:ea typeface="ヒラギノ角ゴ Pro W3" charset="-128"/>
              </a:rPr>
              <a:pPr algn="r"/>
              <a:t>11</a:t>
            </a:fld>
            <a:endParaRPr lang="en-US" altLang="en-US" sz="1200">
              <a:ea typeface="ヒラギノ角ゴ Pro W3" charset="-128"/>
            </a:endParaRPr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1288" y="685800"/>
            <a:ext cx="4572000" cy="3200400"/>
          </a:xfrm>
          <a:solidFill>
            <a:srgbClr val="FFFFFF"/>
          </a:solidFill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91610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019BD199-B847-4CDB-97C2-2715AAA7E867}" type="slidenum">
              <a:rPr lang="en-US" altLang="en-US" sz="1200">
                <a:ea typeface="ヒラギノ角ゴ Pro W3" charset="-128"/>
              </a:rPr>
              <a:pPr algn="r"/>
              <a:t>12</a:t>
            </a:fld>
            <a:endParaRPr lang="en-US" altLang="en-US" sz="1200">
              <a:ea typeface="ヒラギノ角ゴ Pro W3" charset="-128"/>
            </a:endParaRPr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1288" y="685800"/>
            <a:ext cx="4572000" cy="3200400"/>
          </a:xfrm>
          <a:solidFill>
            <a:srgbClr val="FFFFFF"/>
          </a:solidFill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73713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7.17 Pyruvate as a key juncture in catabolism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1646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C451165E-F3D3-4706-88E9-7015C2826E82}" type="slidenum">
              <a:rPr lang="en-US" altLang="en-US" sz="1200">
                <a:ea typeface="ヒラギノ角ゴ Pro W3" charset="-128"/>
              </a:rPr>
              <a:pPr algn="r"/>
              <a:t>14</a:t>
            </a:fld>
            <a:endParaRPr lang="en-US" altLang="en-US" sz="1200">
              <a:ea typeface="ヒラギノ角ゴ Pro W3" charset="-128"/>
            </a:endParaRPr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1288" y="685800"/>
            <a:ext cx="4572000" cy="3200400"/>
          </a:xfrm>
          <a:solidFill>
            <a:srgbClr val="FFFFFF"/>
          </a:solidFill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732640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D3D52FEE-7C63-4E6C-A78E-043F12AA5C64}" type="slidenum">
              <a:rPr lang="en-US" altLang="en-US" sz="1200">
                <a:ea typeface="ヒラギノ角ゴ Pro W3" charset="-128"/>
              </a:rPr>
              <a:pPr algn="r"/>
              <a:t>15</a:t>
            </a:fld>
            <a:endParaRPr lang="en-US" altLang="en-US" sz="1200">
              <a:ea typeface="ヒラギノ角ゴ Pro W3" charset="-128"/>
            </a:endParaRPr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1288" y="685800"/>
            <a:ext cx="4572000" cy="3200400"/>
          </a:xfrm>
          <a:solidFill>
            <a:srgbClr val="FFFFFF"/>
          </a:solidFill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20067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784AC637-5381-402A-890F-E400176299EF}" type="slidenum">
              <a:rPr lang="en-US" altLang="en-US" sz="1200">
                <a:ea typeface="ヒラギノ角ゴ Pro W3" charset="-128"/>
              </a:rPr>
              <a:pPr algn="r"/>
              <a:t>16</a:t>
            </a:fld>
            <a:endParaRPr lang="en-US" altLang="en-US" sz="1200">
              <a:ea typeface="ヒラギノ角ゴ Pro W3" charset="-128"/>
            </a:endParaRPr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1288" y="685800"/>
            <a:ext cx="4572000" cy="3200400"/>
          </a:xfrm>
          <a:solidFill>
            <a:srgbClr val="FFFFFF"/>
          </a:solidFill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091431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9B5E0152-D1D2-4D67-BE1F-C340D78B0694}" type="slidenum">
              <a:rPr lang="en-US" altLang="en-US" sz="1200">
                <a:ea typeface="ヒラギノ角ゴ Pro W3" charset="-128"/>
              </a:rPr>
              <a:pPr algn="r"/>
              <a:t>17</a:t>
            </a:fld>
            <a:endParaRPr lang="en-US" altLang="en-US" sz="1200">
              <a:ea typeface="ヒラギノ角ゴ Pro W3" charset="-128"/>
            </a:endParaRPr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1288" y="685800"/>
            <a:ext cx="4572000" cy="3200400"/>
          </a:xfrm>
          <a:solidFill>
            <a:srgbClr val="FFFFFF"/>
          </a:solidFill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482503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7.18-s1 The catabolism of various molecules from food (step 1)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9635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7.18-s2 The catabolism of various molecules from food (step 2)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053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CF9E5A51-96C2-4FA2-AA7C-D77BB4A45BD6}" type="slidenum">
              <a:rPr lang="en-US" altLang="en-US" sz="1200">
                <a:ea typeface="ヒラギノ角ゴ Pro W3" charset="-128"/>
              </a:rPr>
              <a:pPr algn="r"/>
              <a:t>2</a:t>
            </a:fld>
            <a:endParaRPr lang="en-US" altLang="en-US" sz="1200">
              <a:ea typeface="ヒラギノ角ゴ Pro W3" charset="-128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1288" y="685800"/>
            <a:ext cx="4572000" cy="3200400"/>
          </a:xfrm>
          <a:solidFill>
            <a:srgbClr val="FFFFFF"/>
          </a:solidFill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5789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7.18-s3 The catabolism of various molecules from food (step 3)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062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7.18-s4 The catabolism of various molecules from food (step 4)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4435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7.18-s5 The catabolism of various molecules from food (step 5)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7583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264107A1-E190-4EFC-9772-4772CC50E5D8}" type="slidenum">
              <a:rPr lang="en-US" altLang="en-US" sz="1200">
                <a:ea typeface="ヒラギノ角ゴ Pro W3" charset="-128"/>
              </a:rPr>
              <a:pPr algn="r"/>
              <a:t>23</a:t>
            </a:fld>
            <a:endParaRPr lang="en-US" altLang="en-US" sz="1200">
              <a:ea typeface="ヒラギノ角ゴ Pro W3" charset="-128"/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1288" y="685800"/>
            <a:ext cx="4572000" cy="3200400"/>
          </a:xfrm>
          <a:solidFill>
            <a:srgbClr val="FFFFFF"/>
          </a:solidFill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21134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F0C83B51-142F-4B13-A905-F7BB8EA210CC}" type="slidenum">
              <a:rPr lang="en-US" altLang="en-US" sz="1200">
                <a:ea typeface="ヒラギノ角ゴ Pro W3" charset="-128"/>
              </a:rPr>
              <a:pPr algn="r"/>
              <a:t>3</a:t>
            </a:fld>
            <a:endParaRPr lang="en-US" altLang="en-US" sz="1200">
              <a:ea typeface="ヒラギノ角ゴ Pro W3" charset="-128"/>
            </a:endParaRPr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4450" y="685800"/>
            <a:ext cx="4267200" cy="3200400"/>
          </a:xfrm>
          <a:solidFill>
            <a:srgbClr val="FFFFFF"/>
          </a:solidFill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46728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C06137B3-1FD8-46C7-96EA-935F07F7C653}" type="slidenum">
              <a:rPr lang="en-US" altLang="en-US" sz="1200">
                <a:ea typeface="ヒラギノ角ゴ Pro W3" charset="-128"/>
              </a:rPr>
              <a:pPr algn="r"/>
              <a:t>4</a:t>
            </a:fld>
            <a:endParaRPr lang="en-US" altLang="en-US" sz="1200">
              <a:ea typeface="ヒラギノ角ゴ Pro W3" charset="-128"/>
            </a:endParaRPr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1288" y="685800"/>
            <a:ext cx="4572000" cy="3200400"/>
          </a:xfrm>
          <a:solidFill>
            <a:srgbClr val="FFFFFF"/>
          </a:solidFill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88583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14450" y="685800"/>
            <a:ext cx="4267200" cy="3200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0639B-1C0C-4ED5-866F-6F6178310B32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55392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7.16-1 Fermentation (part 1: alcohol)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9058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1D0774B9-9517-493A-B7BC-B502255D895F}" type="slidenum">
              <a:rPr lang="en-US" altLang="en-US" sz="1200">
                <a:ea typeface="ヒラギノ角ゴ Pro W3" charset="-128"/>
              </a:rPr>
              <a:pPr algn="r"/>
              <a:t>7</a:t>
            </a:fld>
            <a:endParaRPr lang="en-US" altLang="en-US" sz="1200">
              <a:ea typeface="ヒラギノ角ゴ Pro W3" charset="-128"/>
            </a:endParaRPr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1288" y="685800"/>
            <a:ext cx="4572000" cy="3200400"/>
          </a:xfrm>
          <a:solidFill>
            <a:srgbClr val="FFFFFF"/>
          </a:solidFill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027647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7.16-2 Fermentation (part 2: lactic acid)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9542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7.16 Fermentation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276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9966"/>
          <a:stretch/>
        </p:blipFill>
        <p:spPr>
          <a:xfrm>
            <a:off x="0" y="1006891"/>
            <a:ext cx="9144000" cy="5308183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F6C93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3000" b="0" dirty="0" smtClean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CAMPBELL</a:t>
            </a:r>
            <a:r>
              <a:rPr lang="en-US" sz="3200" b="1" dirty="0" smtClean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 </a:t>
            </a:r>
            <a:r>
              <a:rPr lang="en-US" sz="2800" b="1" dirty="0" smtClean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 </a:t>
            </a:r>
            <a:r>
              <a:rPr lang="en-US" sz="3400" b="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84" charset="0"/>
                <a:cs typeface="Times New Roman" pitchFamily="84" charset="0"/>
              </a:rPr>
              <a:t>BIOLOGY IN FOCUS</a:t>
            </a:r>
            <a:endParaRPr lang="en-US" sz="1200" b="0" dirty="0" smtClean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84" charset="0"/>
              <a:cs typeface="Times New Roman" pitchFamily="84" charset="0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0" y="6315075"/>
            <a:ext cx="9144000" cy="5397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  <a:defRPr/>
            </a:pPr>
            <a:r>
              <a:rPr lang="en-US" sz="900" dirty="0" smtClean="0">
                <a:solidFill>
                  <a:schemeClr val="bg1"/>
                </a:solidFill>
              </a:rPr>
              <a:t>     © 2016 Pearson Education, Inc.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7" name="Text Box 35"/>
          <p:cNvSpPr txBox="1">
            <a:spLocks noChangeArrowheads="1"/>
          </p:cNvSpPr>
          <p:nvPr/>
        </p:nvSpPr>
        <p:spPr bwMode="auto">
          <a:xfrm>
            <a:off x="0" y="614363"/>
            <a:ext cx="9144000" cy="33855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1600" cap="all" baseline="0" dirty="0" err="1" smtClean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Urry</a:t>
            </a:r>
            <a:r>
              <a:rPr lang="en-US" sz="1600" cap="all" baseline="0" dirty="0" smtClean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  •  Cain  •  Wasserman  •  </a:t>
            </a:r>
            <a:r>
              <a:rPr lang="en-US" sz="1600" cap="all" baseline="0" dirty="0" err="1" smtClean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Minorsky</a:t>
            </a:r>
            <a:r>
              <a:rPr lang="en-US" sz="1600" cap="all" baseline="0" dirty="0" smtClean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   •  Reece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49047" y="5370991"/>
            <a:ext cx="5381625" cy="869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defRPr/>
            </a:pP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 Presentations by </a:t>
            </a:r>
            <a:b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Kathleen Fitzpatrick and </a:t>
            </a:r>
          </a:p>
          <a:p>
            <a:pPr algn="l">
              <a:defRPr/>
            </a:pP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Nicole </a:t>
            </a:r>
            <a:r>
              <a:rPr lang="en-US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Tunbridge</a:t>
            </a: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algn="l">
              <a:defRPr/>
            </a:pP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Simon Fraser University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53250" y="6400284"/>
            <a:ext cx="2101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SECOND EDITION</a:t>
            </a:r>
            <a:endParaRPr lang="en-US" sz="1800" dirty="0">
              <a:solidFill>
                <a:schemeClr val="tx2">
                  <a:lumMod val="40000"/>
                  <a:lumOff val="6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03233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801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507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029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1466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5471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543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2016 Pearson Education, Inc.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0" y="648970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277928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line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182563"/>
            <a:ext cx="8775700" cy="13160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463" y="1600200"/>
            <a:ext cx="8775700" cy="47529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2016 Pearson Education, Inc.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0" y="648970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117403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2016 Pearson Education, Inc.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0" y="648970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028874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2016 Pearson Education, Inc.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0" y="648970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69013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2016 Pearson Education, Inc.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0" y="648970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708647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377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48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708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1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slideMasters/_rels/slideMaster10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0.xml"/></Relationships>
</file>

<file path=ppt/slideMasters/_rels/slideMaster10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1.xml"/></Relationships>
</file>

<file path=ppt/slideMasters/_rels/slideMaster10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2.xml"/></Relationships>
</file>

<file path=ppt/slideMasters/_rels/slideMaster10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3.xml"/></Relationships>
</file>

<file path=ppt/slideMasters/_rels/slideMaster10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4.xml"/></Relationships>
</file>

<file path=ppt/slideMasters/_rels/slideMaster10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5.xml"/></Relationships>
</file>

<file path=ppt/slideMasters/_rels/slideMaster10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6.xml"/></Relationships>
</file>

<file path=ppt/slideMasters/_rels/slideMaster10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7.xml"/></Relationships>
</file>

<file path=ppt/slideMasters/_rels/slideMaster10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8.xml"/></Relationships>
</file>

<file path=ppt/slideMasters/_rels/slideMaster10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9.xml"/></Relationships>
</file>

<file path=ppt/slideMasters/_rels/slideMaster1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slideMasters/_rels/slideMaster11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0.xml"/></Relationships>
</file>

<file path=ppt/slideMasters/_rels/slideMaster11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1.xml"/></Relationships>
</file>

<file path=ppt/slideMasters/_rels/slideMaster11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2.xml"/></Relationships>
</file>

<file path=ppt/slideMasters/_rels/slideMaster11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3.xml"/></Relationships>
</file>

<file path=ppt/slideMasters/_rels/slideMaster11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4.xml"/></Relationships>
</file>

<file path=ppt/slideMasters/_rels/slideMaster11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5.xml"/></Relationships>
</file>

<file path=ppt/slideMasters/_rels/slideMaster11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6.xml"/></Relationships>
</file>

<file path=ppt/slideMasters/_rels/slideMaster11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7.xml"/></Relationships>
</file>

<file path=ppt/slideMasters/_rels/slideMaster11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8.xml"/></Relationships>
</file>

<file path=ppt/slideMasters/_rels/slideMaster11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9.xml"/></Relationships>
</file>

<file path=ppt/slideMasters/_rels/slideMaster1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slideMasters/_rels/slideMaster12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0.xml"/></Relationships>
</file>

<file path=ppt/slideMasters/_rels/slideMaster12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1.xml"/></Relationships>
</file>

<file path=ppt/slideMasters/_rels/slideMaster12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2.xml"/></Relationships>
</file>

<file path=ppt/slideMasters/_rels/slideMaster12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3.xml"/></Relationships>
</file>

<file path=ppt/slideMasters/_rels/slideMaster12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4.xml"/></Relationships>
</file>

<file path=ppt/slideMasters/_rels/slideMaster12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5.xml"/></Relationships>
</file>

<file path=ppt/slideMasters/_rels/slideMaster12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6.xml"/></Relationships>
</file>

<file path=ppt/slideMasters/_rels/slideMaster12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7.xml"/></Relationships>
</file>

<file path=ppt/slideMasters/_rels/slideMaster12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8.xml"/></Relationships>
</file>

<file path=ppt/slideMasters/_rels/slideMaster12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9.xml"/></Relationships>
</file>

<file path=ppt/slideMasters/_rels/slideMaster1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slideMasters/_rels/slideMaster13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0.xml"/></Relationships>
</file>

<file path=ppt/slideMasters/_rels/slideMaster13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1.xml"/></Relationships>
</file>

<file path=ppt/slideMasters/_rels/slideMaster13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2.xml"/></Relationships>
</file>

<file path=ppt/slideMasters/_rels/slideMaster13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3.xml"/></Relationships>
</file>

<file path=ppt/slideMasters/_rels/slideMaster13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4.xml"/></Relationships>
</file>

<file path=ppt/slideMasters/_rels/slideMaster13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5.xml"/></Relationships>
</file>

<file path=ppt/slideMasters/_rels/slideMaster13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6.xml"/></Relationships>
</file>

<file path=ppt/slideMasters/_rels/slideMaster13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7.xml"/></Relationships>
</file>

<file path=ppt/slideMasters/_rels/slideMaster13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8.xml"/></Relationships>
</file>

<file path=ppt/slideMasters/_rels/slideMaster13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9.xml"/></Relationships>
</file>

<file path=ppt/slideMasters/_rels/slideMaster1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slideMasters/_rels/slideMaster14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0.xml"/></Relationships>
</file>

<file path=ppt/slideMasters/_rels/slideMaster14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1.xml"/></Relationships>
</file>

<file path=ppt/slideMasters/_rels/slideMaster14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2.xml"/></Relationships>
</file>

<file path=ppt/slideMasters/_rels/slideMaster14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3.xml"/></Relationships>
</file>

<file path=ppt/slideMasters/_rels/slideMaster14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4.xml"/></Relationships>
</file>

<file path=ppt/slideMasters/_rels/slideMaster14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5.xml"/></Relationships>
</file>

<file path=ppt/slideMasters/_rels/slideMaster14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6.xml"/></Relationships>
</file>

<file path=ppt/slideMasters/_rels/slideMaster14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7.xml"/></Relationships>
</file>

<file path=ppt/slideMasters/_rels/slideMaster14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8.xml"/></Relationships>
</file>

<file path=ppt/slideMasters/_rels/slideMaster14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9.xml"/></Relationships>
</file>

<file path=ppt/slideMasters/_rels/slideMaster1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slideMasters/_rels/slideMaster15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0.xml"/></Relationships>
</file>

<file path=ppt/slideMasters/_rels/slideMaster15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1.xml"/></Relationships>
</file>

<file path=ppt/slideMasters/_rels/slideMaster15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2.xml"/></Relationships>
</file>

<file path=ppt/slideMasters/_rels/slideMaster15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3.xml"/></Relationships>
</file>

<file path=ppt/slideMasters/_rels/slideMaster15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4.xml"/></Relationships>
</file>

<file path=ppt/slideMasters/_rels/slideMaster15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5.xml"/></Relationships>
</file>

<file path=ppt/slideMasters/_rels/slideMaster15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6.xml"/></Relationships>
</file>

<file path=ppt/slideMasters/_rels/slideMaster15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7.xml"/></Relationships>
</file>

<file path=ppt/slideMasters/_rels/slideMaster15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8.xml"/></Relationships>
</file>

<file path=ppt/slideMasters/_rels/slideMaster15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9.xml"/></Relationships>
</file>

<file path=ppt/slideMasters/_rels/slideMaster1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slideMasters/_rels/slideMaster16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0.xml"/></Relationships>
</file>

<file path=ppt/slideMasters/_rels/slideMaster16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1.xml"/></Relationships>
</file>

<file path=ppt/slideMasters/_rels/slideMaster16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2.xml"/></Relationships>
</file>

<file path=ppt/slideMasters/_rels/slideMaster16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3.xml"/></Relationships>
</file>

<file path=ppt/slideMasters/_rels/slideMaster16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4.xml"/></Relationships>
</file>

<file path=ppt/slideMasters/_rels/slideMaster16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5.xml"/></Relationships>
</file>

<file path=ppt/slideMasters/_rels/slideMaster16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6.xml"/></Relationships>
</file>

<file path=ppt/slideMasters/_rels/slideMaster16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7.xml"/></Relationships>
</file>

<file path=ppt/slideMasters/_rels/slideMaster16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8.xml"/></Relationships>
</file>

<file path=ppt/slideMasters/_rels/slideMaster16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9.xml"/></Relationships>
</file>

<file path=ppt/slideMasters/_rels/slideMaster1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slideMasters/_rels/slideMaster17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0.xml"/></Relationships>
</file>

<file path=ppt/slideMasters/_rels/slideMaster17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1.xml"/></Relationships>
</file>

<file path=ppt/slideMasters/_rels/slideMaster17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2.xml"/></Relationships>
</file>

<file path=ppt/slideMasters/_rels/slideMaster17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3.xml"/></Relationships>
</file>

<file path=ppt/slideMasters/_rels/slideMaster17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4.xml"/></Relationships>
</file>

<file path=ppt/slideMasters/_rels/slideMaster17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5.xml"/></Relationships>
</file>

<file path=ppt/slideMasters/_rels/slideMaster17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6.xml"/></Relationships>
</file>

<file path=ppt/slideMasters/_rels/slideMaster17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7.xml"/></Relationships>
</file>

<file path=ppt/slideMasters/_rels/slideMaster17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8.xml"/></Relationships>
</file>

<file path=ppt/slideMasters/_rels/slideMaster17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9.xml"/></Relationships>
</file>

<file path=ppt/slideMasters/_rels/slideMaster1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slideMasters/_rels/slideMaster18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0.xml"/></Relationships>
</file>

<file path=ppt/slideMasters/_rels/slideMaster18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1.xml"/></Relationships>
</file>

<file path=ppt/slideMasters/_rels/slideMaster18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2.xml"/></Relationships>
</file>

<file path=ppt/slideMasters/_rels/slideMaster18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3.xml"/></Relationships>
</file>

<file path=ppt/slideMasters/_rels/slideMaster18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4.xml"/></Relationships>
</file>

<file path=ppt/slideMasters/_rels/slideMaster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theme" Target="../theme/theme185.xml"/></Relationships>
</file>

<file path=ppt/slideMasters/_rels/slideMaster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theme" Target="../theme/theme186.xml"/></Relationships>
</file>

<file path=ppt/slideMasters/_rels/slideMaster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theme" Target="../theme/theme187.xml"/></Relationships>
</file>

<file path=ppt/slideMasters/_rels/slideMaster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theme" Target="../theme/theme188.xml"/></Relationships>
</file>

<file path=ppt/slideMasters/_rels/slideMaster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theme" Target="../theme/theme189.xml"/></Relationships>
</file>

<file path=ppt/slideMasters/_rels/slideMaster1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slideMasters/_rels/slideMaster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190.xml"/></Relationships>
</file>

<file path=ppt/slideMasters/_rels/slideMaster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191.xml"/></Relationships>
</file>

<file path=ppt/slideMasters/_rels/slideMaster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theme" Target="../theme/theme192.xml"/></Relationships>
</file>

<file path=ppt/slideMasters/_rels/slideMaster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theme" Target="../theme/theme193.xml"/></Relationships>
</file>

<file path=ppt/slideMasters/_rels/slideMaster19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4.xml"/></Relationships>
</file>

<file path=ppt/slideMasters/_rels/slideMaster19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5.xml"/></Relationships>
</file>

<file path=ppt/slideMasters/_rels/slideMaster19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6.xml"/></Relationships>
</file>

<file path=ppt/slideMasters/_rels/slideMaster19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7.xml"/></Relationships>
</file>

<file path=ppt/slideMasters/_rels/slideMaster19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8.xml"/></Relationships>
</file>

<file path=ppt/slideMasters/_rels/slideMaster19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9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slideMasters/_rels/slideMaster200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0.xml"/></Relationships>
</file>

<file path=ppt/slideMasters/_rels/slideMaster20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1.xml"/></Relationships>
</file>

<file path=ppt/slideMasters/_rels/slideMaster20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2.xml"/></Relationships>
</file>

<file path=ppt/slideMasters/_rels/slideMaster2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slideMasters/_rels/slideMaster2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slideMasters/_rels/slideMaster23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slideMasters/_rels/slideMaster24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slideMasters/_rels/slideMaster25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slideMasters/_rels/slideMaster26.xml.rels><?xml version="1.0" encoding="UTF-8" standalone="yes"?>
<Relationships xmlns="http://schemas.openxmlformats.org/package/2006/relationships"><Relationship Id="rId1" Type="http://schemas.openxmlformats.org/officeDocument/2006/relationships/theme" Target="../theme/theme26.xml"/></Relationships>
</file>

<file path=ppt/slideMasters/_rels/slideMaster27.xml.rels><?xml version="1.0" encoding="UTF-8" standalone="yes"?>
<Relationships xmlns="http://schemas.openxmlformats.org/package/2006/relationships"><Relationship Id="rId1" Type="http://schemas.openxmlformats.org/officeDocument/2006/relationships/theme" Target="../theme/theme27.xml"/></Relationships>
</file>

<file path=ppt/slideMasters/_rels/slideMaster28.xml.rels><?xml version="1.0" encoding="UTF-8" standalone="yes"?>
<Relationships xmlns="http://schemas.openxmlformats.org/package/2006/relationships"><Relationship Id="rId1" Type="http://schemas.openxmlformats.org/officeDocument/2006/relationships/theme" Target="../theme/theme28.xml"/></Relationships>
</file>

<file path=ppt/slideMasters/_rels/slideMaster29.xml.rels><?xml version="1.0" encoding="UTF-8" standalone="yes"?>
<Relationships xmlns="http://schemas.openxmlformats.org/package/2006/relationships"><Relationship Id="rId1" Type="http://schemas.openxmlformats.org/officeDocument/2006/relationships/theme" Target="../theme/theme29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_rels/slideMaster30.xml.rels><?xml version="1.0" encoding="UTF-8" standalone="yes"?>
<Relationships xmlns="http://schemas.openxmlformats.org/package/2006/relationships"><Relationship Id="rId1" Type="http://schemas.openxmlformats.org/officeDocument/2006/relationships/theme" Target="../theme/theme30.xml"/></Relationships>
</file>

<file path=ppt/slideMasters/_rels/slideMaster3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1.xml"/></Relationships>
</file>

<file path=ppt/slideMasters/_rels/slideMaster32.xml.rels><?xml version="1.0" encoding="UTF-8" standalone="yes"?>
<Relationships xmlns="http://schemas.openxmlformats.org/package/2006/relationships"><Relationship Id="rId1" Type="http://schemas.openxmlformats.org/officeDocument/2006/relationships/theme" Target="../theme/theme32.xml"/></Relationships>
</file>

<file path=ppt/slideMasters/_rels/slideMaster3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3.xml"/></Relationships>
</file>

<file path=ppt/slideMasters/_rels/slideMaster34.xml.rels><?xml version="1.0" encoding="UTF-8" standalone="yes"?>
<Relationships xmlns="http://schemas.openxmlformats.org/package/2006/relationships"><Relationship Id="rId1" Type="http://schemas.openxmlformats.org/officeDocument/2006/relationships/theme" Target="../theme/theme34.xml"/></Relationships>
</file>

<file path=ppt/slideMasters/_rels/slideMaster35.xml.rels><?xml version="1.0" encoding="UTF-8" standalone="yes"?>
<Relationships xmlns="http://schemas.openxmlformats.org/package/2006/relationships"><Relationship Id="rId1" Type="http://schemas.openxmlformats.org/officeDocument/2006/relationships/theme" Target="../theme/theme35.xml"/></Relationships>
</file>

<file path=ppt/slideMasters/_rels/slideMaster36.xml.rels><?xml version="1.0" encoding="UTF-8" standalone="yes"?>
<Relationships xmlns="http://schemas.openxmlformats.org/package/2006/relationships"><Relationship Id="rId1" Type="http://schemas.openxmlformats.org/officeDocument/2006/relationships/theme" Target="../theme/theme36.xml"/></Relationships>
</file>

<file path=ppt/slideMasters/_rels/slideMaster37.xml.rels><?xml version="1.0" encoding="UTF-8" standalone="yes"?>
<Relationships xmlns="http://schemas.openxmlformats.org/package/2006/relationships"><Relationship Id="rId1" Type="http://schemas.openxmlformats.org/officeDocument/2006/relationships/theme" Target="../theme/theme37.xml"/></Relationships>
</file>

<file path=ppt/slideMasters/_rels/slideMaster38.xml.rels><?xml version="1.0" encoding="UTF-8" standalone="yes"?>
<Relationships xmlns="http://schemas.openxmlformats.org/package/2006/relationships"><Relationship Id="rId1" Type="http://schemas.openxmlformats.org/officeDocument/2006/relationships/theme" Target="../theme/theme38.xml"/></Relationships>
</file>

<file path=ppt/slideMasters/_rels/slideMaster39.xml.rels><?xml version="1.0" encoding="UTF-8" standalone="yes"?>
<Relationships xmlns="http://schemas.openxmlformats.org/package/2006/relationships"><Relationship Id="rId1" Type="http://schemas.openxmlformats.org/officeDocument/2006/relationships/theme" Target="../theme/theme39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_rels/slideMaster40.xml.rels><?xml version="1.0" encoding="UTF-8" standalone="yes"?>
<Relationships xmlns="http://schemas.openxmlformats.org/package/2006/relationships"><Relationship Id="rId1" Type="http://schemas.openxmlformats.org/officeDocument/2006/relationships/theme" Target="../theme/theme40.xml"/></Relationships>
</file>

<file path=ppt/slideMasters/_rels/slideMaster4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1.xml"/></Relationships>
</file>

<file path=ppt/slideMasters/_rels/slideMaster42.xml.rels><?xml version="1.0" encoding="UTF-8" standalone="yes"?>
<Relationships xmlns="http://schemas.openxmlformats.org/package/2006/relationships"><Relationship Id="rId1" Type="http://schemas.openxmlformats.org/officeDocument/2006/relationships/theme" Target="../theme/theme42.xml"/></Relationships>
</file>

<file path=ppt/slideMasters/_rels/slideMaster43.xml.rels><?xml version="1.0" encoding="UTF-8" standalone="yes"?>
<Relationships xmlns="http://schemas.openxmlformats.org/package/2006/relationships"><Relationship Id="rId1" Type="http://schemas.openxmlformats.org/officeDocument/2006/relationships/theme" Target="../theme/theme43.xml"/></Relationships>
</file>

<file path=ppt/slideMasters/_rels/slideMaster4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4.xml"/></Relationships>
</file>

<file path=ppt/slideMasters/_rels/slideMaster45.xml.rels><?xml version="1.0" encoding="UTF-8" standalone="yes"?>
<Relationships xmlns="http://schemas.openxmlformats.org/package/2006/relationships"><Relationship Id="rId1" Type="http://schemas.openxmlformats.org/officeDocument/2006/relationships/theme" Target="../theme/theme45.xml"/></Relationships>
</file>

<file path=ppt/slideMasters/_rels/slideMaster46.xml.rels><?xml version="1.0" encoding="UTF-8" standalone="yes"?>
<Relationships xmlns="http://schemas.openxmlformats.org/package/2006/relationships"><Relationship Id="rId1" Type="http://schemas.openxmlformats.org/officeDocument/2006/relationships/theme" Target="../theme/theme46.xml"/></Relationships>
</file>

<file path=ppt/slideMasters/_rels/slideMaster47.xml.rels><?xml version="1.0" encoding="UTF-8" standalone="yes"?>
<Relationships xmlns="http://schemas.openxmlformats.org/package/2006/relationships"><Relationship Id="rId1" Type="http://schemas.openxmlformats.org/officeDocument/2006/relationships/theme" Target="../theme/theme47.xml"/></Relationships>
</file>

<file path=ppt/slideMasters/_rels/slideMaster48.xml.rels><?xml version="1.0" encoding="UTF-8" standalone="yes"?>
<Relationships xmlns="http://schemas.openxmlformats.org/package/2006/relationships"><Relationship Id="rId1" Type="http://schemas.openxmlformats.org/officeDocument/2006/relationships/theme" Target="../theme/theme48.xml"/></Relationships>
</file>

<file path=ppt/slideMasters/_rels/slideMaster49.xml.rels><?xml version="1.0" encoding="UTF-8" standalone="yes"?>
<Relationships xmlns="http://schemas.openxmlformats.org/package/2006/relationships"><Relationship Id="rId1" Type="http://schemas.openxmlformats.org/officeDocument/2006/relationships/theme" Target="../theme/theme49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slideMasters/_rels/slideMaster50.xml.rels><?xml version="1.0" encoding="UTF-8" standalone="yes"?>
<Relationships xmlns="http://schemas.openxmlformats.org/package/2006/relationships"><Relationship Id="rId1" Type="http://schemas.openxmlformats.org/officeDocument/2006/relationships/theme" Target="../theme/theme50.xml"/></Relationships>
</file>

<file path=ppt/slideMasters/_rels/slideMaster5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1.xml"/></Relationships>
</file>

<file path=ppt/slideMasters/_rels/slideMaster52.xml.rels><?xml version="1.0" encoding="UTF-8" standalone="yes"?>
<Relationships xmlns="http://schemas.openxmlformats.org/package/2006/relationships"><Relationship Id="rId1" Type="http://schemas.openxmlformats.org/officeDocument/2006/relationships/theme" Target="../theme/theme52.xml"/></Relationships>
</file>

<file path=ppt/slideMasters/_rels/slideMaster53.xml.rels><?xml version="1.0" encoding="UTF-8" standalone="yes"?>
<Relationships xmlns="http://schemas.openxmlformats.org/package/2006/relationships"><Relationship Id="rId1" Type="http://schemas.openxmlformats.org/officeDocument/2006/relationships/theme" Target="../theme/theme53.xml"/></Relationships>
</file>

<file path=ppt/slideMasters/_rels/slideMaster54.xml.rels><?xml version="1.0" encoding="UTF-8" standalone="yes"?>
<Relationships xmlns="http://schemas.openxmlformats.org/package/2006/relationships"><Relationship Id="rId1" Type="http://schemas.openxmlformats.org/officeDocument/2006/relationships/theme" Target="../theme/theme54.xml"/></Relationships>
</file>

<file path=ppt/slideMasters/_rels/slideMaster55.xml.rels><?xml version="1.0" encoding="UTF-8" standalone="yes"?>
<Relationships xmlns="http://schemas.openxmlformats.org/package/2006/relationships"><Relationship Id="rId1" Type="http://schemas.openxmlformats.org/officeDocument/2006/relationships/theme" Target="../theme/theme55.xml"/></Relationships>
</file>

<file path=ppt/slideMasters/_rels/slideMaster56.xml.rels><?xml version="1.0" encoding="UTF-8" standalone="yes"?>
<Relationships xmlns="http://schemas.openxmlformats.org/package/2006/relationships"><Relationship Id="rId1" Type="http://schemas.openxmlformats.org/officeDocument/2006/relationships/theme" Target="../theme/theme56.xml"/></Relationships>
</file>

<file path=ppt/slideMasters/_rels/slideMaster57.xml.rels><?xml version="1.0" encoding="UTF-8" standalone="yes"?>
<Relationships xmlns="http://schemas.openxmlformats.org/package/2006/relationships"><Relationship Id="rId1" Type="http://schemas.openxmlformats.org/officeDocument/2006/relationships/theme" Target="../theme/theme57.xml"/></Relationships>
</file>

<file path=ppt/slideMasters/_rels/slideMaster58.xml.rels><?xml version="1.0" encoding="UTF-8" standalone="yes"?>
<Relationships xmlns="http://schemas.openxmlformats.org/package/2006/relationships"><Relationship Id="rId1" Type="http://schemas.openxmlformats.org/officeDocument/2006/relationships/theme" Target="../theme/theme58.xml"/></Relationships>
</file>

<file path=ppt/slideMasters/_rels/slideMaster59.xml.rels><?xml version="1.0" encoding="UTF-8" standalone="yes"?>
<Relationships xmlns="http://schemas.openxmlformats.org/package/2006/relationships"><Relationship Id="rId1" Type="http://schemas.openxmlformats.org/officeDocument/2006/relationships/theme" Target="../theme/theme59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slideMasters/_rels/slideMaster60.xml.rels><?xml version="1.0" encoding="UTF-8" standalone="yes"?>
<Relationships xmlns="http://schemas.openxmlformats.org/package/2006/relationships"><Relationship Id="rId1" Type="http://schemas.openxmlformats.org/officeDocument/2006/relationships/theme" Target="../theme/theme60.xml"/></Relationships>
</file>

<file path=ppt/slideMasters/_rels/slideMaster6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1.xml"/></Relationships>
</file>

<file path=ppt/slideMasters/_rels/slideMaster62.xml.rels><?xml version="1.0" encoding="UTF-8" standalone="yes"?>
<Relationships xmlns="http://schemas.openxmlformats.org/package/2006/relationships"><Relationship Id="rId1" Type="http://schemas.openxmlformats.org/officeDocument/2006/relationships/theme" Target="../theme/theme62.xml"/></Relationships>
</file>

<file path=ppt/slideMasters/_rels/slideMaster63.xml.rels><?xml version="1.0" encoding="UTF-8" standalone="yes"?>
<Relationships xmlns="http://schemas.openxmlformats.org/package/2006/relationships"><Relationship Id="rId1" Type="http://schemas.openxmlformats.org/officeDocument/2006/relationships/theme" Target="../theme/theme63.xml"/></Relationships>
</file>

<file path=ppt/slideMasters/_rels/slideMaster64.xml.rels><?xml version="1.0" encoding="UTF-8" standalone="yes"?>
<Relationships xmlns="http://schemas.openxmlformats.org/package/2006/relationships"><Relationship Id="rId1" Type="http://schemas.openxmlformats.org/officeDocument/2006/relationships/theme" Target="../theme/theme64.xml"/></Relationships>
</file>

<file path=ppt/slideMasters/_rels/slideMaster65.xml.rels><?xml version="1.0" encoding="UTF-8" standalone="yes"?>
<Relationships xmlns="http://schemas.openxmlformats.org/package/2006/relationships"><Relationship Id="rId1" Type="http://schemas.openxmlformats.org/officeDocument/2006/relationships/theme" Target="../theme/theme65.xml"/></Relationships>
</file>

<file path=ppt/slideMasters/_rels/slideMaster66.xml.rels><?xml version="1.0" encoding="UTF-8" standalone="yes"?>
<Relationships xmlns="http://schemas.openxmlformats.org/package/2006/relationships"><Relationship Id="rId1" Type="http://schemas.openxmlformats.org/officeDocument/2006/relationships/theme" Target="../theme/theme66.xml"/></Relationships>
</file>

<file path=ppt/slideMasters/_rels/slideMaster67.xml.rels><?xml version="1.0" encoding="UTF-8" standalone="yes"?>
<Relationships xmlns="http://schemas.openxmlformats.org/package/2006/relationships"><Relationship Id="rId1" Type="http://schemas.openxmlformats.org/officeDocument/2006/relationships/theme" Target="../theme/theme67.xml"/></Relationships>
</file>

<file path=ppt/slideMasters/_rels/slideMaster68.xml.rels><?xml version="1.0" encoding="UTF-8" standalone="yes"?>
<Relationships xmlns="http://schemas.openxmlformats.org/package/2006/relationships"><Relationship Id="rId1" Type="http://schemas.openxmlformats.org/officeDocument/2006/relationships/theme" Target="../theme/theme68.xml"/></Relationships>
</file>

<file path=ppt/slideMasters/_rels/slideMaster69.xml.rels><?xml version="1.0" encoding="UTF-8" standalone="yes"?>
<Relationships xmlns="http://schemas.openxmlformats.org/package/2006/relationships"><Relationship Id="rId1" Type="http://schemas.openxmlformats.org/officeDocument/2006/relationships/theme" Target="../theme/theme69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slideMasters/_rels/slideMaster70.xml.rels><?xml version="1.0" encoding="UTF-8" standalone="yes"?>
<Relationships xmlns="http://schemas.openxmlformats.org/package/2006/relationships"><Relationship Id="rId1" Type="http://schemas.openxmlformats.org/officeDocument/2006/relationships/theme" Target="../theme/theme70.xml"/></Relationships>
</file>

<file path=ppt/slideMasters/_rels/slideMaster7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1.xml"/></Relationships>
</file>

<file path=ppt/slideMasters/_rels/slideMaster72.xml.rels><?xml version="1.0" encoding="UTF-8" standalone="yes"?>
<Relationships xmlns="http://schemas.openxmlformats.org/package/2006/relationships"><Relationship Id="rId1" Type="http://schemas.openxmlformats.org/officeDocument/2006/relationships/theme" Target="../theme/theme72.xml"/></Relationships>
</file>

<file path=ppt/slideMasters/_rels/slideMaster73.xml.rels><?xml version="1.0" encoding="UTF-8" standalone="yes"?>
<Relationships xmlns="http://schemas.openxmlformats.org/package/2006/relationships"><Relationship Id="rId1" Type="http://schemas.openxmlformats.org/officeDocument/2006/relationships/theme" Target="../theme/theme73.xml"/></Relationships>
</file>

<file path=ppt/slideMasters/_rels/slideMaster74.xml.rels><?xml version="1.0" encoding="UTF-8" standalone="yes"?>
<Relationships xmlns="http://schemas.openxmlformats.org/package/2006/relationships"><Relationship Id="rId1" Type="http://schemas.openxmlformats.org/officeDocument/2006/relationships/theme" Target="../theme/theme74.xml"/></Relationships>
</file>

<file path=ppt/slideMasters/_rels/slideMaster75.xml.rels><?xml version="1.0" encoding="UTF-8" standalone="yes"?>
<Relationships xmlns="http://schemas.openxmlformats.org/package/2006/relationships"><Relationship Id="rId1" Type="http://schemas.openxmlformats.org/officeDocument/2006/relationships/theme" Target="../theme/theme75.xml"/></Relationships>
</file>

<file path=ppt/slideMasters/_rels/slideMaster76.xml.rels><?xml version="1.0" encoding="UTF-8" standalone="yes"?>
<Relationships xmlns="http://schemas.openxmlformats.org/package/2006/relationships"><Relationship Id="rId1" Type="http://schemas.openxmlformats.org/officeDocument/2006/relationships/theme" Target="../theme/theme76.xml"/></Relationships>
</file>

<file path=ppt/slideMasters/_rels/slideMaster77.xml.rels><?xml version="1.0" encoding="UTF-8" standalone="yes"?>
<Relationships xmlns="http://schemas.openxmlformats.org/package/2006/relationships"><Relationship Id="rId1" Type="http://schemas.openxmlformats.org/officeDocument/2006/relationships/theme" Target="../theme/theme77.xml"/></Relationships>
</file>

<file path=ppt/slideMasters/_rels/slideMaster78.xml.rels><?xml version="1.0" encoding="UTF-8" standalone="yes"?>
<Relationships xmlns="http://schemas.openxmlformats.org/package/2006/relationships"><Relationship Id="rId1" Type="http://schemas.openxmlformats.org/officeDocument/2006/relationships/theme" Target="../theme/theme78.xml"/></Relationships>
</file>

<file path=ppt/slideMasters/_rels/slideMaster79.xml.rels><?xml version="1.0" encoding="UTF-8" standalone="yes"?>
<Relationships xmlns="http://schemas.openxmlformats.org/package/2006/relationships"><Relationship Id="rId1" Type="http://schemas.openxmlformats.org/officeDocument/2006/relationships/theme" Target="../theme/theme79.xml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slideMasters/_rels/slideMaster80.xml.rels><?xml version="1.0" encoding="UTF-8" standalone="yes"?>
<Relationships xmlns="http://schemas.openxmlformats.org/package/2006/relationships"><Relationship Id="rId1" Type="http://schemas.openxmlformats.org/officeDocument/2006/relationships/theme" Target="../theme/theme80.xml"/></Relationships>
</file>

<file path=ppt/slideMasters/_rels/slideMaster8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1.xml"/></Relationships>
</file>

<file path=ppt/slideMasters/_rels/slideMaster82.xml.rels><?xml version="1.0" encoding="UTF-8" standalone="yes"?>
<Relationships xmlns="http://schemas.openxmlformats.org/package/2006/relationships"><Relationship Id="rId1" Type="http://schemas.openxmlformats.org/officeDocument/2006/relationships/theme" Target="../theme/theme82.xml"/></Relationships>
</file>

<file path=ppt/slideMasters/_rels/slideMaster83.xml.rels><?xml version="1.0" encoding="UTF-8" standalone="yes"?>
<Relationships xmlns="http://schemas.openxmlformats.org/package/2006/relationships"><Relationship Id="rId1" Type="http://schemas.openxmlformats.org/officeDocument/2006/relationships/theme" Target="../theme/theme83.xml"/></Relationships>
</file>

<file path=ppt/slideMasters/_rels/slideMaster84.xml.rels><?xml version="1.0" encoding="UTF-8" standalone="yes"?>
<Relationships xmlns="http://schemas.openxmlformats.org/package/2006/relationships"><Relationship Id="rId1" Type="http://schemas.openxmlformats.org/officeDocument/2006/relationships/theme" Target="../theme/theme84.xml"/></Relationships>
</file>

<file path=ppt/slideMasters/_rels/slideMaster85.xml.rels><?xml version="1.0" encoding="UTF-8" standalone="yes"?>
<Relationships xmlns="http://schemas.openxmlformats.org/package/2006/relationships"><Relationship Id="rId1" Type="http://schemas.openxmlformats.org/officeDocument/2006/relationships/theme" Target="../theme/theme85.xml"/></Relationships>
</file>

<file path=ppt/slideMasters/_rels/slideMaster86.xml.rels><?xml version="1.0" encoding="UTF-8" standalone="yes"?>
<Relationships xmlns="http://schemas.openxmlformats.org/package/2006/relationships"><Relationship Id="rId1" Type="http://schemas.openxmlformats.org/officeDocument/2006/relationships/theme" Target="../theme/theme86.xml"/></Relationships>
</file>

<file path=ppt/slideMasters/_rels/slideMaster87.xml.rels><?xml version="1.0" encoding="UTF-8" standalone="yes"?>
<Relationships xmlns="http://schemas.openxmlformats.org/package/2006/relationships"><Relationship Id="rId1" Type="http://schemas.openxmlformats.org/officeDocument/2006/relationships/theme" Target="../theme/theme87.xml"/></Relationships>
</file>

<file path=ppt/slideMasters/_rels/slideMaster88.xml.rels><?xml version="1.0" encoding="UTF-8" standalone="yes"?>
<Relationships xmlns="http://schemas.openxmlformats.org/package/2006/relationships"><Relationship Id="rId1" Type="http://schemas.openxmlformats.org/officeDocument/2006/relationships/theme" Target="../theme/theme88.xml"/></Relationships>
</file>

<file path=ppt/slideMasters/_rels/slideMaster89.xml.rels><?xml version="1.0" encoding="UTF-8" standalone="yes"?>
<Relationships xmlns="http://schemas.openxmlformats.org/package/2006/relationships"><Relationship Id="rId1" Type="http://schemas.openxmlformats.org/officeDocument/2006/relationships/theme" Target="../theme/theme89.xml"/></Relationships>
</file>

<file path=ppt/slideMasters/_rels/slideMaster9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slideMasters/_rels/slideMaster90.xml.rels><?xml version="1.0" encoding="UTF-8" standalone="yes"?>
<Relationships xmlns="http://schemas.openxmlformats.org/package/2006/relationships"><Relationship Id="rId1" Type="http://schemas.openxmlformats.org/officeDocument/2006/relationships/theme" Target="../theme/theme90.xml"/></Relationships>
</file>

<file path=ppt/slideMasters/_rels/slideMaster9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1.xml"/></Relationships>
</file>

<file path=ppt/slideMasters/_rels/slideMaster92.xml.rels><?xml version="1.0" encoding="UTF-8" standalone="yes"?>
<Relationships xmlns="http://schemas.openxmlformats.org/package/2006/relationships"><Relationship Id="rId1" Type="http://schemas.openxmlformats.org/officeDocument/2006/relationships/theme" Target="../theme/theme92.xml"/></Relationships>
</file>

<file path=ppt/slideMasters/_rels/slideMaster93.xml.rels><?xml version="1.0" encoding="UTF-8" standalone="yes"?>
<Relationships xmlns="http://schemas.openxmlformats.org/package/2006/relationships"><Relationship Id="rId1" Type="http://schemas.openxmlformats.org/officeDocument/2006/relationships/theme" Target="../theme/theme93.xml"/></Relationships>
</file>

<file path=ppt/slideMasters/_rels/slideMaster94.xml.rels><?xml version="1.0" encoding="UTF-8" standalone="yes"?>
<Relationships xmlns="http://schemas.openxmlformats.org/package/2006/relationships"><Relationship Id="rId1" Type="http://schemas.openxmlformats.org/officeDocument/2006/relationships/theme" Target="../theme/theme94.xml"/></Relationships>
</file>

<file path=ppt/slideMasters/_rels/slideMaster95.xml.rels><?xml version="1.0" encoding="UTF-8" standalone="yes"?>
<Relationships xmlns="http://schemas.openxmlformats.org/package/2006/relationships"><Relationship Id="rId1" Type="http://schemas.openxmlformats.org/officeDocument/2006/relationships/theme" Target="../theme/theme95.xml"/></Relationships>
</file>

<file path=ppt/slideMasters/_rels/slideMaster96.xml.rels><?xml version="1.0" encoding="UTF-8" standalone="yes"?>
<Relationships xmlns="http://schemas.openxmlformats.org/package/2006/relationships"><Relationship Id="rId1" Type="http://schemas.openxmlformats.org/officeDocument/2006/relationships/theme" Target="../theme/theme96.xml"/></Relationships>
</file>

<file path=ppt/slideMasters/_rels/slideMaster97.xml.rels><?xml version="1.0" encoding="UTF-8" standalone="yes"?>
<Relationships xmlns="http://schemas.openxmlformats.org/package/2006/relationships"><Relationship Id="rId1" Type="http://schemas.openxmlformats.org/officeDocument/2006/relationships/theme" Target="../theme/theme97.xml"/></Relationships>
</file>

<file path=ppt/slideMasters/_rels/slideMaster98.xml.rels><?xml version="1.0" encoding="UTF-8" standalone="yes"?>
<Relationships xmlns="http://schemas.openxmlformats.org/package/2006/relationships"><Relationship Id="rId1" Type="http://schemas.openxmlformats.org/officeDocument/2006/relationships/theme" Target="../theme/theme98.xml"/></Relationships>
</file>

<file path=ppt/slideMasters/_rels/slideMaster99.xml.rels><?xml version="1.0" encoding="UTF-8" standalone="yes"?>
<Relationships xmlns="http://schemas.openxmlformats.org/package/2006/relationships"><Relationship Id="rId1" Type="http://schemas.openxmlformats.org/officeDocument/2006/relationships/theme" Target="../theme/theme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82563" y="182563"/>
            <a:ext cx="87757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463" y="1123950"/>
            <a:ext cx="8775700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13716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923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6" r:id="rId3"/>
    <p:sldLayoutId id="2147483785" r:id="rId4"/>
    <p:sldLayoutId id="2147483783" r:id="rId5"/>
    <p:sldLayoutId id="2147483784" r:id="rId6"/>
  </p:sldLayoutIdLst>
  <p:timing>
    <p:tnLst>
      <p:par>
        <p:cTn id="1" dur="indefinite" restart="never" nodeType="tmRoot"/>
      </p:par>
    </p:tnLst>
  </p:timing>
  <p:hf sldNum="0" hdr="0" dt="0"/>
  <p:txStyles>
    <p:titleStyle>
      <a:lvl1pPr marL="0" indent="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charset="0"/>
          <a:ea typeface="Arial" charset="0"/>
          <a:cs typeface="Arial" charset="0"/>
        </a:defRPr>
      </a:lvl2pPr>
      <a:lvl3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charset="0"/>
          <a:ea typeface="Arial" charset="0"/>
          <a:cs typeface="Arial" charset="0"/>
        </a:defRPr>
      </a:lvl3pPr>
      <a:lvl4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charset="0"/>
          <a:ea typeface="Arial" charset="0"/>
          <a:cs typeface="Arial" charset="0"/>
        </a:defRPr>
      </a:lvl4pPr>
      <a:lvl5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charset="0"/>
          <a:ea typeface="Arial" charset="0"/>
          <a:cs typeface="Arial" charset="0"/>
        </a:defRPr>
      </a:lvl5pPr>
      <a:lvl6pPr marL="9080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6pPr>
      <a:lvl7pPr marL="13652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7pPr>
      <a:lvl8pPr marL="18224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8pPr>
      <a:lvl9pPr marL="22796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9pPr>
    </p:titleStyle>
    <p:bodyStyle>
      <a:lvl1pPr marL="400050" indent="-342900" algn="l" rtl="0" eaLnBrk="1" fontAlgn="base" hangingPunct="1">
        <a:spcBef>
          <a:spcPts val="0"/>
        </a:spcBef>
        <a:spcAft>
          <a:spcPct val="20000"/>
        </a:spcAft>
        <a:buClr>
          <a:schemeClr val="tx2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Arial" charset="0"/>
          <a:ea typeface="+mn-ea"/>
          <a:cs typeface="+mn-cs"/>
        </a:defRPr>
      </a:lvl1pPr>
      <a:lvl2pPr marL="800100" indent="-341313" algn="l" rtl="0" eaLnBrk="1" fontAlgn="base" hangingPunct="1">
        <a:spcBef>
          <a:spcPts val="0"/>
        </a:spcBef>
        <a:spcAft>
          <a:spcPct val="20000"/>
        </a:spcAft>
        <a:buClr>
          <a:schemeClr val="tx2"/>
        </a:buClr>
        <a:buFont typeface="Wingdings" panose="05000000000000000000" pitchFamily="2" charset="2"/>
        <a:buChar char="§"/>
        <a:defRPr sz="2600">
          <a:solidFill>
            <a:schemeClr val="tx1"/>
          </a:solidFill>
          <a:latin typeface="Arial" charset="0"/>
          <a:ea typeface="+mn-ea"/>
          <a:cs typeface="+mn-cs"/>
        </a:defRPr>
      </a:lvl2pPr>
      <a:lvl3pPr marL="1257300" indent="-339725" algn="l" rtl="0" eaLnBrk="1" fontAlgn="base" hangingPunct="1">
        <a:spcBef>
          <a:spcPts val="0"/>
        </a:spcBef>
        <a:spcAft>
          <a:spcPct val="20000"/>
        </a:spcAft>
        <a:buClr>
          <a:schemeClr val="tx2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Arial" charset="0"/>
          <a:ea typeface="+mn-ea"/>
          <a:cs typeface="+mn-cs"/>
        </a:defRPr>
      </a:lvl3pPr>
      <a:lvl4pPr marL="1714500" indent="-347663" algn="l" rtl="0" eaLnBrk="1" fontAlgn="base" hangingPunct="1">
        <a:spcBef>
          <a:spcPts val="0"/>
        </a:spcBef>
        <a:spcAft>
          <a:spcPct val="20000"/>
        </a:spcAft>
        <a:buClr>
          <a:schemeClr val="tx2"/>
        </a:buClr>
        <a:buFont typeface="Wingdings" panose="05000000000000000000" pitchFamily="2" charset="2"/>
        <a:buChar char="§"/>
        <a:tabLst/>
        <a:defRPr sz="2200">
          <a:solidFill>
            <a:schemeClr val="tx1"/>
          </a:solidFill>
          <a:latin typeface="Arial" charset="0"/>
          <a:ea typeface="+mn-ea"/>
          <a:cs typeface="+mn-cs"/>
        </a:defRPr>
      </a:lvl4pPr>
      <a:lvl5pPr marL="2171700" indent="-347663" algn="l" rtl="0" eaLnBrk="1" fontAlgn="base" hangingPunct="1">
        <a:spcBef>
          <a:spcPts val="0"/>
        </a:spcBef>
        <a:spcAft>
          <a:spcPct val="20000"/>
        </a:spcAft>
        <a:buClr>
          <a:schemeClr val="tx2"/>
        </a:buClr>
        <a:buFont typeface="Wingdings" panose="05000000000000000000" pitchFamily="2" charset="2"/>
        <a:buChar char="§"/>
        <a:defRPr sz="2200">
          <a:solidFill>
            <a:schemeClr val="tx1"/>
          </a:solidFill>
          <a:latin typeface="Arial" charset="0"/>
          <a:ea typeface="+mn-ea"/>
          <a:cs typeface="+mn-cs"/>
        </a:defRPr>
      </a:lvl5pPr>
      <a:lvl6pPr marL="33162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37734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42306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46878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87422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08426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25175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08292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99446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02287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63995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43365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60529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09879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43069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48809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50852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98604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34580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5141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8672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38459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79849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42486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19773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46773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22822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5247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69887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47025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3202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83031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5972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12130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71101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9988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74655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76297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7445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61618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91174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59821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84996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68991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57401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33529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3463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51377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85718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43279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48554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5027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5747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4561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64970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86766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40361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52175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92138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38779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01504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47311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49951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17128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6034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1906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03588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56946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41131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9084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15736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29317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53485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842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03466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55436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257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0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9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2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096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4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399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6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568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8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86083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969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0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765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2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882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4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020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6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93877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57633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65494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50030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90951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29402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81998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80562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81763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62566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70513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01521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66479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21288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82632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49496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4716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29191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102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83424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58377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07736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61998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99213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20898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28212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05323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6422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41678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68129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79963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92612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00028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86935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95513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86511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19079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72757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64284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05705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9254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06981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0970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01736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73474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25338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92217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81995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34908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12481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49970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0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4" Type="http://schemas.openxmlformats.org/officeDocument/2006/relationships/notesSlide" Target="../notesSlides/notesSlide5.xml"/><Relationship Id="rId5" Type="http://schemas.openxmlformats.org/officeDocument/2006/relationships/image" Target="../media/image2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Concept 7.5: Fermentation and anaerobic </a:t>
            </a:r>
            <a:br>
              <a:rPr lang="en-US" altLang="en-US" dirty="0" smtClean="0"/>
            </a:br>
            <a:r>
              <a:rPr lang="en-US" altLang="en-US" dirty="0" smtClean="0"/>
              <a:t>respiration enable cells to produce ATP without the use of oxygen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Most cellular respiration requires O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 to produce ATP</a:t>
            </a:r>
          </a:p>
          <a:p>
            <a:r>
              <a:rPr lang="en-US" altLang="en-US" dirty="0" smtClean="0"/>
              <a:t>Without O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, the electron transport chain will cease to operate</a:t>
            </a:r>
          </a:p>
          <a:p>
            <a:r>
              <a:rPr lang="en-US" altLang="en-US" dirty="0" smtClean="0"/>
              <a:t>In that case, glycolysis couples with fermentation or anaerobic respiration to produce ATP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39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Comparing Fermentation with Anaerobic and Aerobic Respiration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All use glycolysis (net ATP </a:t>
            </a:r>
            <a:r>
              <a:rPr lang="en-US" altLang="en-US" dirty="0" smtClean="0">
                <a:sym typeface="Symbol" pitchFamily="18" charset="2"/>
              </a:rPr>
              <a:t>=</a:t>
            </a:r>
            <a:r>
              <a:rPr lang="en-US" altLang="en-US" dirty="0" smtClean="0"/>
              <a:t> 2) to oxidize glucose </a:t>
            </a:r>
            <a:br>
              <a:rPr lang="en-US" altLang="en-US" dirty="0" smtClean="0"/>
            </a:br>
            <a:r>
              <a:rPr lang="en-US" altLang="en-US" dirty="0" smtClean="0"/>
              <a:t>and other organic fuels to pyruvate</a:t>
            </a:r>
          </a:p>
          <a:p>
            <a:r>
              <a:rPr lang="en-US" altLang="en-US" dirty="0" smtClean="0"/>
              <a:t>In all three, NAD</a:t>
            </a:r>
            <a:r>
              <a:rPr lang="en-US" altLang="en-US" baseline="30000" dirty="0" smtClean="0">
                <a:sym typeface="Symbol" pitchFamily="18" charset="2"/>
              </a:rPr>
              <a:t>+</a:t>
            </a:r>
            <a:r>
              <a:rPr lang="en-US" altLang="en-US" dirty="0" smtClean="0"/>
              <a:t> is the oxidizing agent that accepts electrons from food during glycolysis</a:t>
            </a:r>
          </a:p>
          <a:p>
            <a:r>
              <a:rPr lang="en-US" altLang="en-US" dirty="0" smtClean="0"/>
              <a:t>The mechanism of NADH oxidation differs</a:t>
            </a:r>
          </a:p>
          <a:p>
            <a:pPr lvl="1"/>
            <a:r>
              <a:rPr lang="en-US" altLang="en-US" dirty="0" smtClean="0"/>
              <a:t>In fermentation the final electron acceptor is an organic molecule such as pyruvate or acetaldehyde</a:t>
            </a:r>
          </a:p>
          <a:p>
            <a:pPr lvl="1"/>
            <a:r>
              <a:rPr lang="en-US" altLang="en-US" dirty="0" smtClean="0"/>
              <a:t>Cellular respiration transfers electrons from NADH to a carrier molecule in the electron transport chain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08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Cellular respiration produces about 32 ATP per glucose molecule; fermentation produces 2 ATP per glucose molecule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71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Obligate anaerobes </a:t>
            </a:r>
            <a:r>
              <a:rPr lang="en-US" altLang="en-US" dirty="0" smtClean="0"/>
              <a:t>carry out only fermentation or anaerobic respiration and cannot survive in the presence of O</a:t>
            </a:r>
            <a:r>
              <a:rPr lang="en-US" altLang="en-US" baseline="-25000" dirty="0" smtClean="0"/>
              <a:t>2</a:t>
            </a:r>
          </a:p>
          <a:p>
            <a:r>
              <a:rPr lang="en-US" altLang="en-US" dirty="0" smtClean="0"/>
              <a:t>Yeast and many bacteria are </a:t>
            </a:r>
            <a:r>
              <a:rPr lang="en-US" altLang="en-US" b="1" dirty="0" smtClean="0"/>
              <a:t>facultative anaerobes</a:t>
            </a:r>
            <a:r>
              <a:rPr lang="en-US" altLang="en-US" dirty="0" smtClean="0"/>
              <a:t>, meaning that they can survive using either fermentation or cellular respiration</a:t>
            </a:r>
          </a:p>
          <a:p>
            <a:r>
              <a:rPr lang="en-US" altLang="en-US" dirty="0" smtClean="0"/>
              <a:t>In a facultative anaerobe, pyruvate is a fork in the metabolic road that leads to two alternative catabolic routes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56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72" y="204216"/>
            <a:ext cx="7077456" cy="6449568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7.17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06473" y="193104"/>
            <a:ext cx="920124" cy="27943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16" b="1" dirty="0">
                <a:solidFill>
                  <a:srgbClr val="231F20"/>
                </a:solidFill>
                <a:latin typeface="Arial"/>
                <a:ea typeface="ＭＳ Ｐゴシック" charset="0"/>
                <a:cs typeface="+mn-cs"/>
              </a:rPr>
              <a:t>Glucose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50998" y="912242"/>
            <a:ext cx="1165384" cy="27943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16" b="1">
                <a:solidFill>
                  <a:srgbClr val="231F20"/>
                </a:solidFill>
                <a:latin typeface="Arial"/>
                <a:ea typeface="ＭＳ Ｐゴシック" charset="0"/>
                <a:cs typeface="+mn-cs"/>
              </a:rPr>
              <a:t>Glycolysis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68374" y="1609155"/>
            <a:ext cx="985847" cy="27943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16" b="1" dirty="0">
                <a:solidFill>
                  <a:srgbClr val="FFFFFF"/>
                </a:solidFill>
                <a:latin typeface="Arial"/>
                <a:ea typeface="ＭＳ Ｐゴシック" charset="0"/>
                <a:cs typeface="+mn-cs"/>
              </a:rPr>
              <a:t>Pyruvate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53886" y="2063180"/>
            <a:ext cx="1670329" cy="55887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16" b="1" dirty="0" smtClean="0">
                <a:solidFill>
                  <a:srgbClr val="231F20"/>
                </a:solidFill>
                <a:latin typeface="Arial"/>
                <a:ea typeface="ＭＳ Ｐゴシック" charset="0"/>
                <a:cs typeface="+mn-cs"/>
              </a:rPr>
              <a:t>No O</a:t>
            </a:r>
            <a:r>
              <a:rPr lang="en-US" sz="1816" b="1" baseline="-25000" dirty="0" smtClean="0">
                <a:solidFill>
                  <a:srgbClr val="231F20"/>
                </a:solidFill>
                <a:latin typeface="Arial"/>
                <a:ea typeface="ＭＳ Ｐゴシック" charset="0"/>
                <a:cs typeface="+mn-cs"/>
              </a:rPr>
              <a:t>2</a:t>
            </a:r>
            <a:r>
              <a:rPr lang="en-US" sz="1816" b="1" dirty="0" smtClean="0">
                <a:solidFill>
                  <a:srgbClr val="231F20"/>
                </a:solidFill>
                <a:latin typeface="Arial"/>
                <a:ea typeface="ＭＳ Ｐゴシック" charset="0"/>
                <a:cs typeface="+mn-cs"/>
              </a:rPr>
              <a:t> present: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16" b="1" dirty="0" smtClean="0">
                <a:solidFill>
                  <a:srgbClr val="231F20"/>
                </a:solidFill>
                <a:latin typeface="Arial"/>
                <a:ea typeface="ＭＳ Ｐゴシック" charset="0"/>
                <a:cs typeface="+mn-cs"/>
              </a:rPr>
              <a:t>Fermentation</a:t>
            </a:r>
            <a:endParaRPr lang="en-US" sz="1816" b="1" dirty="0">
              <a:solidFill>
                <a:srgbClr val="231F20"/>
              </a:solidFill>
              <a:latin typeface="Arial"/>
              <a:ea typeface="ＭＳ Ｐゴシック" charset="0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93886" y="2026667"/>
            <a:ext cx="1251946" cy="27943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16" b="1" dirty="0" smtClean="0">
                <a:solidFill>
                  <a:srgbClr val="231F20"/>
                </a:solidFill>
                <a:latin typeface="Arial"/>
                <a:ea typeface="ＭＳ Ｐゴシック" charset="0"/>
              </a:rPr>
              <a:t>O</a:t>
            </a:r>
            <a:r>
              <a:rPr lang="en-US" sz="1816" b="1" baseline="-25000" dirty="0" smtClean="0">
                <a:solidFill>
                  <a:srgbClr val="231F20"/>
                </a:solidFill>
                <a:latin typeface="Arial"/>
                <a:ea typeface="ＭＳ Ｐゴシック" charset="0"/>
              </a:rPr>
              <a:t>2</a:t>
            </a:r>
            <a:r>
              <a:rPr lang="en-US" sz="1816" b="1" dirty="0" smtClean="0">
                <a:solidFill>
                  <a:srgbClr val="231F20"/>
                </a:solidFill>
                <a:latin typeface="Arial"/>
                <a:ea typeface="ＭＳ Ｐゴシック" charset="0"/>
                <a:cs typeface="+mn-cs"/>
              </a:rPr>
              <a:t> </a:t>
            </a:r>
            <a:r>
              <a:rPr lang="en-US" sz="1816" b="1" dirty="0">
                <a:solidFill>
                  <a:srgbClr val="231F20"/>
                </a:solidFill>
                <a:latin typeface="Arial"/>
                <a:ea typeface="ＭＳ Ｐゴシック" charset="0"/>
                <a:cs typeface="+mn-cs"/>
              </a:rPr>
              <a:t>present: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22474" y="2312417"/>
            <a:ext cx="1748877" cy="27943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16" b="1">
                <a:solidFill>
                  <a:srgbClr val="231F20"/>
                </a:solidFill>
                <a:latin typeface="Arial"/>
                <a:ea typeface="ＭＳ Ｐゴシック" charset="0"/>
                <a:cs typeface="+mn-cs"/>
              </a:rPr>
              <a:t>Aerobic cellular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51061" y="2596580"/>
            <a:ext cx="1205458" cy="27943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16" b="1">
                <a:solidFill>
                  <a:srgbClr val="231F20"/>
                </a:solidFill>
                <a:latin typeface="Arial"/>
                <a:ea typeface="ＭＳ Ｐゴシック" charset="0"/>
                <a:cs typeface="+mn-cs"/>
              </a:rPr>
              <a:t>respiration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07836" y="1053530"/>
            <a:ext cx="1122680" cy="27943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16" b="1">
                <a:solidFill>
                  <a:srgbClr val="231F20"/>
                </a:solidFill>
                <a:latin typeface="Arial"/>
                <a:ea typeface="ＭＳ Ｐゴシック" charset="0"/>
                <a:cs typeface="+mn-cs"/>
              </a:rPr>
              <a:t>CYTOSOL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97236" y="3639567"/>
            <a:ext cx="2013949" cy="27943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16" b="1">
                <a:solidFill>
                  <a:srgbClr val="231F20"/>
                </a:solidFill>
                <a:latin typeface="Arial"/>
                <a:ea typeface="ＭＳ Ｐゴシック" charset="0"/>
                <a:cs typeface="+mn-cs"/>
              </a:rPr>
              <a:t>MITOCHONDRION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13818" y="4020565"/>
            <a:ext cx="1646284" cy="76944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eaLnBrk="0" fontAlgn="auto" hangingPunc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16" b="1" dirty="0" smtClean="0">
                <a:solidFill>
                  <a:srgbClr val="231F20"/>
                </a:solidFill>
                <a:latin typeface="Arial"/>
                <a:ea typeface="ＭＳ Ｐゴシック" charset="0"/>
                <a:cs typeface="+mn-cs"/>
              </a:rPr>
              <a:t>Ethanol,</a:t>
            </a:r>
          </a:p>
          <a:p>
            <a:pPr algn="ctr" eaLnBrk="0" fontAlgn="auto" hangingPunc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16" b="1" dirty="0" smtClean="0">
                <a:solidFill>
                  <a:srgbClr val="231F20"/>
                </a:solidFill>
                <a:latin typeface="Arial"/>
                <a:ea typeface="ＭＳ Ｐゴシック" charset="0"/>
                <a:cs typeface="+mn-cs"/>
              </a:rPr>
              <a:t>lactate, or</a:t>
            </a:r>
          </a:p>
          <a:p>
            <a:pPr algn="ctr" eaLnBrk="0" fontAlgn="auto" hangingPunc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16" b="1" dirty="0" smtClean="0">
                <a:solidFill>
                  <a:srgbClr val="231F20"/>
                </a:solidFill>
                <a:latin typeface="Arial"/>
                <a:ea typeface="ＭＳ Ｐゴシック" charset="0"/>
                <a:cs typeface="+mn-cs"/>
              </a:rPr>
              <a:t>other products</a:t>
            </a:r>
            <a:endParaRPr lang="en-US" sz="1816" b="1" dirty="0">
              <a:solidFill>
                <a:srgbClr val="231F20"/>
              </a:solidFill>
              <a:latin typeface="Arial"/>
              <a:ea typeface="ＭＳ Ｐゴシック" charset="0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82799" y="3996755"/>
            <a:ext cx="1242328" cy="27943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16" b="1">
                <a:solidFill>
                  <a:srgbClr val="FFFFFF"/>
                </a:solidFill>
                <a:latin typeface="Arial"/>
                <a:ea typeface="ＭＳ Ｐゴシック" charset="0"/>
                <a:cs typeface="+mn-cs"/>
              </a:rPr>
              <a:t>Acetyl CoA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58285" y="4788121"/>
            <a:ext cx="790281" cy="76944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eaLnBrk="0" fontAlgn="auto" hangingPunc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16" b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+mn-cs"/>
              </a:rPr>
              <a:t>CITRIC</a:t>
            </a:r>
          </a:p>
          <a:p>
            <a:pPr algn="ctr" eaLnBrk="0" fontAlgn="auto" hangingPunc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16" b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+mn-cs"/>
              </a:rPr>
              <a:t>ACID</a:t>
            </a:r>
          </a:p>
          <a:p>
            <a:pPr algn="ctr" eaLnBrk="0" fontAlgn="auto" hangingPunc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16" b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+mn-cs"/>
              </a:rPr>
              <a:t>CYCLE</a:t>
            </a:r>
            <a:endParaRPr lang="en-US" sz="1816" b="1" dirty="0">
              <a:solidFill>
                <a:srgbClr val="FFFFFF"/>
              </a:solidFill>
              <a:latin typeface="Arial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495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The Evolutionary Significance of Glycolysis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Glycolysis is the most common metabolic pathway among organisms on Earth, indicating that it evolved early in the history of life</a:t>
            </a:r>
          </a:p>
          <a:p>
            <a:r>
              <a:rPr lang="en-US" altLang="en-US" dirty="0" smtClean="0"/>
              <a:t>Early prokaryotes may have generated ATP exclusively through glycolysis due to the low oxygen content in the atmosphere </a:t>
            </a:r>
          </a:p>
          <a:p>
            <a:r>
              <a:rPr lang="en-US" altLang="en-US" dirty="0" smtClean="0"/>
              <a:t>The location of glycolysis in the cytosol also indicates its ancient origins; eukaryotic cells with mitochondria evolved much later than prokaryotic cells</a:t>
            </a:r>
          </a:p>
          <a:p>
            <a:endParaRPr lang="en-US" alt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13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Concept 7.6: Glycolysis and the citric acid cycle connect to many other metabolic pathways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Glycolysis and the citric acid cycle are major intersections to various catabolic and anabolic pathways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64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The Versatility of Catabolism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Catabolic pathways funnel electrons from many kinds of organic molecules into cellular respiration</a:t>
            </a:r>
          </a:p>
          <a:p>
            <a:r>
              <a:rPr lang="en-US" altLang="en-US" dirty="0" smtClean="0"/>
              <a:t>Glycolysis accepts a wide range of carbohydrates</a:t>
            </a:r>
          </a:p>
          <a:p>
            <a:r>
              <a:rPr lang="en-US" altLang="en-US" dirty="0" smtClean="0"/>
              <a:t>Proteins must be digested to amino acids and amino groups must be removed before amino acids can feed glycolysis or the citric acid cycle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33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Fats are digested to glycerol (used in glycolysis) and fatty acids</a:t>
            </a:r>
          </a:p>
          <a:p>
            <a:r>
              <a:rPr lang="en-US" altLang="en-US" dirty="0" smtClean="0"/>
              <a:t>Fatty acids are broken down by </a:t>
            </a:r>
            <a:r>
              <a:rPr lang="en-US" altLang="en-US" b="1" dirty="0" smtClean="0"/>
              <a:t>beta oxidation </a:t>
            </a:r>
            <a:r>
              <a:rPr lang="en-US" altLang="en-US" dirty="0" smtClean="0"/>
              <a:t>and yield acetyl CoA</a:t>
            </a:r>
          </a:p>
          <a:p>
            <a:r>
              <a:rPr lang="en-US" altLang="en-US" dirty="0" smtClean="0"/>
              <a:t>An oxidized gram of fat produces more than twice as much ATP as an oxidized gram of carbohydrate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07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12" y="204216"/>
            <a:ext cx="8113776" cy="6449568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7.18-s1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516894" y="294074"/>
            <a:ext cx="92333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>
                <a:solidFill>
                  <a:srgbClr val="000000"/>
                </a:solidFill>
                <a:latin typeface="Arial"/>
                <a:ea typeface="ＭＳ Ｐゴシック" charset="0"/>
              </a:rPr>
              <a:t>Proteins</a:t>
            </a: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1575632" y="941774"/>
            <a:ext cx="718145" cy="533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Amino</a:t>
            </a:r>
          </a:p>
          <a:p>
            <a:pPr algn="ctr"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 acids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3418719" y="294074"/>
            <a:ext cx="162865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>
                <a:solidFill>
                  <a:srgbClr val="000000"/>
                </a:solidFill>
                <a:latin typeface="Arial"/>
                <a:ea typeface="ＭＳ Ｐゴシック" charset="0"/>
              </a:rPr>
              <a:t>Carbohydrates</a:t>
            </a: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3821944" y="957649"/>
            <a:ext cx="7822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>
                <a:solidFill>
                  <a:srgbClr val="000000"/>
                </a:solidFill>
                <a:latin typeface="Arial"/>
                <a:ea typeface="ＭＳ Ｐゴシック" charset="0"/>
              </a:rPr>
              <a:t>Sugars</a:t>
            </a: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6230182" y="294074"/>
            <a:ext cx="47448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>
                <a:solidFill>
                  <a:srgbClr val="000000"/>
                </a:solidFill>
                <a:latin typeface="Arial"/>
                <a:ea typeface="ＭＳ Ｐゴシック" charset="0"/>
              </a:rPr>
              <a:t>Fats</a:t>
            </a: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5536444" y="957649"/>
            <a:ext cx="92333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Glycerol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6605188" y="964796"/>
            <a:ext cx="589905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5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Fatty</a:t>
            </a:r>
          </a:p>
          <a:p>
            <a:pPr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acids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81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12" y="204216"/>
            <a:ext cx="8113776" cy="6449568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7.18-s2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516894" y="294074"/>
            <a:ext cx="92333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>
                <a:solidFill>
                  <a:srgbClr val="000000"/>
                </a:solidFill>
                <a:latin typeface="Arial"/>
                <a:ea typeface="ＭＳ Ｐゴシック" charset="0"/>
              </a:rPr>
              <a:t>Proteins</a:t>
            </a: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1575632" y="941774"/>
            <a:ext cx="718145" cy="533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Amino</a:t>
            </a:r>
          </a:p>
          <a:p>
            <a:pPr algn="ctr"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 acids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3418719" y="294074"/>
            <a:ext cx="162865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>
                <a:solidFill>
                  <a:srgbClr val="000000"/>
                </a:solidFill>
                <a:latin typeface="Arial"/>
                <a:ea typeface="ＭＳ Ｐゴシック" charset="0"/>
              </a:rPr>
              <a:t>Carbohydrates</a:t>
            </a: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3821944" y="957649"/>
            <a:ext cx="7822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>
                <a:solidFill>
                  <a:srgbClr val="000000"/>
                </a:solidFill>
                <a:latin typeface="Arial"/>
                <a:ea typeface="ＭＳ Ｐゴシック" charset="0"/>
              </a:rPr>
              <a:t>Sugars</a:t>
            </a: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6230182" y="294074"/>
            <a:ext cx="47448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>
                <a:solidFill>
                  <a:srgbClr val="000000"/>
                </a:solidFill>
                <a:latin typeface="Arial"/>
                <a:ea typeface="ＭＳ Ｐゴシック" charset="0"/>
              </a:rPr>
              <a:t>Fats</a:t>
            </a: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5536444" y="957649"/>
            <a:ext cx="92333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Glycerol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6605188" y="964796"/>
            <a:ext cx="589905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5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Fatty</a:t>
            </a:r>
          </a:p>
          <a:p>
            <a:pPr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acids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4" name="TextBox 10"/>
          <p:cNvSpPr txBox="1">
            <a:spLocks noChangeArrowheads="1"/>
          </p:cNvSpPr>
          <p:nvPr/>
        </p:nvSpPr>
        <p:spPr bwMode="auto">
          <a:xfrm>
            <a:off x="3512382" y="1862524"/>
            <a:ext cx="144526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dirty="0">
                <a:solidFill>
                  <a:srgbClr val="FFFFFF"/>
                </a:solidFill>
                <a:latin typeface="Arial"/>
                <a:ea typeface="ＭＳ Ｐゴシック" charset="0"/>
              </a:rPr>
              <a:t>GLYCOLYSIS</a:t>
            </a:r>
          </a:p>
        </p:txBody>
      </p:sp>
      <p:sp>
        <p:nvSpPr>
          <p:cNvPr id="15" name="TextBox 11"/>
          <p:cNvSpPr txBox="1">
            <a:spLocks noChangeArrowheads="1"/>
          </p:cNvSpPr>
          <p:nvPr/>
        </p:nvSpPr>
        <p:spPr bwMode="auto">
          <a:xfrm>
            <a:off x="3780669" y="2272099"/>
            <a:ext cx="9105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Glucose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2169" y="3570674"/>
            <a:ext cx="418384" cy="27712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NH</a:t>
            </a:r>
            <a:r>
              <a:rPr lang="en-US" sz="1800" b="1" baseline="-25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3</a:t>
            </a:r>
            <a:endParaRPr lang="en-US" sz="1800" b="1" baseline="-25000" dirty="0">
              <a:solidFill>
                <a:srgbClr val="000000"/>
              </a:solidFill>
              <a:latin typeface="Arial"/>
              <a:ea typeface="ＭＳ Ｐゴシック" charset="0"/>
              <a:cs typeface="+mn-cs"/>
            </a:endParaRPr>
          </a:p>
        </p:txBody>
      </p:sp>
      <p:sp>
        <p:nvSpPr>
          <p:cNvPr id="17" name="TextBox 14"/>
          <p:cNvSpPr txBox="1">
            <a:spLocks noChangeArrowheads="1"/>
          </p:cNvSpPr>
          <p:nvPr/>
        </p:nvSpPr>
        <p:spPr bwMode="auto">
          <a:xfrm>
            <a:off x="3747332" y="3657987"/>
            <a:ext cx="974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>
                <a:solidFill>
                  <a:srgbClr val="000000"/>
                </a:solidFill>
                <a:latin typeface="Arial"/>
                <a:ea typeface="ＭＳ Ｐゴシック" charset="0"/>
              </a:rPr>
              <a:t>Pyruvate</a:t>
            </a:r>
          </a:p>
        </p:txBody>
      </p:sp>
      <p:sp>
        <p:nvSpPr>
          <p:cNvPr id="21" name="TextBox 12"/>
          <p:cNvSpPr txBox="1">
            <a:spLocks noChangeArrowheads="1"/>
          </p:cNvSpPr>
          <p:nvPr/>
        </p:nvSpPr>
        <p:spPr bwMode="auto">
          <a:xfrm>
            <a:off x="3175001" y="2983709"/>
            <a:ext cx="188352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7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Glyceraldehyde </a:t>
            </a:r>
            <a:r>
              <a:rPr lang="en-US" sz="17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3-</a:t>
            </a:r>
            <a:endParaRPr lang="en-US" sz="17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22" name="TextBox 12"/>
          <p:cNvSpPr txBox="1">
            <a:spLocks noChangeArrowheads="1"/>
          </p:cNvSpPr>
          <p:nvPr/>
        </p:nvSpPr>
        <p:spPr bwMode="auto">
          <a:xfrm>
            <a:off x="5132389" y="2997999"/>
            <a:ext cx="14587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7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214272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Anaerobic respiration uses an electron transport </a:t>
            </a:r>
            <a:br>
              <a:rPr lang="en-US" altLang="en-US" dirty="0" smtClean="0"/>
            </a:br>
            <a:r>
              <a:rPr lang="en-US" altLang="en-US" dirty="0" smtClean="0"/>
              <a:t>chain with a final electron acceptor other than O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, for example, sulfate</a:t>
            </a:r>
          </a:p>
          <a:p>
            <a:r>
              <a:rPr lang="en-US" altLang="en-US" dirty="0" smtClean="0"/>
              <a:t>Fermentation uses substrate-level phosphorylation instead of an electron transport chain to generate ATP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79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12" y="204216"/>
            <a:ext cx="8113776" cy="6449568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7.18-s3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516894" y="294074"/>
            <a:ext cx="92333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>
                <a:solidFill>
                  <a:srgbClr val="000000"/>
                </a:solidFill>
                <a:latin typeface="Arial"/>
                <a:ea typeface="ＭＳ Ｐゴシック" charset="0"/>
              </a:rPr>
              <a:t>Proteins</a:t>
            </a: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1575632" y="941774"/>
            <a:ext cx="718145" cy="533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Amino</a:t>
            </a:r>
          </a:p>
          <a:p>
            <a:pPr algn="ctr"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 acids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3418719" y="294074"/>
            <a:ext cx="162865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>
                <a:solidFill>
                  <a:srgbClr val="000000"/>
                </a:solidFill>
                <a:latin typeface="Arial"/>
                <a:ea typeface="ＭＳ Ｐゴシック" charset="0"/>
              </a:rPr>
              <a:t>Carbohydrates</a:t>
            </a: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3821944" y="957649"/>
            <a:ext cx="7822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>
                <a:solidFill>
                  <a:srgbClr val="000000"/>
                </a:solidFill>
                <a:latin typeface="Arial"/>
                <a:ea typeface="ＭＳ Ｐゴシック" charset="0"/>
              </a:rPr>
              <a:t>Sugars</a:t>
            </a: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6230182" y="294074"/>
            <a:ext cx="47448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>
                <a:solidFill>
                  <a:srgbClr val="000000"/>
                </a:solidFill>
                <a:latin typeface="Arial"/>
                <a:ea typeface="ＭＳ Ｐゴシック" charset="0"/>
              </a:rPr>
              <a:t>Fats</a:t>
            </a: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5536444" y="957649"/>
            <a:ext cx="92333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Glycerol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6605188" y="964796"/>
            <a:ext cx="589905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5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Fatty</a:t>
            </a:r>
          </a:p>
          <a:p>
            <a:pPr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acids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4" name="TextBox 10"/>
          <p:cNvSpPr txBox="1">
            <a:spLocks noChangeArrowheads="1"/>
          </p:cNvSpPr>
          <p:nvPr/>
        </p:nvSpPr>
        <p:spPr bwMode="auto">
          <a:xfrm>
            <a:off x="3512382" y="1862524"/>
            <a:ext cx="144526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dirty="0">
                <a:solidFill>
                  <a:srgbClr val="FFFFFF"/>
                </a:solidFill>
                <a:latin typeface="Arial"/>
                <a:ea typeface="ＭＳ Ｐゴシック" charset="0"/>
              </a:rPr>
              <a:t>GLYCOLYSIS</a:t>
            </a:r>
          </a:p>
        </p:txBody>
      </p:sp>
      <p:sp>
        <p:nvSpPr>
          <p:cNvPr id="15" name="TextBox 11"/>
          <p:cNvSpPr txBox="1">
            <a:spLocks noChangeArrowheads="1"/>
          </p:cNvSpPr>
          <p:nvPr/>
        </p:nvSpPr>
        <p:spPr bwMode="auto">
          <a:xfrm>
            <a:off x="3780669" y="2272099"/>
            <a:ext cx="9105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>
                <a:solidFill>
                  <a:srgbClr val="000000"/>
                </a:solidFill>
                <a:latin typeface="Arial"/>
                <a:ea typeface="ＭＳ Ｐゴシック" charset="0"/>
              </a:rPr>
              <a:t>Glucose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2169" y="3570674"/>
            <a:ext cx="418384" cy="27712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NH</a:t>
            </a:r>
            <a:r>
              <a:rPr lang="en-US" sz="1800" b="1" baseline="-25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3</a:t>
            </a:r>
            <a:endParaRPr lang="en-US" sz="1800" b="1" baseline="-25000" dirty="0">
              <a:solidFill>
                <a:srgbClr val="000000"/>
              </a:solidFill>
              <a:latin typeface="Arial"/>
              <a:ea typeface="ＭＳ Ｐゴシック" charset="0"/>
              <a:cs typeface="+mn-cs"/>
            </a:endParaRPr>
          </a:p>
        </p:txBody>
      </p:sp>
      <p:sp>
        <p:nvSpPr>
          <p:cNvPr id="17" name="TextBox 14"/>
          <p:cNvSpPr txBox="1">
            <a:spLocks noChangeArrowheads="1"/>
          </p:cNvSpPr>
          <p:nvPr/>
        </p:nvSpPr>
        <p:spPr bwMode="auto">
          <a:xfrm>
            <a:off x="3747332" y="3657987"/>
            <a:ext cx="974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>
                <a:solidFill>
                  <a:srgbClr val="000000"/>
                </a:solidFill>
                <a:latin typeface="Arial"/>
                <a:ea typeface="ＭＳ Ｐゴシック" charset="0"/>
              </a:rPr>
              <a:t>Pyruvate</a:t>
            </a:r>
          </a:p>
        </p:txBody>
      </p:sp>
      <p:sp>
        <p:nvSpPr>
          <p:cNvPr id="18" name="TextBox 15"/>
          <p:cNvSpPr txBox="1">
            <a:spLocks noChangeArrowheads="1"/>
          </p:cNvSpPr>
          <p:nvPr/>
        </p:nvSpPr>
        <p:spPr bwMode="auto">
          <a:xfrm>
            <a:off x="3596519" y="4386649"/>
            <a:ext cx="12311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>
                <a:solidFill>
                  <a:srgbClr val="000000"/>
                </a:solidFill>
                <a:latin typeface="Arial"/>
                <a:ea typeface="ＭＳ Ｐゴシック" charset="0"/>
              </a:rPr>
              <a:t>Acetyl CoA</a:t>
            </a:r>
          </a:p>
        </p:txBody>
      </p:sp>
      <p:sp>
        <p:nvSpPr>
          <p:cNvPr id="21" name="TextBox 12"/>
          <p:cNvSpPr txBox="1">
            <a:spLocks noChangeArrowheads="1"/>
          </p:cNvSpPr>
          <p:nvPr/>
        </p:nvSpPr>
        <p:spPr bwMode="auto">
          <a:xfrm>
            <a:off x="3175001" y="2983709"/>
            <a:ext cx="188352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7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Glyceraldehyde </a:t>
            </a:r>
            <a:r>
              <a:rPr lang="en-US" sz="17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3-</a:t>
            </a:r>
            <a:endParaRPr lang="en-US" sz="17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22" name="TextBox 12"/>
          <p:cNvSpPr txBox="1">
            <a:spLocks noChangeArrowheads="1"/>
          </p:cNvSpPr>
          <p:nvPr/>
        </p:nvSpPr>
        <p:spPr bwMode="auto">
          <a:xfrm>
            <a:off x="5132389" y="2997999"/>
            <a:ext cx="14587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7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59312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12" y="204216"/>
            <a:ext cx="8113776" cy="6449568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7.18-s4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516894" y="294074"/>
            <a:ext cx="92333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>
                <a:solidFill>
                  <a:srgbClr val="000000"/>
                </a:solidFill>
                <a:latin typeface="Arial"/>
                <a:ea typeface="ＭＳ Ｐゴシック" charset="0"/>
              </a:rPr>
              <a:t>Proteins</a:t>
            </a: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1575632" y="941774"/>
            <a:ext cx="718145" cy="533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Amino</a:t>
            </a:r>
          </a:p>
          <a:p>
            <a:pPr algn="ctr"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 acids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3418719" y="294074"/>
            <a:ext cx="162865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>
                <a:solidFill>
                  <a:srgbClr val="000000"/>
                </a:solidFill>
                <a:latin typeface="Arial"/>
                <a:ea typeface="ＭＳ Ｐゴシック" charset="0"/>
              </a:rPr>
              <a:t>Carbohydrates</a:t>
            </a: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3821944" y="957649"/>
            <a:ext cx="7822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>
                <a:solidFill>
                  <a:srgbClr val="000000"/>
                </a:solidFill>
                <a:latin typeface="Arial"/>
                <a:ea typeface="ＭＳ Ｐゴシック" charset="0"/>
              </a:rPr>
              <a:t>Sugars</a:t>
            </a: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6230182" y="294074"/>
            <a:ext cx="47448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>
                <a:solidFill>
                  <a:srgbClr val="000000"/>
                </a:solidFill>
                <a:latin typeface="Arial"/>
                <a:ea typeface="ＭＳ Ｐゴシック" charset="0"/>
              </a:rPr>
              <a:t>Fats</a:t>
            </a: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5536444" y="957649"/>
            <a:ext cx="92333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Glycerol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6605188" y="964796"/>
            <a:ext cx="589905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5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Fatty</a:t>
            </a:r>
          </a:p>
          <a:p>
            <a:pPr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acids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4" name="TextBox 10"/>
          <p:cNvSpPr txBox="1">
            <a:spLocks noChangeArrowheads="1"/>
          </p:cNvSpPr>
          <p:nvPr/>
        </p:nvSpPr>
        <p:spPr bwMode="auto">
          <a:xfrm>
            <a:off x="3512382" y="1862524"/>
            <a:ext cx="144526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dirty="0">
                <a:solidFill>
                  <a:srgbClr val="FFFFFF"/>
                </a:solidFill>
                <a:latin typeface="Arial"/>
                <a:ea typeface="ＭＳ Ｐゴシック" charset="0"/>
              </a:rPr>
              <a:t>GLYCOLYSIS</a:t>
            </a:r>
          </a:p>
        </p:txBody>
      </p:sp>
      <p:sp>
        <p:nvSpPr>
          <p:cNvPr id="15" name="TextBox 11"/>
          <p:cNvSpPr txBox="1">
            <a:spLocks noChangeArrowheads="1"/>
          </p:cNvSpPr>
          <p:nvPr/>
        </p:nvSpPr>
        <p:spPr bwMode="auto">
          <a:xfrm>
            <a:off x="3780669" y="2272099"/>
            <a:ext cx="9105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>
                <a:solidFill>
                  <a:srgbClr val="000000"/>
                </a:solidFill>
                <a:latin typeface="Arial"/>
                <a:ea typeface="ＭＳ Ｐゴシック" charset="0"/>
              </a:rPr>
              <a:t>Glucose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2169" y="3570674"/>
            <a:ext cx="418384" cy="27712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NH</a:t>
            </a:r>
            <a:r>
              <a:rPr lang="en-US" sz="1800" b="1" baseline="-25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3</a:t>
            </a:r>
            <a:endParaRPr lang="en-US" sz="1800" b="1" baseline="-25000" dirty="0">
              <a:solidFill>
                <a:srgbClr val="000000"/>
              </a:solidFill>
              <a:latin typeface="Arial"/>
              <a:ea typeface="ＭＳ Ｐゴシック" charset="0"/>
              <a:cs typeface="+mn-cs"/>
            </a:endParaRPr>
          </a:p>
        </p:txBody>
      </p:sp>
      <p:sp>
        <p:nvSpPr>
          <p:cNvPr id="17" name="TextBox 14"/>
          <p:cNvSpPr txBox="1">
            <a:spLocks noChangeArrowheads="1"/>
          </p:cNvSpPr>
          <p:nvPr/>
        </p:nvSpPr>
        <p:spPr bwMode="auto">
          <a:xfrm>
            <a:off x="3747332" y="3657987"/>
            <a:ext cx="974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>
                <a:solidFill>
                  <a:srgbClr val="000000"/>
                </a:solidFill>
                <a:latin typeface="Arial"/>
                <a:ea typeface="ＭＳ Ｐゴシック" charset="0"/>
              </a:rPr>
              <a:t>Pyruvate</a:t>
            </a:r>
          </a:p>
        </p:txBody>
      </p:sp>
      <p:sp>
        <p:nvSpPr>
          <p:cNvPr id="18" name="TextBox 15"/>
          <p:cNvSpPr txBox="1">
            <a:spLocks noChangeArrowheads="1"/>
          </p:cNvSpPr>
          <p:nvPr/>
        </p:nvSpPr>
        <p:spPr bwMode="auto">
          <a:xfrm>
            <a:off x="3596519" y="4386649"/>
            <a:ext cx="12311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>
                <a:solidFill>
                  <a:srgbClr val="000000"/>
                </a:solidFill>
                <a:latin typeface="Arial"/>
                <a:ea typeface="ＭＳ Ｐゴシック" charset="0"/>
              </a:rPr>
              <a:t>Acetyl CoA</a:t>
            </a:r>
          </a:p>
        </p:txBody>
      </p:sp>
      <p:sp>
        <p:nvSpPr>
          <p:cNvPr id="19" name="TextBox 16"/>
          <p:cNvSpPr txBox="1">
            <a:spLocks noChangeArrowheads="1"/>
          </p:cNvSpPr>
          <p:nvPr/>
        </p:nvSpPr>
        <p:spPr bwMode="auto">
          <a:xfrm>
            <a:off x="3861570" y="5342324"/>
            <a:ext cx="78226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en-US" sz="1800" b="1" dirty="0" smtClean="0">
                <a:solidFill>
                  <a:srgbClr val="FFFFFF"/>
                </a:solidFill>
                <a:latin typeface="Arial"/>
                <a:ea typeface="ＭＳ Ｐゴシック" charset="0"/>
              </a:rPr>
              <a:t>CITRIC</a:t>
            </a:r>
          </a:p>
          <a:p>
            <a:pPr algn="ctr" eaLnBrk="0" hangingPunct="0"/>
            <a:r>
              <a:rPr lang="en-US" sz="1800" b="1" dirty="0" smtClean="0">
                <a:solidFill>
                  <a:srgbClr val="FFFFFF"/>
                </a:solidFill>
                <a:latin typeface="Arial"/>
                <a:ea typeface="ＭＳ Ｐゴシック" charset="0"/>
              </a:rPr>
              <a:t>ACID</a:t>
            </a:r>
          </a:p>
          <a:p>
            <a:pPr algn="ctr"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FFFFFF"/>
                </a:solidFill>
                <a:latin typeface="Arial"/>
                <a:ea typeface="ＭＳ Ｐゴシック" charset="0"/>
              </a:rPr>
              <a:t>CYCLE</a:t>
            </a:r>
            <a:endParaRPr lang="en-US" sz="1800" b="1" dirty="0">
              <a:solidFill>
                <a:srgbClr val="FFFFFF"/>
              </a:solidFill>
              <a:latin typeface="Arial"/>
              <a:ea typeface="ＭＳ Ｐゴシック" charset="0"/>
            </a:endParaRPr>
          </a:p>
        </p:txBody>
      </p:sp>
      <p:sp>
        <p:nvSpPr>
          <p:cNvPr id="21" name="TextBox 12"/>
          <p:cNvSpPr txBox="1">
            <a:spLocks noChangeArrowheads="1"/>
          </p:cNvSpPr>
          <p:nvPr/>
        </p:nvSpPr>
        <p:spPr bwMode="auto">
          <a:xfrm>
            <a:off x="3175001" y="2983709"/>
            <a:ext cx="188352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7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Glyceraldehyde </a:t>
            </a:r>
            <a:r>
              <a:rPr lang="en-US" sz="17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3-</a:t>
            </a:r>
            <a:endParaRPr lang="en-US" sz="17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22" name="TextBox 12"/>
          <p:cNvSpPr txBox="1">
            <a:spLocks noChangeArrowheads="1"/>
          </p:cNvSpPr>
          <p:nvPr/>
        </p:nvSpPr>
        <p:spPr bwMode="auto">
          <a:xfrm>
            <a:off x="5132389" y="2997999"/>
            <a:ext cx="14587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7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212106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12" y="204216"/>
            <a:ext cx="8113776" cy="6449568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7.18-s5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5" name="TextBox 2"/>
          <p:cNvSpPr txBox="1">
            <a:spLocks noChangeArrowheads="1"/>
          </p:cNvSpPr>
          <p:nvPr/>
        </p:nvSpPr>
        <p:spPr bwMode="auto">
          <a:xfrm>
            <a:off x="1516894" y="294074"/>
            <a:ext cx="92333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>
                <a:solidFill>
                  <a:srgbClr val="000000"/>
                </a:solidFill>
                <a:latin typeface="Arial"/>
                <a:ea typeface="ＭＳ Ｐゴシック" charset="0"/>
              </a:rPr>
              <a:t>Proteins</a:t>
            </a:r>
          </a:p>
        </p:txBody>
      </p:sp>
      <p:sp>
        <p:nvSpPr>
          <p:cNvPr id="26" name="TextBox 3"/>
          <p:cNvSpPr txBox="1">
            <a:spLocks noChangeArrowheads="1"/>
          </p:cNvSpPr>
          <p:nvPr/>
        </p:nvSpPr>
        <p:spPr bwMode="auto">
          <a:xfrm>
            <a:off x="1575632" y="941774"/>
            <a:ext cx="718145" cy="533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Amino</a:t>
            </a:r>
          </a:p>
          <a:p>
            <a:pPr algn="ctr"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 acids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27" name="TextBox 5"/>
          <p:cNvSpPr txBox="1">
            <a:spLocks noChangeArrowheads="1"/>
          </p:cNvSpPr>
          <p:nvPr/>
        </p:nvSpPr>
        <p:spPr bwMode="auto">
          <a:xfrm>
            <a:off x="3418719" y="294074"/>
            <a:ext cx="162865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>
                <a:solidFill>
                  <a:srgbClr val="000000"/>
                </a:solidFill>
                <a:latin typeface="Arial"/>
                <a:ea typeface="ＭＳ Ｐゴシック" charset="0"/>
              </a:rPr>
              <a:t>Carbohydrates</a:t>
            </a:r>
          </a:p>
        </p:txBody>
      </p:sp>
      <p:sp>
        <p:nvSpPr>
          <p:cNvPr id="28" name="TextBox 6"/>
          <p:cNvSpPr txBox="1">
            <a:spLocks noChangeArrowheads="1"/>
          </p:cNvSpPr>
          <p:nvPr/>
        </p:nvSpPr>
        <p:spPr bwMode="auto">
          <a:xfrm>
            <a:off x="3821944" y="957649"/>
            <a:ext cx="7822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>
                <a:solidFill>
                  <a:srgbClr val="000000"/>
                </a:solidFill>
                <a:latin typeface="Arial"/>
                <a:ea typeface="ＭＳ Ｐゴシック" charset="0"/>
              </a:rPr>
              <a:t>Sugars</a:t>
            </a:r>
          </a:p>
        </p:txBody>
      </p:sp>
      <p:sp>
        <p:nvSpPr>
          <p:cNvPr id="29" name="TextBox 7"/>
          <p:cNvSpPr txBox="1">
            <a:spLocks noChangeArrowheads="1"/>
          </p:cNvSpPr>
          <p:nvPr/>
        </p:nvSpPr>
        <p:spPr bwMode="auto">
          <a:xfrm>
            <a:off x="6230182" y="294074"/>
            <a:ext cx="47448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>
                <a:solidFill>
                  <a:srgbClr val="000000"/>
                </a:solidFill>
                <a:latin typeface="Arial"/>
                <a:ea typeface="ＭＳ Ｐゴシック" charset="0"/>
              </a:rPr>
              <a:t>Fats</a:t>
            </a:r>
          </a:p>
        </p:txBody>
      </p:sp>
      <p:sp>
        <p:nvSpPr>
          <p:cNvPr id="30" name="TextBox 8"/>
          <p:cNvSpPr txBox="1">
            <a:spLocks noChangeArrowheads="1"/>
          </p:cNvSpPr>
          <p:nvPr/>
        </p:nvSpPr>
        <p:spPr bwMode="auto">
          <a:xfrm>
            <a:off x="5536444" y="957649"/>
            <a:ext cx="92333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Glycerol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31" name="TextBox 9"/>
          <p:cNvSpPr txBox="1">
            <a:spLocks noChangeArrowheads="1"/>
          </p:cNvSpPr>
          <p:nvPr/>
        </p:nvSpPr>
        <p:spPr bwMode="auto">
          <a:xfrm>
            <a:off x="6605188" y="964796"/>
            <a:ext cx="589905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5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Fatty</a:t>
            </a:r>
          </a:p>
          <a:p>
            <a:pPr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acids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32" name="TextBox 10"/>
          <p:cNvSpPr txBox="1">
            <a:spLocks noChangeArrowheads="1"/>
          </p:cNvSpPr>
          <p:nvPr/>
        </p:nvSpPr>
        <p:spPr bwMode="auto">
          <a:xfrm>
            <a:off x="3512382" y="1862524"/>
            <a:ext cx="144526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dirty="0">
                <a:solidFill>
                  <a:srgbClr val="FFFFFF"/>
                </a:solidFill>
                <a:latin typeface="Arial"/>
                <a:ea typeface="ＭＳ Ｐゴシック" charset="0"/>
              </a:rPr>
              <a:t>GLYCOLYSIS</a:t>
            </a:r>
          </a:p>
        </p:txBody>
      </p:sp>
      <p:sp>
        <p:nvSpPr>
          <p:cNvPr id="33" name="TextBox 11"/>
          <p:cNvSpPr txBox="1">
            <a:spLocks noChangeArrowheads="1"/>
          </p:cNvSpPr>
          <p:nvPr/>
        </p:nvSpPr>
        <p:spPr bwMode="auto">
          <a:xfrm>
            <a:off x="3780669" y="2272099"/>
            <a:ext cx="9105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>
                <a:solidFill>
                  <a:srgbClr val="000000"/>
                </a:solidFill>
                <a:latin typeface="Arial"/>
                <a:ea typeface="ＭＳ Ｐゴシック" charset="0"/>
              </a:rPr>
              <a:t>Glucose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42169" y="3570674"/>
            <a:ext cx="418384" cy="27712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NH</a:t>
            </a:r>
            <a:r>
              <a:rPr lang="en-US" sz="1800" b="1" baseline="-25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3</a:t>
            </a:r>
            <a:endParaRPr lang="en-US" sz="1800" b="1" baseline="-25000" dirty="0">
              <a:solidFill>
                <a:srgbClr val="000000"/>
              </a:solidFill>
              <a:latin typeface="Arial"/>
              <a:ea typeface="ＭＳ Ｐゴシック" charset="0"/>
              <a:cs typeface="+mn-cs"/>
            </a:endParaRPr>
          </a:p>
        </p:txBody>
      </p:sp>
      <p:sp>
        <p:nvSpPr>
          <p:cNvPr id="36" name="TextBox 14"/>
          <p:cNvSpPr txBox="1">
            <a:spLocks noChangeArrowheads="1"/>
          </p:cNvSpPr>
          <p:nvPr/>
        </p:nvSpPr>
        <p:spPr bwMode="auto">
          <a:xfrm>
            <a:off x="3747332" y="3657987"/>
            <a:ext cx="974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>
                <a:solidFill>
                  <a:srgbClr val="000000"/>
                </a:solidFill>
                <a:latin typeface="Arial"/>
                <a:ea typeface="ＭＳ Ｐゴシック" charset="0"/>
              </a:rPr>
              <a:t>Pyruvate</a:t>
            </a:r>
          </a:p>
        </p:txBody>
      </p:sp>
      <p:sp>
        <p:nvSpPr>
          <p:cNvPr id="37" name="TextBox 15"/>
          <p:cNvSpPr txBox="1">
            <a:spLocks noChangeArrowheads="1"/>
          </p:cNvSpPr>
          <p:nvPr/>
        </p:nvSpPr>
        <p:spPr bwMode="auto">
          <a:xfrm>
            <a:off x="3596519" y="4386649"/>
            <a:ext cx="12311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>
                <a:solidFill>
                  <a:srgbClr val="000000"/>
                </a:solidFill>
                <a:latin typeface="Arial"/>
                <a:ea typeface="ＭＳ Ｐゴシック" charset="0"/>
              </a:rPr>
              <a:t>Acetyl CoA</a:t>
            </a:r>
          </a:p>
        </p:txBody>
      </p:sp>
      <p:sp>
        <p:nvSpPr>
          <p:cNvPr id="39" name="TextBox 20"/>
          <p:cNvSpPr txBox="1">
            <a:spLocks noChangeArrowheads="1"/>
          </p:cNvSpPr>
          <p:nvPr/>
        </p:nvSpPr>
        <p:spPr bwMode="auto">
          <a:xfrm>
            <a:off x="6041882" y="5488374"/>
            <a:ext cx="230826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en-US" sz="1800" b="1" smtClean="0">
                <a:solidFill>
                  <a:srgbClr val="FFFFFF"/>
                </a:solidFill>
                <a:latin typeface="Arial"/>
                <a:ea typeface="ＭＳ Ｐゴシック" charset="0"/>
              </a:rPr>
              <a:t>OXIDATIVE</a:t>
            </a:r>
          </a:p>
          <a:p>
            <a:pPr algn="ctr" eaLnBrk="0" hangingPunct="0"/>
            <a:r>
              <a:rPr lang="en-US" sz="1800" b="1" smtClean="0">
                <a:solidFill>
                  <a:srgbClr val="FFFFFF"/>
                </a:solidFill>
                <a:latin typeface="Arial"/>
                <a:ea typeface="ＭＳ Ｐゴシック" charset="0"/>
              </a:rPr>
              <a:t>PHOSPHORYLATION</a:t>
            </a:r>
            <a:endParaRPr lang="en-US" sz="1800" b="1">
              <a:solidFill>
                <a:srgbClr val="FFFFFF"/>
              </a:solidFill>
              <a:latin typeface="Arial"/>
              <a:ea typeface="ＭＳ Ｐゴシック" charset="0"/>
            </a:endParaRPr>
          </a:p>
        </p:txBody>
      </p:sp>
      <p:sp>
        <p:nvSpPr>
          <p:cNvPr id="40" name="TextBox 12"/>
          <p:cNvSpPr txBox="1">
            <a:spLocks noChangeArrowheads="1"/>
          </p:cNvSpPr>
          <p:nvPr/>
        </p:nvSpPr>
        <p:spPr bwMode="auto">
          <a:xfrm>
            <a:off x="3175001" y="2983709"/>
            <a:ext cx="188352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7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Glyceraldehyde </a:t>
            </a:r>
            <a:r>
              <a:rPr lang="en-US" sz="17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3-</a:t>
            </a:r>
            <a:endParaRPr lang="en-US" sz="17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41" name="TextBox 12"/>
          <p:cNvSpPr txBox="1">
            <a:spLocks noChangeArrowheads="1"/>
          </p:cNvSpPr>
          <p:nvPr/>
        </p:nvSpPr>
        <p:spPr bwMode="auto">
          <a:xfrm>
            <a:off x="5132389" y="2997999"/>
            <a:ext cx="14587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7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P</a:t>
            </a:r>
          </a:p>
        </p:txBody>
      </p:sp>
      <p:sp>
        <p:nvSpPr>
          <p:cNvPr id="21" name="TextBox 16"/>
          <p:cNvSpPr txBox="1">
            <a:spLocks noChangeArrowheads="1"/>
          </p:cNvSpPr>
          <p:nvPr/>
        </p:nvSpPr>
        <p:spPr bwMode="auto">
          <a:xfrm>
            <a:off x="3861570" y="5342324"/>
            <a:ext cx="78226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en-US" sz="1800" b="1" dirty="0" smtClean="0">
                <a:solidFill>
                  <a:srgbClr val="FFFFFF"/>
                </a:solidFill>
                <a:latin typeface="Arial"/>
                <a:ea typeface="ＭＳ Ｐゴシック" charset="0"/>
              </a:rPr>
              <a:t>CITRIC</a:t>
            </a:r>
          </a:p>
          <a:p>
            <a:pPr algn="ctr" eaLnBrk="0" hangingPunct="0"/>
            <a:r>
              <a:rPr lang="en-US" sz="1800" b="1" dirty="0" smtClean="0">
                <a:solidFill>
                  <a:srgbClr val="FFFFFF"/>
                </a:solidFill>
                <a:latin typeface="Arial"/>
                <a:ea typeface="ＭＳ Ｐゴシック" charset="0"/>
              </a:rPr>
              <a:t>ACID</a:t>
            </a:r>
          </a:p>
          <a:p>
            <a:pPr algn="ctr"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FFFFFF"/>
                </a:solidFill>
                <a:latin typeface="Arial"/>
                <a:ea typeface="ＭＳ Ｐゴシック" charset="0"/>
              </a:rPr>
              <a:t>CYCLE</a:t>
            </a:r>
            <a:endParaRPr lang="en-US" sz="1800" b="1" dirty="0">
              <a:solidFill>
                <a:srgbClr val="FFFFFF"/>
              </a:solidFill>
              <a:latin typeface="Arial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48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Biosynthesis (Anabolic Pathways)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The body uses small molecules to build other substances</a:t>
            </a:r>
          </a:p>
          <a:p>
            <a:r>
              <a:rPr lang="en-US" altLang="en-US" dirty="0" smtClean="0"/>
              <a:t>Some of these small molecules come directly from food; others can be produced during glycolysis or the citric acid cycle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51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Types of Fermentation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Fermentation consists of glycolysis plus reactions that regenerate NAD</a:t>
            </a:r>
            <a:r>
              <a:rPr lang="en-US" altLang="en-US" baseline="30000" dirty="0" smtClean="0">
                <a:sym typeface="Symbol" pitchFamily="18" charset="2"/>
              </a:rPr>
              <a:t>+</a:t>
            </a:r>
            <a:r>
              <a:rPr lang="en-US" altLang="en-US" dirty="0" smtClean="0"/>
              <a:t>, which can be reused by glycolysis</a:t>
            </a:r>
          </a:p>
          <a:p>
            <a:r>
              <a:rPr lang="en-US" altLang="en-US" dirty="0" smtClean="0"/>
              <a:t>Two common types are alcohol fermentation and lactic acid fermentation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13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In </a:t>
            </a:r>
            <a:r>
              <a:rPr lang="en-US" altLang="en-US" b="1" dirty="0" smtClean="0"/>
              <a:t>alcohol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fermentation</a:t>
            </a:r>
            <a:r>
              <a:rPr lang="en-US" altLang="en-US" dirty="0" smtClean="0"/>
              <a:t>, pyruvate is converted to ethanol in two steps</a:t>
            </a:r>
          </a:p>
          <a:p>
            <a:r>
              <a:rPr lang="en-US" altLang="en-US" dirty="0" smtClean="0"/>
              <a:t>The first step releases CO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 from pyruvate, and the second step reduces the resulting acetaldehyde to ethanol</a:t>
            </a:r>
          </a:p>
          <a:p>
            <a:r>
              <a:rPr lang="en-US" altLang="en-US" dirty="0" smtClean="0"/>
              <a:t>Alcohol fermentation by yeast is used in brewing, winemaking, and baking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57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Animation: Fermentation Overview</a:t>
            </a:r>
            <a:br>
              <a:rPr lang="en-US" altLang="en-US" dirty="0" smtClean="0"/>
            </a:b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pic>
        <p:nvPicPr>
          <p:cNvPr id="2" name="09_17FermentationOverview_A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27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16" y="204216"/>
            <a:ext cx="7821168" cy="6449568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7.16-1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00923" y="437266"/>
            <a:ext cx="1577676" cy="34240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25" b="1" dirty="0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2 ADP </a:t>
            </a:r>
            <a:r>
              <a:rPr lang="en-US" sz="2225" b="1" dirty="0" smtClean="0">
                <a:solidFill>
                  <a:srgbClr val="000000"/>
                </a:solidFill>
                <a:latin typeface="Symbol"/>
                <a:ea typeface="ＭＳ Ｐゴシック" charset="0"/>
                <a:cs typeface="+mn-cs"/>
              </a:rPr>
              <a:t>+</a:t>
            </a:r>
            <a:r>
              <a:rPr lang="en-US" sz="2225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 </a:t>
            </a:r>
            <a:r>
              <a:rPr lang="en-US" sz="2225" b="1" dirty="0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2 </a:t>
            </a:r>
            <a:r>
              <a:rPr lang="en-US" sz="2225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P</a:t>
            </a:r>
            <a:endParaRPr lang="en-US" sz="1701" b="1" dirty="0">
              <a:solidFill>
                <a:srgbClr val="000000"/>
              </a:solidFill>
              <a:latin typeface="Arial"/>
              <a:ea typeface="ＭＳ Ｐゴシック" charset="0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93273" y="451553"/>
            <a:ext cx="158698" cy="34240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25" b="1" dirty="0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66348" y="454728"/>
            <a:ext cx="551113" cy="34240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25" b="1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ATP</a:t>
            </a:r>
          </a:p>
        </p:txBody>
      </p:sp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1030923" y="1724728"/>
            <a:ext cx="12134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Glucose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58198" y="1754891"/>
            <a:ext cx="1787925" cy="34240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25" b="1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GLYCOLYSIS</a:t>
            </a:r>
          </a:p>
        </p:txBody>
      </p:sp>
      <p:sp>
        <p:nvSpPr>
          <p:cNvPr id="12" name="TextBox 19"/>
          <p:cNvSpPr txBox="1">
            <a:spLocks noChangeArrowheads="1"/>
          </p:cNvSpPr>
          <p:nvPr/>
        </p:nvSpPr>
        <p:spPr bwMode="auto">
          <a:xfrm>
            <a:off x="6569711" y="2548641"/>
            <a:ext cx="15581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2 Pyruvate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51736" y="3215391"/>
            <a:ext cx="158698" cy="34240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25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2</a:t>
            </a:r>
            <a:endParaRPr lang="en-US" sz="1701" b="1" baseline="30000" dirty="0">
              <a:solidFill>
                <a:srgbClr val="000000"/>
              </a:solidFill>
              <a:latin typeface="Arial"/>
              <a:ea typeface="ＭＳ Ｐゴシック" charset="0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69499" y="3213804"/>
            <a:ext cx="158698" cy="34240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25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2</a:t>
            </a:r>
            <a:endParaRPr lang="en-US" sz="2225" b="1" dirty="0">
              <a:solidFill>
                <a:srgbClr val="000000"/>
              </a:solidFill>
              <a:latin typeface="Arial"/>
              <a:ea typeface="ＭＳ Ｐゴシック" charset="0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09148" y="3575755"/>
            <a:ext cx="799899" cy="34240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25" b="1" dirty="0" smtClean="0">
                <a:solidFill>
                  <a:srgbClr val="000000"/>
                </a:solidFill>
                <a:latin typeface="Symbol"/>
                <a:ea typeface="ＭＳ Ｐゴシック" charset="0"/>
                <a:cs typeface="+mn-cs"/>
              </a:rPr>
              <a:t>+</a:t>
            </a:r>
            <a:r>
              <a:rPr lang="en-US" sz="2225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 </a:t>
            </a:r>
            <a:r>
              <a:rPr lang="en-US" sz="2225" b="1" dirty="0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2 </a:t>
            </a:r>
            <a:r>
              <a:rPr lang="en-US" sz="2225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H</a:t>
            </a:r>
            <a:r>
              <a:rPr lang="en-US" sz="2225" b="1" baseline="30000" dirty="0" smtClean="0">
                <a:solidFill>
                  <a:srgbClr val="000000"/>
                </a:solidFill>
                <a:latin typeface="Symbol"/>
                <a:ea typeface="ＭＳ Ｐゴシック" charset="0"/>
              </a:rPr>
              <a:t>+</a:t>
            </a:r>
            <a:endParaRPr lang="en-US" sz="1701" b="1" baseline="30000" dirty="0">
              <a:solidFill>
                <a:srgbClr val="000000"/>
              </a:solidFill>
              <a:latin typeface="Symbol"/>
              <a:ea typeface="ＭＳ Ｐゴシック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73011" y="3282066"/>
            <a:ext cx="771045" cy="34240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25" b="1" dirty="0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2 </a:t>
            </a:r>
            <a:r>
              <a:rPr lang="en-US" sz="2225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CO</a:t>
            </a:r>
            <a:r>
              <a:rPr lang="en-US" sz="2225" b="1" baseline="-25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2</a:t>
            </a:r>
            <a:endParaRPr lang="en-US" sz="1701" b="1" baseline="-25000" dirty="0">
              <a:solidFill>
                <a:srgbClr val="000000"/>
              </a:solidFill>
              <a:latin typeface="Arial"/>
              <a:ea typeface="ＭＳ Ｐゴシック" charset="0"/>
              <a:cs typeface="+mn-cs"/>
            </a:endParaRPr>
          </a:p>
        </p:txBody>
      </p:sp>
      <p:sp>
        <p:nvSpPr>
          <p:cNvPr id="18" name="TextBox 42"/>
          <p:cNvSpPr txBox="1">
            <a:spLocks noChangeArrowheads="1"/>
          </p:cNvSpPr>
          <p:nvPr/>
        </p:nvSpPr>
        <p:spPr bwMode="auto">
          <a:xfrm>
            <a:off x="840423" y="5577591"/>
            <a:ext cx="13833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2 Ethanol</a:t>
            </a:r>
          </a:p>
        </p:txBody>
      </p:sp>
      <p:sp>
        <p:nvSpPr>
          <p:cNvPr id="19" name="TextBox 43"/>
          <p:cNvSpPr txBox="1">
            <a:spLocks noChangeArrowheads="1"/>
          </p:cNvSpPr>
          <p:nvPr/>
        </p:nvSpPr>
        <p:spPr bwMode="auto">
          <a:xfrm>
            <a:off x="691198" y="6238785"/>
            <a:ext cx="36113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(a</a:t>
            </a:r>
            <a:r>
              <a:rPr lang="en-US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) Alcohol </a:t>
            </a:r>
            <a:r>
              <a:rPr lang="en-US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fermentation</a:t>
            </a:r>
          </a:p>
        </p:txBody>
      </p:sp>
      <p:sp>
        <p:nvSpPr>
          <p:cNvPr id="20" name="TextBox 45"/>
          <p:cNvSpPr txBox="1">
            <a:spLocks noChangeArrowheads="1"/>
          </p:cNvSpPr>
          <p:nvPr/>
        </p:nvSpPr>
        <p:spPr bwMode="auto">
          <a:xfrm>
            <a:off x="5828348" y="5577591"/>
            <a:ext cx="22472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2 Acetaldehyde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823216" y="3216345"/>
            <a:ext cx="730969" cy="34240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25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NAD</a:t>
            </a:r>
            <a:r>
              <a:rPr lang="en-US" sz="2225" b="1" baseline="30000" dirty="0" smtClean="0">
                <a:solidFill>
                  <a:srgbClr val="000000"/>
                </a:solidFill>
                <a:latin typeface="Symbol"/>
                <a:ea typeface="ＭＳ Ｐゴシック" charset="0"/>
                <a:cs typeface="+mn-cs"/>
              </a:rPr>
              <a:t>+</a:t>
            </a:r>
            <a:endParaRPr lang="en-US" sz="1701" b="1" baseline="30000" dirty="0">
              <a:solidFill>
                <a:srgbClr val="000000"/>
              </a:solidFill>
              <a:latin typeface="Symbol"/>
              <a:ea typeface="ＭＳ Ｐゴシック" charset="0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93753" y="3211196"/>
            <a:ext cx="827150" cy="34240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25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NADH</a:t>
            </a:r>
            <a:endParaRPr lang="en-US" sz="1701" b="1" baseline="30000" dirty="0">
              <a:solidFill>
                <a:srgbClr val="000000"/>
              </a:solidFill>
              <a:latin typeface="Arial"/>
              <a:ea typeface="ＭＳ Ｐゴシック" charset="0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97647" y="582520"/>
            <a:ext cx="57708" cy="24622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i</a:t>
            </a:r>
            <a:endParaRPr lang="en-US" sz="1600" b="1" dirty="0">
              <a:solidFill>
                <a:srgbClr val="000000"/>
              </a:solidFill>
              <a:latin typeface="Arial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679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In </a:t>
            </a:r>
            <a:r>
              <a:rPr lang="en-US" altLang="en-US" b="1" dirty="0" smtClean="0"/>
              <a:t>lactic acid fermentation</a:t>
            </a:r>
            <a:r>
              <a:rPr lang="en-US" altLang="en-US" dirty="0" smtClean="0"/>
              <a:t>, pyruvate is reduced by NADH, forming lactate as an end product, with no release of CO</a:t>
            </a:r>
            <a:r>
              <a:rPr lang="en-US" altLang="en-US" baseline="-25000" dirty="0" smtClean="0"/>
              <a:t>2</a:t>
            </a:r>
          </a:p>
          <a:p>
            <a:r>
              <a:rPr lang="en-US" altLang="en-US" dirty="0" smtClean="0"/>
              <a:t>Lactic acid fermentation by some fungi and bacteria is used to make cheese and yogurt</a:t>
            </a:r>
          </a:p>
          <a:p>
            <a:r>
              <a:rPr lang="en-US" altLang="en-US" dirty="0" smtClean="0"/>
              <a:t>Human muscle cells use lactic acid fermentation to generate ATP when O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 is scarce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52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36" y="204216"/>
            <a:ext cx="7424928" cy="6449568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7.16-2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37"/>
          <p:cNvSpPr txBox="1">
            <a:spLocks noChangeArrowheads="1"/>
          </p:cNvSpPr>
          <p:nvPr/>
        </p:nvSpPr>
        <p:spPr bwMode="auto">
          <a:xfrm>
            <a:off x="1123061" y="5644691"/>
            <a:ext cx="13353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2 Lactate</a:t>
            </a:r>
          </a:p>
        </p:txBody>
      </p:sp>
      <p:sp>
        <p:nvSpPr>
          <p:cNvPr id="8" name="TextBox 38"/>
          <p:cNvSpPr txBox="1">
            <a:spLocks noChangeArrowheads="1"/>
          </p:cNvSpPr>
          <p:nvPr/>
        </p:nvSpPr>
        <p:spPr bwMode="auto">
          <a:xfrm>
            <a:off x="883348" y="6237622"/>
            <a:ext cx="40171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(b) Lactic acid fermentation</a:t>
            </a: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1290609" y="1757520"/>
            <a:ext cx="12134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Glucose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24234" y="1787683"/>
            <a:ext cx="1792478" cy="34394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35" b="1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GLYCOLYSIS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14675" y="3244330"/>
            <a:ext cx="732573" cy="34394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35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NAD</a:t>
            </a:r>
            <a:r>
              <a:rPr lang="en-US" sz="2235" b="1" baseline="30000" dirty="0" smtClean="0">
                <a:solidFill>
                  <a:srgbClr val="000000"/>
                </a:solidFill>
                <a:latin typeface="Symbol"/>
                <a:ea typeface="ＭＳ Ｐゴシック" charset="0"/>
                <a:cs typeface="+mn-cs"/>
              </a:rPr>
              <a:t>+</a:t>
            </a:r>
            <a:endParaRPr lang="en-US" sz="1709" b="1" baseline="30000" dirty="0">
              <a:solidFill>
                <a:srgbClr val="000000"/>
              </a:solidFill>
              <a:latin typeface="Symbol"/>
              <a:ea typeface="ＭＳ Ｐゴシック" charset="0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00692" y="3235599"/>
            <a:ext cx="827150" cy="34394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35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NADH</a:t>
            </a:r>
            <a:endParaRPr lang="en-US" sz="2235" b="1" dirty="0">
              <a:solidFill>
                <a:srgbClr val="000000"/>
              </a:solidFill>
              <a:latin typeface="Arial"/>
              <a:ea typeface="ＭＳ Ｐゴシック" charset="0"/>
              <a:cs typeface="+mn-cs"/>
            </a:endParaRPr>
          </a:p>
        </p:txBody>
      </p:sp>
      <p:sp>
        <p:nvSpPr>
          <p:cNvPr id="15" name="TextBox 36"/>
          <p:cNvSpPr txBox="1">
            <a:spLocks noChangeArrowheads="1"/>
          </p:cNvSpPr>
          <p:nvPr/>
        </p:nvSpPr>
        <p:spPr bwMode="auto">
          <a:xfrm>
            <a:off x="6581379" y="3887220"/>
            <a:ext cx="15581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2 Pyruvate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45117" y="3240363"/>
            <a:ext cx="158698" cy="34394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35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2</a:t>
            </a:r>
            <a:endParaRPr lang="en-US" sz="1709" b="1" dirty="0">
              <a:solidFill>
                <a:srgbClr val="000000"/>
              </a:solidFill>
              <a:latin typeface="Arial"/>
              <a:ea typeface="ＭＳ Ｐゴシック" charset="0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69230" y="3238775"/>
            <a:ext cx="158698" cy="34394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35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2</a:t>
            </a:r>
            <a:endParaRPr lang="en-US" sz="2235" b="1" dirty="0">
              <a:solidFill>
                <a:srgbClr val="000000"/>
              </a:solidFill>
              <a:latin typeface="Arial"/>
              <a:ea typeface="ＭＳ Ｐゴシック" charset="0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37455" y="3626122"/>
            <a:ext cx="804707" cy="34394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35" b="1" dirty="0" smtClean="0">
                <a:solidFill>
                  <a:srgbClr val="000000"/>
                </a:solidFill>
                <a:latin typeface="Symbol"/>
                <a:ea typeface="ＭＳ Ｐゴシック" charset="0"/>
                <a:cs typeface="+mn-cs"/>
              </a:rPr>
              <a:t>+</a:t>
            </a:r>
            <a:r>
              <a:rPr lang="en-US" sz="2235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 </a:t>
            </a:r>
            <a:r>
              <a:rPr lang="en-US" sz="2235" b="1" dirty="0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2 </a:t>
            </a:r>
            <a:r>
              <a:rPr lang="en-US" sz="2235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H</a:t>
            </a:r>
            <a:r>
              <a:rPr lang="en-US" sz="2235" b="1" baseline="30000" dirty="0" smtClean="0">
                <a:solidFill>
                  <a:srgbClr val="000000"/>
                </a:solidFill>
                <a:latin typeface="Symbol"/>
                <a:ea typeface="ＭＳ Ｐゴシック" charset="0"/>
              </a:rPr>
              <a:t>+</a:t>
            </a:r>
            <a:endParaRPr lang="en-US" sz="1709" b="1" dirty="0">
              <a:solidFill>
                <a:srgbClr val="000000"/>
              </a:solidFill>
              <a:latin typeface="Symbol"/>
              <a:ea typeface="ＭＳ Ｐゴシック" charset="0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58028" y="442366"/>
            <a:ext cx="158698" cy="34394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35" b="1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334278" y="450304"/>
            <a:ext cx="550985" cy="34394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35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ATP</a:t>
            </a:r>
            <a:endParaRPr lang="en-US" sz="2235" b="1" dirty="0">
              <a:solidFill>
                <a:srgbClr val="000000"/>
              </a:solidFill>
              <a:latin typeface="Arial"/>
              <a:ea typeface="ＭＳ Ｐゴシック" charset="0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55698" y="464020"/>
            <a:ext cx="1099275" cy="34394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35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2 ADP </a:t>
            </a:r>
            <a:r>
              <a:rPr lang="en-US" sz="2235" b="1" dirty="0" smtClean="0">
                <a:solidFill>
                  <a:srgbClr val="000000"/>
                </a:solidFill>
                <a:latin typeface="Symbol"/>
                <a:ea typeface="ＭＳ Ｐゴシック" charset="0"/>
                <a:cs typeface="+mn-cs"/>
              </a:rPr>
              <a:t>+</a:t>
            </a:r>
            <a:endParaRPr lang="en-US" sz="1709" b="1" dirty="0">
              <a:solidFill>
                <a:srgbClr val="000000"/>
              </a:solidFill>
              <a:latin typeface="Symbol"/>
              <a:ea typeface="ＭＳ Ｐゴシック" charset="0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99672" y="454271"/>
            <a:ext cx="158698" cy="34394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35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2</a:t>
            </a:r>
            <a:endParaRPr lang="en-US" sz="1709" b="1" dirty="0">
              <a:solidFill>
                <a:srgbClr val="000000"/>
              </a:solidFill>
              <a:latin typeface="Arial"/>
              <a:ea typeface="ＭＳ Ｐゴシック" charset="0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66499" y="451894"/>
            <a:ext cx="190758" cy="34394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35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P</a:t>
            </a:r>
            <a:endParaRPr lang="en-US" sz="1709" b="1" dirty="0">
              <a:solidFill>
                <a:srgbClr val="000000"/>
              </a:solidFill>
              <a:latin typeface="Arial"/>
              <a:ea typeface="ＭＳ Ｐゴシック" charset="0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90635" y="604683"/>
            <a:ext cx="64120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i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595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1667256"/>
            <a:ext cx="8546592" cy="3523488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7.16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77"/>
          <p:cNvSpPr txBox="1">
            <a:spLocks noChangeArrowheads="1"/>
          </p:cNvSpPr>
          <p:nvPr/>
        </p:nvSpPr>
        <p:spPr bwMode="auto">
          <a:xfrm>
            <a:off x="376491" y="4573662"/>
            <a:ext cx="80470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2 Ethanol</a:t>
            </a:r>
          </a:p>
        </p:txBody>
      </p:sp>
      <p:sp>
        <p:nvSpPr>
          <p:cNvPr id="8" name="TextBox 78"/>
          <p:cNvSpPr txBox="1">
            <a:spLocks noChangeArrowheads="1"/>
          </p:cNvSpPr>
          <p:nvPr/>
        </p:nvSpPr>
        <p:spPr bwMode="auto">
          <a:xfrm>
            <a:off x="327279" y="4930850"/>
            <a:ext cx="204998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(a) Alcohol fermentation</a:t>
            </a:r>
          </a:p>
        </p:txBody>
      </p:sp>
      <p:sp>
        <p:nvSpPr>
          <p:cNvPr id="9" name="TextBox 80"/>
          <p:cNvSpPr txBox="1">
            <a:spLocks noChangeArrowheads="1"/>
          </p:cNvSpPr>
          <p:nvPr/>
        </p:nvSpPr>
        <p:spPr bwMode="auto">
          <a:xfrm>
            <a:off x="3037141" y="4573662"/>
            <a:ext cx="130458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2 Acetaldehyde</a:t>
            </a:r>
          </a:p>
        </p:txBody>
      </p:sp>
      <p:sp>
        <p:nvSpPr>
          <p:cNvPr id="10" name="TextBox 81"/>
          <p:cNvSpPr txBox="1">
            <a:spLocks noChangeArrowheads="1"/>
          </p:cNvSpPr>
          <p:nvPr/>
        </p:nvSpPr>
        <p:spPr bwMode="auto">
          <a:xfrm>
            <a:off x="4953254" y="4610175"/>
            <a:ext cx="7742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2 Lactate</a:t>
            </a:r>
          </a:p>
        </p:txBody>
      </p:sp>
      <p:sp>
        <p:nvSpPr>
          <p:cNvPr id="11" name="TextBox 82"/>
          <p:cNvSpPr txBox="1">
            <a:spLocks noChangeArrowheads="1"/>
          </p:cNvSpPr>
          <p:nvPr/>
        </p:nvSpPr>
        <p:spPr bwMode="auto">
          <a:xfrm>
            <a:off x="4854829" y="4926087"/>
            <a:ext cx="23339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(b) Lactic acid fermentation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90495" y="1802232"/>
            <a:ext cx="850746" cy="18498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2" b="1" dirty="0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2 ADP </a:t>
            </a:r>
            <a:r>
              <a:rPr lang="en-US" sz="1202" b="1" dirty="0" smtClean="0">
                <a:solidFill>
                  <a:srgbClr val="000000"/>
                </a:solidFill>
                <a:latin typeface="Symbol"/>
                <a:ea typeface="ＭＳ Ｐゴシック" charset="0"/>
                <a:cs typeface="+mn-cs"/>
              </a:rPr>
              <a:t>+</a:t>
            </a:r>
            <a:r>
              <a:rPr lang="en-US" sz="1202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 </a:t>
            </a:r>
            <a:r>
              <a:rPr lang="en-US" sz="1202" b="1" dirty="0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2 </a:t>
            </a:r>
            <a:r>
              <a:rPr lang="en-US" sz="1202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P</a:t>
            </a:r>
            <a:endParaRPr lang="en-US" sz="919" b="1" dirty="0">
              <a:solidFill>
                <a:srgbClr val="000000"/>
              </a:solidFill>
              <a:latin typeface="Arial"/>
              <a:ea typeface="ＭＳ Ｐゴシック" charset="0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24776" y="1814932"/>
            <a:ext cx="84960" cy="18498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2" b="1" dirty="0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80364" y="1816519"/>
            <a:ext cx="296363" cy="18498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2" b="1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ATP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52177" y="1833188"/>
            <a:ext cx="463268" cy="18498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2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2 ADP</a:t>
            </a:r>
            <a:endParaRPr lang="en-US" sz="919" b="1" dirty="0">
              <a:solidFill>
                <a:srgbClr val="000000"/>
              </a:solidFill>
              <a:latin typeface="Arial"/>
              <a:ea typeface="ＭＳ Ｐゴシック" charset="0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88839" y="1826044"/>
            <a:ext cx="84960" cy="18498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2" b="1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41251" y="1830807"/>
            <a:ext cx="296363" cy="18498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2" b="1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ATP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11839" y="2489619"/>
            <a:ext cx="70532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Glucose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59614" y="2519782"/>
            <a:ext cx="965521" cy="18498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2" b="1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GLYCOLYSIS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074314" y="2516607"/>
            <a:ext cx="70532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Glucose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322089" y="2546769"/>
            <a:ext cx="965521" cy="18498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2" b="1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GLYCOLYSIS</a:t>
            </a:r>
          </a:p>
        </p:txBody>
      </p:sp>
      <p:sp>
        <p:nvSpPr>
          <p:cNvPr id="22" name="TextBox 51"/>
          <p:cNvSpPr txBox="1">
            <a:spLocks noChangeArrowheads="1"/>
          </p:cNvSpPr>
          <p:nvPr/>
        </p:nvSpPr>
        <p:spPr bwMode="auto">
          <a:xfrm>
            <a:off x="3488401" y="2935707"/>
            <a:ext cx="90569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2 Pyruvate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283364" y="3311944"/>
            <a:ext cx="84960" cy="18498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2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2</a:t>
            </a:r>
            <a:endParaRPr lang="en-US" sz="919" b="1" baseline="30000" dirty="0">
              <a:solidFill>
                <a:srgbClr val="000000"/>
              </a:solidFill>
              <a:latin typeface="Arial"/>
              <a:ea typeface="ＭＳ Ｐゴシック" charset="0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51777" y="3307976"/>
            <a:ext cx="84960" cy="18498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2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2</a:t>
            </a:r>
            <a:endParaRPr lang="en-US" sz="1202" b="1" dirty="0">
              <a:solidFill>
                <a:srgbClr val="000000"/>
              </a:solidFill>
              <a:latin typeface="Arial"/>
              <a:ea typeface="ＭＳ Ｐゴシック" charset="0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34301" y="3507205"/>
            <a:ext cx="431208" cy="18498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2" b="1" dirty="0" smtClean="0">
                <a:solidFill>
                  <a:srgbClr val="000000"/>
                </a:solidFill>
                <a:latin typeface="Symbol"/>
                <a:ea typeface="ＭＳ Ｐゴシック" charset="0"/>
                <a:cs typeface="+mn-cs"/>
              </a:rPr>
              <a:t>+</a:t>
            </a:r>
            <a:r>
              <a:rPr lang="en-US" sz="1202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 </a:t>
            </a:r>
            <a:r>
              <a:rPr lang="en-US" sz="1202" b="1" dirty="0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2 </a:t>
            </a:r>
            <a:r>
              <a:rPr lang="en-US" sz="1202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H</a:t>
            </a:r>
            <a:r>
              <a:rPr lang="en-US" sz="1202" b="1" baseline="30000" dirty="0" smtClean="0">
                <a:solidFill>
                  <a:srgbClr val="000000"/>
                </a:solidFill>
                <a:latin typeface="Symbol"/>
                <a:ea typeface="ＭＳ Ｐゴシック" charset="0"/>
              </a:rPr>
              <a:t>+</a:t>
            </a:r>
            <a:endParaRPr lang="en-US" sz="919" b="1" baseline="30000" dirty="0">
              <a:solidFill>
                <a:srgbClr val="000000"/>
              </a:solidFill>
              <a:latin typeface="Symbol"/>
              <a:ea typeface="ＭＳ Ｐゴシック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026564" y="3345282"/>
            <a:ext cx="416781" cy="18498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2" b="1" dirty="0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2 </a:t>
            </a:r>
            <a:r>
              <a:rPr lang="en-US" sz="1202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CO</a:t>
            </a:r>
            <a:r>
              <a:rPr lang="en-US" sz="1202" b="1" baseline="-25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2</a:t>
            </a:r>
            <a:endParaRPr lang="en-US" sz="919" b="1" baseline="-25000" dirty="0">
              <a:solidFill>
                <a:srgbClr val="000000"/>
              </a:solidFill>
              <a:latin typeface="Arial"/>
              <a:ea typeface="ＭＳ Ｐゴシック" charset="0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47652" y="3325438"/>
            <a:ext cx="84959" cy="18498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2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2</a:t>
            </a:r>
            <a:endParaRPr lang="en-US" sz="919" b="1" baseline="30000" dirty="0">
              <a:solidFill>
                <a:srgbClr val="000000"/>
              </a:solidFill>
              <a:latin typeface="Arial"/>
              <a:ea typeface="ＭＳ Ｐゴシック" charset="0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53939" y="3327819"/>
            <a:ext cx="84960" cy="18498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2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2</a:t>
            </a:r>
            <a:endParaRPr lang="en-US" sz="1202" b="1" dirty="0">
              <a:solidFill>
                <a:srgbClr val="000000"/>
              </a:solidFill>
              <a:latin typeface="Arial"/>
              <a:ea typeface="ＭＳ Ｐゴシック" charset="0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031701" y="3536574"/>
            <a:ext cx="431208" cy="18498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2" b="1" dirty="0" smtClean="0">
                <a:solidFill>
                  <a:srgbClr val="000000"/>
                </a:solidFill>
                <a:latin typeface="Symbol"/>
                <a:ea typeface="ＭＳ Ｐゴシック" charset="0"/>
                <a:cs typeface="+mn-cs"/>
              </a:rPr>
              <a:t>+</a:t>
            </a:r>
            <a:r>
              <a:rPr lang="en-US" sz="1202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 </a:t>
            </a:r>
            <a:r>
              <a:rPr lang="en-US" sz="1202" b="1" dirty="0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2 </a:t>
            </a:r>
            <a:r>
              <a:rPr lang="en-US" sz="1202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H</a:t>
            </a:r>
            <a:r>
              <a:rPr lang="en-US" sz="1202" b="1" baseline="30000" dirty="0" smtClean="0">
                <a:solidFill>
                  <a:srgbClr val="000000"/>
                </a:solidFill>
                <a:latin typeface="Symbol"/>
                <a:ea typeface="ＭＳ Ｐゴシック" charset="0"/>
                <a:cs typeface="+mn-cs"/>
              </a:rPr>
              <a:t>+</a:t>
            </a:r>
            <a:endParaRPr lang="en-US" sz="919" b="1" baseline="30000" dirty="0">
              <a:solidFill>
                <a:srgbClr val="000000"/>
              </a:solidFill>
              <a:latin typeface="Symbol"/>
              <a:ea typeface="ＭＳ Ｐゴシック" charset="0"/>
              <a:cs typeface="+mn-cs"/>
            </a:endParaRPr>
          </a:p>
        </p:txBody>
      </p:sp>
      <p:sp>
        <p:nvSpPr>
          <p:cNvPr id="30" name="TextBox 76"/>
          <p:cNvSpPr txBox="1">
            <a:spLocks noChangeArrowheads="1"/>
          </p:cNvSpPr>
          <p:nvPr/>
        </p:nvSpPr>
        <p:spPr bwMode="auto">
          <a:xfrm>
            <a:off x="7911176" y="3659607"/>
            <a:ext cx="90569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2 Pyruvate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768472" y="3308770"/>
            <a:ext cx="442429" cy="18498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2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NADH</a:t>
            </a:r>
            <a:endParaRPr lang="en-US" sz="1202" b="1" dirty="0">
              <a:solidFill>
                <a:srgbClr val="000000"/>
              </a:solidFill>
              <a:latin typeface="Arial"/>
              <a:ea typeface="ＭＳ Ｐゴシック" charset="0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500059" y="3312363"/>
            <a:ext cx="391133" cy="18498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2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NAD</a:t>
            </a:r>
            <a:r>
              <a:rPr lang="en-US" sz="1202" b="1" baseline="30000" dirty="0" smtClean="0">
                <a:solidFill>
                  <a:srgbClr val="000000"/>
                </a:solidFill>
                <a:latin typeface="Symbol"/>
                <a:ea typeface="ＭＳ Ｐゴシック" charset="0"/>
                <a:cs typeface="+mn-cs"/>
              </a:rPr>
              <a:t>+</a:t>
            </a:r>
            <a:endParaRPr lang="en-US" sz="919" b="1" baseline="30000" dirty="0">
              <a:solidFill>
                <a:srgbClr val="000000"/>
              </a:solidFill>
              <a:latin typeface="Symbol"/>
              <a:ea typeface="ＭＳ Ｐゴシック" charset="0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366400" y="3326982"/>
            <a:ext cx="442429" cy="18498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2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NADH</a:t>
            </a:r>
            <a:endParaRPr lang="en-US" sz="1202" b="1" dirty="0">
              <a:solidFill>
                <a:srgbClr val="000000"/>
              </a:solidFill>
              <a:latin typeface="Arial"/>
              <a:ea typeface="ＭＳ Ｐゴシック" charset="0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064653" y="3328194"/>
            <a:ext cx="391133" cy="18498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2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NAD</a:t>
            </a:r>
            <a:r>
              <a:rPr lang="en-US" sz="1202" b="1" baseline="30000" dirty="0" smtClean="0">
                <a:solidFill>
                  <a:srgbClr val="000000"/>
                </a:solidFill>
                <a:latin typeface="Symbol"/>
                <a:ea typeface="ＭＳ Ｐゴシック" charset="0"/>
                <a:cs typeface="+mn-cs"/>
              </a:rPr>
              <a:t>+</a:t>
            </a:r>
            <a:endParaRPr lang="en-US" sz="919" b="1" baseline="30000" dirty="0">
              <a:solidFill>
                <a:srgbClr val="000000"/>
              </a:solidFill>
              <a:latin typeface="Symbol"/>
              <a:ea typeface="ＭＳ Ｐゴシック" charset="0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047086" y="1881650"/>
            <a:ext cx="35266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i</a:t>
            </a:r>
            <a:endParaRPr lang="en-US" sz="1000" b="1" dirty="0">
              <a:solidFill>
                <a:srgbClr val="000000"/>
              </a:solidFill>
              <a:latin typeface="Arial"/>
              <a:ea typeface="ＭＳ Ｐゴシック" charset="0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632481" y="1910275"/>
            <a:ext cx="35266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i</a:t>
            </a:r>
            <a:endParaRPr lang="en-US" sz="1000" b="1" dirty="0">
              <a:solidFill>
                <a:srgbClr val="000000"/>
              </a:solidFill>
              <a:latin typeface="Arial"/>
              <a:ea typeface="ＭＳ Ｐゴシック" charset="0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251543" y="1838323"/>
            <a:ext cx="84960" cy="18498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2" b="1" dirty="0" smtClean="0">
                <a:solidFill>
                  <a:srgbClr val="000000"/>
                </a:solidFill>
                <a:latin typeface="Symbol"/>
                <a:ea typeface="ＭＳ Ｐゴシック" charset="0"/>
                <a:cs typeface="+mn-cs"/>
              </a:rPr>
              <a:t>+</a:t>
            </a:r>
            <a:endParaRPr lang="en-US" sz="919" b="1" dirty="0">
              <a:solidFill>
                <a:srgbClr val="000000"/>
              </a:solidFill>
              <a:latin typeface="Symbol"/>
              <a:ea typeface="ＭＳ Ｐゴシック" charset="0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363683" y="1828468"/>
            <a:ext cx="84960" cy="18498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2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2</a:t>
            </a:r>
            <a:endParaRPr lang="en-US" sz="919" b="1" dirty="0">
              <a:solidFill>
                <a:srgbClr val="000000"/>
              </a:solidFill>
              <a:latin typeface="Arial"/>
              <a:ea typeface="ＭＳ Ｐゴシック" charset="0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509157" y="1828137"/>
            <a:ext cx="102592" cy="18498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2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P</a:t>
            </a:r>
            <a:endParaRPr lang="en-US" sz="919" b="1" dirty="0">
              <a:solidFill>
                <a:srgbClr val="000000"/>
              </a:solidFill>
              <a:latin typeface="Arial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985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GAMESHOW" val="False"/>
  <p:tag name="PPTVERSION" val="XP"/>
</p:tagLst>
</file>

<file path=ppt/theme/theme1.xml><?xml version="1.0" encoding="utf-8"?>
<a:theme xmlns:a="http://schemas.openxmlformats.org/drawingml/2006/main" name="BIF2e_Lecture_Design">
  <a:themeElements>
    <a:clrScheme name="1_CC4eActiveLectureQuestions 15">
      <a:dk1>
        <a:srgbClr val="000000"/>
      </a:dk1>
      <a:lt1>
        <a:srgbClr val="FFFFFF"/>
      </a:lt1>
      <a:dk2>
        <a:srgbClr val="0060AF"/>
      </a:dk2>
      <a:lt2>
        <a:srgbClr val="000000"/>
      </a:lt2>
      <a:accent1>
        <a:srgbClr val="F7955A"/>
      </a:accent1>
      <a:accent2>
        <a:srgbClr val="009247"/>
      </a:accent2>
      <a:accent3>
        <a:srgbClr val="FFFFFF"/>
      </a:accent3>
      <a:accent4>
        <a:srgbClr val="000000"/>
      </a:accent4>
      <a:accent5>
        <a:srgbClr val="FAC8B5"/>
      </a:accent5>
      <a:accent6>
        <a:srgbClr val="00843F"/>
      </a:accent6>
      <a:hlink>
        <a:srgbClr val="009999"/>
      </a:hlink>
      <a:folHlink>
        <a:srgbClr val="99CC00"/>
      </a:folHlink>
    </a:clrScheme>
    <a:fontScheme name="Custom 2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C4eActiveLectureQues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3">
        <a:dk1>
          <a:srgbClr val="000000"/>
        </a:dk1>
        <a:lt1>
          <a:srgbClr val="FFFFFF"/>
        </a:lt1>
        <a:dk2>
          <a:srgbClr val="005472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4">
        <a:dk1>
          <a:srgbClr val="000000"/>
        </a:dk1>
        <a:lt1>
          <a:srgbClr val="FFFFFF"/>
        </a:lt1>
        <a:dk2>
          <a:srgbClr val="333399"/>
        </a:dk2>
        <a:lt2>
          <a:srgbClr val="000000"/>
        </a:lt2>
        <a:accent1>
          <a:srgbClr val="B7DAB8"/>
        </a:accent1>
        <a:accent2>
          <a:srgbClr val="005472"/>
        </a:accent2>
        <a:accent3>
          <a:srgbClr val="FFFFFF"/>
        </a:accent3>
        <a:accent4>
          <a:srgbClr val="000000"/>
        </a:accent4>
        <a:accent5>
          <a:srgbClr val="D8EAD8"/>
        </a:accent5>
        <a:accent6>
          <a:srgbClr val="004B6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5">
        <a:dk1>
          <a:srgbClr val="000000"/>
        </a:dk1>
        <a:lt1>
          <a:srgbClr val="FFFFFF"/>
        </a:lt1>
        <a:dk2>
          <a:srgbClr val="0060AF"/>
        </a:dk2>
        <a:lt2>
          <a:srgbClr val="000000"/>
        </a:lt2>
        <a:accent1>
          <a:srgbClr val="F7955A"/>
        </a:accent1>
        <a:accent2>
          <a:srgbClr val="009247"/>
        </a:accent2>
        <a:accent3>
          <a:srgbClr val="FFFFFF"/>
        </a:accent3>
        <a:accent4>
          <a:srgbClr val="000000"/>
        </a:accent4>
        <a:accent5>
          <a:srgbClr val="FAC8B5"/>
        </a:accent5>
        <a:accent6>
          <a:srgbClr val="00843F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IF2e_Lecture_Design" id="{B0E6D828-9B85-4718-9282-A007272011D2}" vid="{E31D12D0-4DE0-4655-8738-44DE4B3CF91E}"/>
    </a:ext>
  </a:extLst>
</a:theme>
</file>

<file path=ppt/theme/theme10.xml><?xml version="1.0" encoding="utf-8"?>
<a:theme xmlns:a="http://schemas.openxmlformats.org/drawingml/2006/main" name="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0.xml><?xml version="1.0" encoding="utf-8"?>
<a:theme xmlns:a="http://schemas.openxmlformats.org/drawingml/2006/main" name="9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1.xml><?xml version="1.0" encoding="utf-8"?>
<a:theme xmlns:a="http://schemas.openxmlformats.org/drawingml/2006/main" name="10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2.xml><?xml version="1.0" encoding="utf-8"?>
<a:theme xmlns:a="http://schemas.openxmlformats.org/drawingml/2006/main" name="10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3.xml><?xml version="1.0" encoding="utf-8"?>
<a:theme xmlns:a="http://schemas.openxmlformats.org/drawingml/2006/main" name="10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4.xml><?xml version="1.0" encoding="utf-8"?>
<a:theme xmlns:a="http://schemas.openxmlformats.org/drawingml/2006/main" name="10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5.xml><?xml version="1.0" encoding="utf-8"?>
<a:theme xmlns:a="http://schemas.openxmlformats.org/drawingml/2006/main" name="10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6.xml><?xml version="1.0" encoding="utf-8"?>
<a:theme xmlns:a="http://schemas.openxmlformats.org/drawingml/2006/main" name="10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7.xml><?xml version="1.0" encoding="utf-8"?>
<a:theme xmlns:a="http://schemas.openxmlformats.org/drawingml/2006/main" name="10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8.xml><?xml version="1.0" encoding="utf-8"?>
<a:theme xmlns:a="http://schemas.openxmlformats.org/drawingml/2006/main" name="10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9.xml><?xml version="1.0" encoding="utf-8"?>
<a:theme xmlns:a="http://schemas.openxmlformats.org/drawingml/2006/main" name="10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0.xml><?xml version="1.0" encoding="utf-8"?>
<a:theme xmlns:a="http://schemas.openxmlformats.org/drawingml/2006/main" name="10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1.xml><?xml version="1.0" encoding="utf-8"?>
<a:theme xmlns:a="http://schemas.openxmlformats.org/drawingml/2006/main" name="11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2.xml><?xml version="1.0" encoding="utf-8"?>
<a:theme xmlns:a="http://schemas.openxmlformats.org/drawingml/2006/main" name="11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3.xml><?xml version="1.0" encoding="utf-8"?>
<a:theme xmlns:a="http://schemas.openxmlformats.org/drawingml/2006/main" name="11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4.xml><?xml version="1.0" encoding="utf-8"?>
<a:theme xmlns:a="http://schemas.openxmlformats.org/drawingml/2006/main" name="11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5.xml><?xml version="1.0" encoding="utf-8"?>
<a:theme xmlns:a="http://schemas.openxmlformats.org/drawingml/2006/main" name="11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6.xml><?xml version="1.0" encoding="utf-8"?>
<a:theme xmlns:a="http://schemas.openxmlformats.org/drawingml/2006/main" name="11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7.xml><?xml version="1.0" encoding="utf-8"?>
<a:theme xmlns:a="http://schemas.openxmlformats.org/drawingml/2006/main" name="11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8.xml><?xml version="1.0" encoding="utf-8"?>
<a:theme xmlns:a="http://schemas.openxmlformats.org/drawingml/2006/main" name="11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9.xml><?xml version="1.0" encoding="utf-8"?>
<a:theme xmlns:a="http://schemas.openxmlformats.org/drawingml/2006/main" name="11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0.xml><?xml version="1.0" encoding="utf-8"?>
<a:theme xmlns:a="http://schemas.openxmlformats.org/drawingml/2006/main" name="11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1.xml><?xml version="1.0" encoding="utf-8"?>
<a:theme xmlns:a="http://schemas.openxmlformats.org/drawingml/2006/main" name="12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2.xml><?xml version="1.0" encoding="utf-8"?>
<a:theme xmlns:a="http://schemas.openxmlformats.org/drawingml/2006/main" name="12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3.xml><?xml version="1.0" encoding="utf-8"?>
<a:theme xmlns:a="http://schemas.openxmlformats.org/drawingml/2006/main" name="12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4.xml><?xml version="1.0" encoding="utf-8"?>
<a:theme xmlns:a="http://schemas.openxmlformats.org/drawingml/2006/main" name="12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5.xml><?xml version="1.0" encoding="utf-8"?>
<a:theme xmlns:a="http://schemas.openxmlformats.org/drawingml/2006/main" name="12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6.xml><?xml version="1.0" encoding="utf-8"?>
<a:theme xmlns:a="http://schemas.openxmlformats.org/drawingml/2006/main" name="12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7.xml><?xml version="1.0" encoding="utf-8"?>
<a:theme xmlns:a="http://schemas.openxmlformats.org/drawingml/2006/main" name="12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8.xml><?xml version="1.0" encoding="utf-8"?>
<a:theme xmlns:a="http://schemas.openxmlformats.org/drawingml/2006/main" name="12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9.xml><?xml version="1.0" encoding="utf-8"?>
<a:theme xmlns:a="http://schemas.openxmlformats.org/drawingml/2006/main" name="12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0.xml><?xml version="1.0" encoding="utf-8"?>
<a:theme xmlns:a="http://schemas.openxmlformats.org/drawingml/2006/main" name="12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1.xml><?xml version="1.0" encoding="utf-8"?>
<a:theme xmlns:a="http://schemas.openxmlformats.org/drawingml/2006/main" name="13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2.xml><?xml version="1.0" encoding="utf-8"?>
<a:theme xmlns:a="http://schemas.openxmlformats.org/drawingml/2006/main" name="13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3.xml><?xml version="1.0" encoding="utf-8"?>
<a:theme xmlns:a="http://schemas.openxmlformats.org/drawingml/2006/main" name="13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4.xml><?xml version="1.0" encoding="utf-8"?>
<a:theme xmlns:a="http://schemas.openxmlformats.org/drawingml/2006/main" name="13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5.xml><?xml version="1.0" encoding="utf-8"?>
<a:theme xmlns:a="http://schemas.openxmlformats.org/drawingml/2006/main" name="13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6.xml><?xml version="1.0" encoding="utf-8"?>
<a:theme xmlns:a="http://schemas.openxmlformats.org/drawingml/2006/main" name="13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7.xml><?xml version="1.0" encoding="utf-8"?>
<a:theme xmlns:a="http://schemas.openxmlformats.org/drawingml/2006/main" name="13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8.xml><?xml version="1.0" encoding="utf-8"?>
<a:theme xmlns:a="http://schemas.openxmlformats.org/drawingml/2006/main" name="13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9.xml><?xml version="1.0" encoding="utf-8"?>
<a:theme xmlns:a="http://schemas.openxmlformats.org/drawingml/2006/main" name="13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0.xml><?xml version="1.0" encoding="utf-8"?>
<a:theme xmlns:a="http://schemas.openxmlformats.org/drawingml/2006/main" name="13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1.xml><?xml version="1.0" encoding="utf-8"?>
<a:theme xmlns:a="http://schemas.openxmlformats.org/drawingml/2006/main" name="14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2.xml><?xml version="1.0" encoding="utf-8"?>
<a:theme xmlns:a="http://schemas.openxmlformats.org/drawingml/2006/main" name="14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3.xml><?xml version="1.0" encoding="utf-8"?>
<a:theme xmlns:a="http://schemas.openxmlformats.org/drawingml/2006/main" name="14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4.xml><?xml version="1.0" encoding="utf-8"?>
<a:theme xmlns:a="http://schemas.openxmlformats.org/drawingml/2006/main" name="14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5.xml><?xml version="1.0" encoding="utf-8"?>
<a:theme xmlns:a="http://schemas.openxmlformats.org/drawingml/2006/main" name="14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6.xml><?xml version="1.0" encoding="utf-8"?>
<a:theme xmlns:a="http://schemas.openxmlformats.org/drawingml/2006/main" name="14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7.xml><?xml version="1.0" encoding="utf-8"?>
<a:theme xmlns:a="http://schemas.openxmlformats.org/drawingml/2006/main" name="14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8.xml><?xml version="1.0" encoding="utf-8"?>
<a:theme xmlns:a="http://schemas.openxmlformats.org/drawingml/2006/main" name="14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9.xml><?xml version="1.0" encoding="utf-8"?>
<a:theme xmlns:a="http://schemas.openxmlformats.org/drawingml/2006/main" name="14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0.xml><?xml version="1.0" encoding="utf-8"?>
<a:theme xmlns:a="http://schemas.openxmlformats.org/drawingml/2006/main" name="14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1.xml><?xml version="1.0" encoding="utf-8"?>
<a:theme xmlns:a="http://schemas.openxmlformats.org/drawingml/2006/main" name="15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2.xml><?xml version="1.0" encoding="utf-8"?>
<a:theme xmlns:a="http://schemas.openxmlformats.org/drawingml/2006/main" name="15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3.xml><?xml version="1.0" encoding="utf-8"?>
<a:theme xmlns:a="http://schemas.openxmlformats.org/drawingml/2006/main" name="15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4.xml><?xml version="1.0" encoding="utf-8"?>
<a:theme xmlns:a="http://schemas.openxmlformats.org/drawingml/2006/main" name="15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5.xml><?xml version="1.0" encoding="utf-8"?>
<a:theme xmlns:a="http://schemas.openxmlformats.org/drawingml/2006/main" name="15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6.xml><?xml version="1.0" encoding="utf-8"?>
<a:theme xmlns:a="http://schemas.openxmlformats.org/drawingml/2006/main" name="15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7.xml><?xml version="1.0" encoding="utf-8"?>
<a:theme xmlns:a="http://schemas.openxmlformats.org/drawingml/2006/main" name="15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8.xml><?xml version="1.0" encoding="utf-8"?>
<a:theme xmlns:a="http://schemas.openxmlformats.org/drawingml/2006/main" name="15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9.xml><?xml version="1.0" encoding="utf-8"?>
<a:theme xmlns:a="http://schemas.openxmlformats.org/drawingml/2006/main" name="15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0.xml><?xml version="1.0" encoding="utf-8"?>
<a:theme xmlns:a="http://schemas.openxmlformats.org/drawingml/2006/main" name="15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1.xml><?xml version="1.0" encoding="utf-8"?>
<a:theme xmlns:a="http://schemas.openxmlformats.org/drawingml/2006/main" name="16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2.xml><?xml version="1.0" encoding="utf-8"?>
<a:theme xmlns:a="http://schemas.openxmlformats.org/drawingml/2006/main" name="16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3.xml><?xml version="1.0" encoding="utf-8"?>
<a:theme xmlns:a="http://schemas.openxmlformats.org/drawingml/2006/main" name="16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4.xml><?xml version="1.0" encoding="utf-8"?>
<a:theme xmlns:a="http://schemas.openxmlformats.org/drawingml/2006/main" name="16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5.xml><?xml version="1.0" encoding="utf-8"?>
<a:theme xmlns:a="http://schemas.openxmlformats.org/drawingml/2006/main" name="16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6.xml><?xml version="1.0" encoding="utf-8"?>
<a:theme xmlns:a="http://schemas.openxmlformats.org/drawingml/2006/main" name="16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7.xml><?xml version="1.0" encoding="utf-8"?>
<a:theme xmlns:a="http://schemas.openxmlformats.org/drawingml/2006/main" name="16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8.xml><?xml version="1.0" encoding="utf-8"?>
<a:theme xmlns:a="http://schemas.openxmlformats.org/drawingml/2006/main" name="16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9.xml><?xml version="1.0" encoding="utf-8"?>
<a:theme xmlns:a="http://schemas.openxmlformats.org/drawingml/2006/main" name="16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0.xml><?xml version="1.0" encoding="utf-8"?>
<a:theme xmlns:a="http://schemas.openxmlformats.org/drawingml/2006/main" name="16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1.xml><?xml version="1.0" encoding="utf-8"?>
<a:theme xmlns:a="http://schemas.openxmlformats.org/drawingml/2006/main" name="17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2.xml><?xml version="1.0" encoding="utf-8"?>
<a:theme xmlns:a="http://schemas.openxmlformats.org/drawingml/2006/main" name="17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3.xml><?xml version="1.0" encoding="utf-8"?>
<a:theme xmlns:a="http://schemas.openxmlformats.org/drawingml/2006/main" name="17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4.xml><?xml version="1.0" encoding="utf-8"?>
<a:theme xmlns:a="http://schemas.openxmlformats.org/drawingml/2006/main" name="17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5.xml><?xml version="1.0" encoding="utf-8"?>
<a:theme xmlns:a="http://schemas.openxmlformats.org/drawingml/2006/main" name="17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6.xml><?xml version="1.0" encoding="utf-8"?>
<a:theme xmlns:a="http://schemas.openxmlformats.org/drawingml/2006/main" name="17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7.xml><?xml version="1.0" encoding="utf-8"?>
<a:theme xmlns:a="http://schemas.openxmlformats.org/drawingml/2006/main" name="17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8.xml><?xml version="1.0" encoding="utf-8"?>
<a:theme xmlns:a="http://schemas.openxmlformats.org/drawingml/2006/main" name="17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9.xml><?xml version="1.0" encoding="utf-8"?>
<a:theme xmlns:a="http://schemas.openxmlformats.org/drawingml/2006/main" name="17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0.xml><?xml version="1.0" encoding="utf-8"?>
<a:theme xmlns:a="http://schemas.openxmlformats.org/drawingml/2006/main" name="17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1.xml><?xml version="1.0" encoding="utf-8"?>
<a:theme xmlns:a="http://schemas.openxmlformats.org/drawingml/2006/main" name="18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2.xml><?xml version="1.0" encoding="utf-8"?>
<a:theme xmlns:a="http://schemas.openxmlformats.org/drawingml/2006/main" name="18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3.xml><?xml version="1.0" encoding="utf-8"?>
<a:theme xmlns:a="http://schemas.openxmlformats.org/drawingml/2006/main" name="18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4.xml><?xml version="1.0" encoding="utf-8"?>
<a:theme xmlns:a="http://schemas.openxmlformats.org/drawingml/2006/main" name="18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5.xml><?xml version="1.0" encoding="utf-8"?>
<a:theme xmlns:a="http://schemas.openxmlformats.org/drawingml/2006/main" name="18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6.xml><?xml version="1.0" encoding="utf-8"?>
<a:theme xmlns:a="http://schemas.openxmlformats.org/drawingml/2006/main" name="18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7.xml><?xml version="1.0" encoding="utf-8"?>
<a:theme xmlns:a="http://schemas.openxmlformats.org/drawingml/2006/main" name="18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8.xml><?xml version="1.0" encoding="utf-8"?>
<a:theme xmlns:a="http://schemas.openxmlformats.org/drawingml/2006/main" name="18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9.xml><?xml version="1.0" encoding="utf-8"?>
<a:theme xmlns:a="http://schemas.openxmlformats.org/drawingml/2006/main" name="18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0.xml><?xml version="1.0" encoding="utf-8"?>
<a:theme xmlns:a="http://schemas.openxmlformats.org/drawingml/2006/main" name="18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1.xml><?xml version="1.0" encoding="utf-8"?>
<a:theme xmlns:a="http://schemas.openxmlformats.org/drawingml/2006/main" name="19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2.xml><?xml version="1.0" encoding="utf-8"?>
<a:theme xmlns:a="http://schemas.openxmlformats.org/drawingml/2006/main" name="19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3.xml><?xml version="1.0" encoding="utf-8"?>
<a:theme xmlns:a="http://schemas.openxmlformats.org/drawingml/2006/main" name="19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4.xml><?xml version="1.0" encoding="utf-8"?>
<a:theme xmlns:a="http://schemas.openxmlformats.org/drawingml/2006/main" name="19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5.xml><?xml version="1.0" encoding="utf-8"?>
<a:theme xmlns:a="http://schemas.openxmlformats.org/drawingml/2006/main" name="19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6.xml><?xml version="1.0" encoding="utf-8"?>
<a:theme xmlns:a="http://schemas.openxmlformats.org/drawingml/2006/main" name="19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7.xml><?xml version="1.0" encoding="utf-8"?>
<a:theme xmlns:a="http://schemas.openxmlformats.org/drawingml/2006/main" name="19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8.xml><?xml version="1.0" encoding="utf-8"?>
<a:theme xmlns:a="http://schemas.openxmlformats.org/drawingml/2006/main" name="19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9.xml><?xml version="1.0" encoding="utf-8"?>
<a:theme xmlns:a="http://schemas.openxmlformats.org/drawingml/2006/main" name="19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0.xml><?xml version="1.0" encoding="utf-8"?>
<a:theme xmlns:a="http://schemas.openxmlformats.org/drawingml/2006/main" name="19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1.xml><?xml version="1.0" encoding="utf-8"?>
<a:theme xmlns:a="http://schemas.openxmlformats.org/drawingml/2006/main" name="20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2.xml><?xml version="1.0" encoding="utf-8"?>
<a:theme xmlns:a="http://schemas.openxmlformats.org/drawingml/2006/main" name="20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0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1.xml><?xml version="1.0" encoding="utf-8"?>
<a:theme xmlns:a="http://schemas.openxmlformats.org/drawingml/2006/main" name="2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3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3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3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3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3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3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3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3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3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3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4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4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4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4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4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4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4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4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9.xml><?xml version="1.0" encoding="utf-8"?>
<a:theme xmlns:a="http://schemas.openxmlformats.org/drawingml/2006/main" name="4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4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1.xml><?xml version="1.0" encoding="utf-8"?>
<a:theme xmlns:a="http://schemas.openxmlformats.org/drawingml/2006/main" name="5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2.xml><?xml version="1.0" encoding="utf-8"?>
<a:theme xmlns:a="http://schemas.openxmlformats.org/drawingml/2006/main" name="5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3.xml><?xml version="1.0" encoding="utf-8"?>
<a:theme xmlns:a="http://schemas.openxmlformats.org/drawingml/2006/main" name="5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4.xml><?xml version="1.0" encoding="utf-8"?>
<a:theme xmlns:a="http://schemas.openxmlformats.org/drawingml/2006/main" name="5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5.xml><?xml version="1.0" encoding="utf-8"?>
<a:theme xmlns:a="http://schemas.openxmlformats.org/drawingml/2006/main" name="5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6.xml><?xml version="1.0" encoding="utf-8"?>
<a:theme xmlns:a="http://schemas.openxmlformats.org/drawingml/2006/main" name="5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7.xml><?xml version="1.0" encoding="utf-8"?>
<a:theme xmlns:a="http://schemas.openxmlformats.org/drawingml/2006/main" name="5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8.xml><?xml version="1.0" encoding="utf-8"?>
<a:theme xmlns:a="http://schemas.openxmlformats.org/drawingml/2006/main" name="5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9.xml><?xml version="1.0" encoding="utf-8"?>
<a:theme xmlns:a="http://schemas.openxmlformats.org/drawingml/2006/main" name="5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0.xml><?xml version="1.0" encoding="utf-8"?>
<a:theme xmlns:a="http://schemas.openxmlformats.org/drawingml/2006/main" name="5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1.xml><?xml version="1.0" encoding="utf-8"?>
<a:theme xmlns:a="http://schemas.openxmlformats.org/drawingml/2006/main" name="6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2.xml><?xml version="1.0" encoding="utf-8"?>
<a:theme xmlns:a="http://schemas.openxmlformats.org/drawingml/2006/main" name="6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3.xml><?xml version="1.0" encoding="utf-8"?>
<a:theme xmlns:a="http://schemas.openxmlformats.org/drawingml/2006/main" name="6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4.xml><?xml version="1.0" encoding="utf-8"?>
<a:theme xmlns:a="http://schemas.openxmlformats.org/drawingml/2006/main" name="6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5.xml><?xml version="1.0" encoding="utf-8"?>
<a:theme xmlns:a="http://schemas.openxmlformats.org/drawingml/2006/main" name="6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6.xml><?xml version="1.0" encoding="utf-8"?>
<a:theme xmlns:a="http://schemas.openxmlformats.org/drawingml/2006/main" name="6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7.xml><?xml version="1.0" encoding="utf-8"?>
<a:theme xmlns:a="http://schemas.openxmlformats.org/drawingml/2006/main" name="6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8.xml><?xml version="1.0" encoding="utf-8"?>
<a:theme xmlns:a="http://schemas.openxmlformats.org/drawingml/2006/main" name="6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9.xml><?xml version="1.0" encoding="utf-8"?>
<a:theme xmlns:a="http://schemas.openxmlformats.org/drawingml/2006/main" name="6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0.xml><?xml version="1.0" encoding="utf-8"?>
<a:theme xmlns:a="http://schemas.openxmlformats.org/drawingml/2006/main" name="6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1.xml><?xml version="1.0" encoding="utf-8"?>
<a:theme xmlns:a="http://schemas.openxmlformats.org/drawingml/2006/main" name="7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2.xml><?xml version="1.0" encoding="utf-8"?>
<a:theme xmlns:a="http://schemas.openxmlformats.org/drawingml/2006/main" name="7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3.xml><?xml version="1.0" encoding="utf-8"?>
<a:theme xmlns:a="http://schemas.openxmlformats.org/drawingml/2006/main" name="7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4.xml><?xml version="1.0" encoding="utf-8"?>
<a:theme xmlns:a="http://schemas.openxmlformats.org/drawingml/2006/main" name="7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5.xml><?xml version="1.0" encoding="utf-8"?>
<a:theme xmlns:a="http://schemas.openxmlformats.org/drawingml/2006/main" name="7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6.xml><?xml version="1.0" encoding="utf-8"?>
<a:theme xmlns:a="http://schemas.openxmlformats.org/drawingml/2006/main" name="7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7.xml><?xml version="1.0" encoding="utf-8"?>
<a:theme xmlns:a="http://schemas.openxmlformats.org/drawingml/2006/main" name="7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8.xml><?xml version="1.0" encoding="utf-8"?>
<a:theme xmlns:a="http://schemas.openxmlformats.org/drawingml/2006/main" name="7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9.xml><?xml version="1.0" encoding="utf-8"?>
<a:theme xmlns:a="http://schemas.openxmlformats.org/drawingml/2006/main" name="7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0.xml><?xml version="1.0" encoding="utf-8"?>
<a:theme xmlns:a="http://schemas.openxmlformats.org/drawingml/2006/main" name="7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1.xml><?xml version="1.0" encoding="utf-8"?>
<a:theme xmlns:a="http://schemas.openxmlformats.org/drawingml/2006/main" name="8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2.xml><?xml version="1.0" encoding="utf-8"?>
<a:theme xmlns:a="http://schemas.openxmlformats.org/drawingml/2006/main" name="8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3.xml><?xml version="1.0" encoding="utf-8"?>
<a:theme xmlns:a="http://schemas.openxmlformats.org/drawingml/2006/main" name="8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4.xml><?xml version="1.0" encoding="utf-8"?>
<a:theme xmlns:a="http://schemas.openxmlformats.org/drawingml/2006/main" name="8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5.xml><?xml version="1.0" encoding="utf-8"?>
<a:theme xmlns:a="http://schemas.openxmlformats.org/drawingml/2006/main" name="8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6.xml><?xml version="1.0" encoding="utf-8"?>
<a:theme xmlns:a="http://schemas.openxmlformats.org/drawingml/2006/main" name="8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7.xml><?xml version="1.0" encoding="utf-8"?>
<a:theme xmlns:a="http://schemas.openxmlformats.org/drawingml/2006/main" name="8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8.xml><?xml version="1.0" encoding="utf-8"?>
<a:theme xmlns:a="http://schemas.openxmlformats.org/drawingml/2006/main" name="8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9.xml><?xml version="1.0" encoding="utf-8"?>
<a:theme xmlns:a="http://schemas.openxmlformats.org/drawingml/2006/main" name="8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0.xml><?xml version="1.0" encoding="utf-8"?>
<a:theme xmlns:a="http://schemas.openxmlformats.org/drawingml/2006/main" name="8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1.xml><?xml version="1.0" encoding="utf-8"?>
<a:theme xmlns:a="http://schemas.openxmlformats.org/drawingml/2006/main" name="9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2.xml><?xml version="1.0" encoding="utf-8"?>
<a:theme xmlns:a="http://schemas.openxmlformats.org/drawingml/2006/main" name="9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3.xml><?xml version="1.0" encoding="utf-8"?>
<a:theme xmlns:a="http://schemas.openxmlformats.org/drawingml/2006/main" name="9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4.xml><?xml version="1.0" encoding="utf-8"?>
<a:theme xmlns:a="http://schemas.openxmlformats.org/drawingml/2006/main" name="9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5.xml><?xml version="1.0" encoding="utf-8"?>
<a:theme xmlns:a="http://schemas.openxmlformats.org/drawingml/2006/main" name="9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6.xml><?xml version="1.0" encoding="utf-8"?>
<a:theme xmlns:a="http://schemas.openxmlformats.org/drawingml/2006/main" name="9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7.xml><?xml version="1.0" encoding="utf-8"?>
<a:theme xmlns:a="http://schemas.openxmlformats.org/drawingml/2006/main" name="9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8.xml><?xml version="1.0" encoding="utf-8"?>
<a:theme xmlns:a="http://schemas.openxmlformats.org/drawingml/2006/main" name="9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9.xml><?xml version="1.0" encoding="utf-8"?>
<a:theme xmlns:a="http://schemas.openxmlformats.org/drawingml/2006/main" name="9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BIF2e_Lecture_Design</Template>
  <TotalTime>3800</TotalTime>
  <Words>1034</Words>
  <Application>Microsoft Macintosh PowerPoint</Application>
  <PresentationFormat>On-screen Show (4:3)</PresentationFormat>
  <Paragraphs>268</Paragraphs>
  <Slides>23</Slides>
  <Notes>23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202</vt:i4>
      </vt:variant>
      <vt:variant>
        <vt:lpstr>Slide Titles</vt:lpstr>
      </vt:variant>
      <vt:variant>
        <vt:i4>23</vt:i4>
      </vt:variant>
    </vt:vector>
  </HeadingPairs>
  <TitlesOfParts>
    <vt:vector size="232" baseType="lpstr">
      <vt:lpstr>ＭＳ Ｐゴシック</vt:lpstr>
      <vt:lpstr>Symbol</vt:lpstr>
      <vt:lpstr>Times</vt:lpstr>
      <vt:lpstr>Times New Roman</vt:lpstr>
      <vt:lpstr>Wingdings</vt:lpstr>
      <vt:lpstr>ヒラギノ角ゴ Pro W3</vt:lpstr>
      <vt:lpstr>Arial</vt:lpstr>
      <vt:lpstr>BIF2e_Lecture_Design</vt:lpstr>
      <vt:lpstr>1_Blank</vt:lpstr>
      <vt:lpstr>2_Blank</vt:lpstr>
      <vt:lpstr>3_Blank</vt:lpstr>
      <vt:lpstr>4_Blank</vt:lpstr>
      <vt:lpstr>5_Blank</vt:lpstr>
      <vt:lpstr>6_Blank</vt:lpstr>
      <vt:lpstr>7_Blank</vt:lpstr>
      <vt:lpstr>8_Blank</vt:lpstr>
      <vt:lpstr>9_Blank</vt:lpstr>
      <vt:lpstr>10_Blank</vt:lpstr>
      <vt:lpstr>11_Blank</vt:lpstr>
      <vt:lpstr>12_Blank</vt:lpstr>
      <vt:lpstr>13_Blank</vt:lpstr>
      <vt:lpstr>14_Blank</vt:lpstr>
      <vt:lpstr>15_Blank</vt:lpstr>
      <vt:lpstr>16_Blank</vt:lpstr>
      <vt:lpstr>17_Blank</vt:lpstr>
      <vt:lpstr>18_Blank</vt:lpstr>
      <vt:lpstr>19_Blank</vt:lpstr>
      <vt:lpstr>20_Blank</vt:lpstr>
      <vt:lpstr>21_Blank</vt:lpstr>
      <vt:lpstr>22_Blank</vt:lpstr>
      <vt:lpstr>23_Blank</vt:lpstr>
      <vt:lpstr>24_Blank</vt:lpstr>
      <vt:lpstr>25_Blank</vt:lpstr>
      <vt:lpstr>26_Blank</vt:lpstr>
      <vt:lpstr>27_Blank</vt:lpstr>
      <vt:lpstr>28_Blank</vt:lpstr>
      <vt:lpstr>29_Blank</vt:lpstr>
      <vt:lpstr>30_Blank</vt:lpstr>
      <vt:lpstr>31_Blank</vt:lpstr>
      <vt:lpstr>32_Blank</vt:lpstr>
      <vt:lpstr>33_Blank</vt:lpstr>
      <vt:lpstr>34_Blank</vt:lpstr>
      <vt:lpstr>35_Blank</vt:lpstr>
      <vt:lpstr>36_Blank</vt:lpstr>
      <vt:lpstr>37_Blank</vt:lpstr>
      <vt:lpstr>38_Blank</vt:lpstr>
      <vt:lpstr>39_Blank</vt:lpstr>
      <vt:lpstr>40_Blank</vt:lpstr>
      <vt:lpstr>41_Blank</vt:lpstr>
      <vt:lpstr>42_Blank</vt:lpstr>
      <vt:lpstr>43_Blank</vt:lpstr>
      <vt:lpstr>44_Blank</vt:lpstr>
      <vt:lpstr>45_Blank</vt:lpstr>
      <vt:lpstr>46_Blank</vt:lpstr>
      <vt:lpstr>47_Blank</vt:lpstr>
      <vt:lpstr>48_Blank</vt:lpstr>
      <vt:lpstr>49_Blank</vt:lpstr>
      <vt:lpstr>50_Blank</vt:lpstr>
      <vt:lpstr>51_Blank</vt:lpstr>
      <vt:lpstr>52_Blank</vt:lpstr>
      <vt:lpstr>53_Blank</vt:lpstr>
      <vt:lpstr>54_Blank</vt:lpstr>
      <vt:lpstr>55_Blank</vt:lpstr>
      <vt:lpstr>56_Blank</vt:lpstr>
      <vt:lpstr>57_Blank</vt:lpstr>
      <vt:lpstr>58_Blank</vt:lpstr>
      <vt:lpstr>59_Blank</vt:lpstr>
      <vt:lpstr>60_Blank</vt:lpstr>
      <vt:lpstr>61_Blank</vt:lpstr>
      <vt:lpstr>62_Blank</vt:lpstr>
      <vt:lpstr>63_Blank</vt:lpstr>
      <vt:lpstr>64_Blank</vt:lpstr>
      <vt:lpstr>65_Blank</vt:lpstr>
      <vt:lpstr>66_Blank</vt:lpstr>
      <vt:lpstr>67_Blank</vt:lpstr>
      <vt:lpstr>68_Blank</vt:lpstr>
      <vt:lpstr>69_Blank</vt:lpstr>
      <vt:lpstr>70_Blank</vt:lpstr>
      <vt:lpstr>71_Blank</vt:lpstr>
      <vt:lpstr>72_Blank</vt:lpstr>
      <vt:lpstr>73_Blank</vt:lpstr>
      <vt:lpstr>74_Blank</vt:lpstr>
      <vt:lpstr>75_Blank</vt:lpstr>
      <vt:lpstr>76_Blank</vt:lpstr>
      <vt:lpstr>77_Blank</vt:lpstr>
      <vt:lpstr>78_Blank</vt:lpstr>
      <vt:lpstr>79_Blank</vt:lpstr>
      <vt:lpstr>80_Blank</vt:lpstr>
      <vt:lpstr>81_Blank</vt:lpstr>
      <vt:lpstr>82_Blank</vt:lpstr>
      <vt:lpstr>83_Blank</vt:lpstr>
      <vt:lpstr>84_Blank</vt:lpstr>
      <vt:lpstr>85_Blank</vt:lpstr>
      <vt:lpstr>86_Blank</vt:lpstr>
      <vt:lpstr>87_Blank</vt:lpstr>
      <vt:lpstr>88_Blank</vt:lpstr>
      <vt:lpstr>89_Blank</vt:lpstr>
      <vt:lpstr>90_Blank</vt:lpstr>
      <vt:lpstr>91_Blank</vt:lpstr>
      <vt:lpstr>92_Blank</vt:lpstr>
      <vt:lpstr>93_Blank</vt:lpstr>
      <vt:lpstr>94_Blank</vt:lpstr>
      <vt:lpstr>95_Blank</vt:lpstr>
      <vt:lpstr>96_Blank</vt:lpstr>
      <vt:lpstr>97_Blank</vt:lpstr>
      <vt:lpstr>98_Blank</vt:lpstr>
      <vt:lpstr>99_Blank</vt:lpstr>
      <vt:lpstr>100_Blank</vt:lpstr>
      <vt:lpstr>101_Blank</vt:lpstr>
      <vt:lpstr>102_Blank</vt:lpstr>
      <vt:lpstr>103_Blank</vt:lpstr>
      <vt:lpstr>104_Blank</vt:lpstr>
      <vt:lpstr>105_Blank</vt:lpstr>
      <vt:lpstr>106_Blank</vt:lpstr>
      <vt:lpstr>107_Blank</vt:lpstr>
      <vt:lpstr>108_Blank</vt:lpstr>
      <vt:lpstr>109_Blank</vt:lpstr>
      <vt:lpstr>110_Blank</vt:lpstr>
      <vt:lpstr>111_Blank</vt:lpstr>
      <vt:lpstr>112_Blank</vt:lpstr>
      <vt:lpstr>113_Blank</vt:lpstr>
      <vt:lpstr>114_Blank</vt:lpstr>
      <vt:lpstr>115_Blank</vt:lpstr>
      <vt:lpstr>116_Blank</vt:lpstr>
      <vt:lpstr>117_Blank</vt:lpstr>
      <vt:lpstr>118_Blank</vt:lpstr>
      <vt:lpstr>119_Blank</vt:lpstr>
      <vt:lpstr>120_Blank</vt:lpstr>
      <vt:lpstr>121_Blank</vt:lpstr>
      <vt:lpstr>122_Blank</vt:lpstr>
      <vt:lpstr>123_Blank</vt:lpstr>
      <vt:lpstr>124_Blank</vt:lpstr>
      <vt:lpstr>125_Blank</vt:lpstr>
      <vt:lpstr>126_Blank</vt:lpstr>
      <vt:lpstr>127_Blank</vt:lpstr>
      <vt:lpstr>128_Blank</vt:lpstr>
      <vt:lpstr>129_Blank</vt:lpstr>
      <vt:lpstr>130_Blank</vt:lpstr>
      <vt:lpstr>131_Blank</vt:lpstr>
      <vt:lpstr>132_Blank</vt:lpstr>
      <vt:lpstr>133_Blank</vt:lpstr>
      <vt:lpstr>134_Blank</vt:lpstr>
      <vt:lpstr>135_Blank</vt:lpstr>
      <vt:lpstr>136_Blank</vt:lpstr>
      <vt:lpstr>137_Blank</vt:lpstr>
      <vt:lpstr>138_Blank</vt:lpstr>
      <vt:lpstr>139_Blank</vt:lpstr>
      <vt:lpstr>140_Blank</vt:lpstr>
      <vt:lpstr>141_Blank</vt:lpstr>
      <vt:lpstr>142_Blank</vt:lpstr>
      <vt:lpstr>143_Blank</vt:lpstr>
      <vt:lpstr>144_Blank</vt:lpstr>
      <vt:lpstr>145_Blank</vt:lpstr>
      <vt:lpstr>146_Blank</vt:lpstr>
      <vt:lpstr>147_Blank</vt:lpstr>
      <vt:lpstr>148_Blank</vt:lpstr>
      <vt:lpstr>149_Blank</vt:lpstr>
      <vt:lpstr>150_Blank</vt:lpstr>
      <vt:lpstr>151_Blank</vt:lpstr>
      <vt:lpstr>152_Blank</vt:lpstr>
      <vt:lpstr>153_Blank</vt:lpstr>
      <vt:lpstr>154_Blank</vt:lpstr>
      <vt:lpstr>155_Blank</vt:lpstr>
      <vt:lpstr>156_Blank</vt:lpstr>
      <vt:lpstr>157_Blank</vt:lpstr>
      <vt:lpstr>158_Blank</vt:lpstr>
      <vt:lpstr>159_Blank</vt:lpstr>
      <vt:lpstr>160_Blank</vt:lpstr>
      <vt:lpstr>161_Blank</vt:lpstr>
      <vt:lpstr>162_Blank</vt:lpstr>
      <vt:lpstr>163_Blank</vt:lpstr>
      <vt:lpstr>164_Blank</vt:lpstr>
      <vt:lpstr>165_Blank</vt:lpstr>
      <vt:lpstr>166_Blank</vt:lpstr>
      <vt:lpstr>167_Blank</vt:lpstr>
      <vt:lpstr>168_Blank</vt:lpstr>
      <vt:lpstr>169_Blank</vt:lpstr>
      <vt:lpstr>170_Blank</vt:lpstr>
      <vt:lpstr>171_Blank</vt:lpstr>
      <vt:lpstr>172_Blank</vt:lpstr>
      <vt:lpstr>173_Blank</vt:lpstr>
      <vt:lpstr>174_Blank</vt:lpstr>
      <vt:lpstr>175_Blank</vt:lpstr>
      <vt:lpstr>176_Blank</vt:lpstr>
      <vt:lpstr>177_Blank</vt:lpstr>
      <vt:lpstr>178_Blank</vt:lpstr>
      <vt:lpstr>179_Blank</vt:lpstr>
      <vt:lpstr>180_Blank</vt:lpstr>
      <vt:lpstr>181_Blank</vt:lpstr>
      <vt:lpstr>182_Blank</vt:lpstr>
      <vt:lpstr>183_Blank</vt:lpstr>
      <vt:lpstr>184_Blank</vt:lpstr>
      <vt:lpstr>185_Blank</vt:lpstr>
      <vt:lpstr>186_Blank</vt:lpstr>
      <vt:lpstr>187_Blank</vt:lpstr>
      <vt:lpstr>188_Blank</vt:lpstr>
      <vt:lpstr>189_Blank</vt:lpstr>
      <vt:lpstr>190_Blank</vt:lpstr>
      <vt:lpstr>191_Blank</vt:lpstr>
      <vt:lpstr>192_Blank</vt:lpstr>
      <vt:lpstr>193_Blank</vt:lpstr>
      <vt:lpstr>194_Blank</vt:lpstr>
      <vt:lpstr>195_Blank</vt:lpstr>
      <vt:lpstr>196_Blank</vt:lpstr>
      <vt:lpstr>197_Blank</vt:lpstr>
      <vt:lpstr>198_Blank</vt:lpstr>
      <vt:lpstr>199_Blank</vt:lpstr>
      <vt:lpstr>200_Blank</vt:lpstr>
      <vt:lpstr>201_Blank</vt:lpstr>
      <vt:lpstr>Concept 7.5: Fermentation and anaerobic  respiration enable cells to produce ATP without the use of oxygen</vt:lpstr>
      <vt:lpstr>PowerPoint Presentation</vt:lpstr>
      <vt:lpstr>Types of Fermentation</vt:lpstr>
      <vt:lpstr>PowerPoint Presentation</vt:lpstr>
      <vt:lpstr>Animation: Fermentation Overview </vt:lpstr>
      <vt:lpstr>Figure 7.16-1</vt:lpstr>
      <vt:lpstr>PowerPoint Presentation</vt:lpstr>
      <vt:lpstr>Figure 7.16-2</vt:lpstr>
      <vt:lpstr>Figure 7.16</vt:lpstr>
      <vt:lpstr>Comparing Fermentation with Anaerobic and Aerobic Respiration</vt:lpstr>
      <vt:lpstr>PowerPoint Presentation</vt:lpstr>
      <vt:lpstr>PowerPoint Presentation</vt:lpstr>
      <vt:lpstr>Figure 7.17</vt:lpstr>
      <vt:lpstr>The Evolutionary Significance of Glycolysis</vt:lpstr>
      <vt:lpstr>Concept 7.6: Glycolysis and the citric acid cycle connect to many other metabolic pathways</vt:lpstr>
      <vt:lpstr>The Versatility of Catabolism</vt:lpstr>
      <vt:lpstr>PowerPoint Presentation</vt:lpstr>
      <vt:lpstr>Figure 7.18-s1</vt:lpstr>
      <vt:lpstr>Figure 7.18-s2</vt:lpstr>
      <vt:lpstr>Figure 7.18-s3</vt:lpstr>
      <vt:lpstr>Figure 7.18-s4</vt:lpstr>
      <vt:lpstr>Figure 7.18-s5</vt:lpstr>
      <vt:lpstr>Biosynthesis (Anabolic Pathways)</vt:lpstr>
    </vt:vector>
  </TitlesOfParts>
  <Company>Pearson</Company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Christopher Delgado</dc:creator>
  <cp:lastModifiedBy>Microsoft Office User</cp:lastModifiedBy>
  <cp:revision>663</cp:revision>
  <cp:lastPrinted>2005-03-24T12:52:04Z</cp:lastPrinted>
  <dcterms:created xsi:type="dcterms:W3CDTF">2010-10-31T21:38:30Z</dcterms:created>
  <dcterms:modified xsi:type="dcterms:W3CDTF">2016-11-14T01:48:19Z</dcterms:modified>
</cp:coreProperties>
</file>