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Masters/slideMaster191.xml" ContentType="application/vnd.openxmlformats-officedocument.presentationml.slideMaster+xml"/>
  <Override PartName="/ppt/slideMasters/slideMaster192.xml" ContentType="application/vnd.openxmlformats-officedocument.presentationml.slideMaster+xml"/>
  <Override PartName="/ppt/slideMasters/slideMaster193.xml" ContentType="application/vnd.openxmlformats-officedocument.presentationml.slideMaster+xml"/>
  <Override PartName="/ppt/slideMasters/slideMaster194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196.xml" ContentType="application/vnd.openxmlformats-officedocument.presentationml.slideMaster+xml"/>
  <Override PartName="/ppt/slideMasters/slideMaster197.xml" ContentType="application/vnd.openxmlformats-officedocument.presentationml.slideMaster+xml"/>
  <Override PartName="/ppt/slideMasters/slideMaster198.xml" ContentType="application/vnd.openxmlformats-officedocument.presentationml.slideMaster+xml"/>
  <Override PartName="/ppt/slideMasters/slideMaster199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Masters/slideMaster201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Masters/slideMaster203.xml" ContentType="application/vnd.openxmlformats-officedocument.presentationml.slideMaster+xml"/>
  <Override PartName="/ppt/slideMasters/slideMaster204.xml" ContentType="application/vnd.openxmlformats-officedocument.presentationml.slideMaster+xml"/>
  <Override PartName="/ppt/slideMasters/slideMaster205.xml" ContentType="application/vnd.openxmlformats-officedocument.presentationml.slideMaster+xml"/>
  <Override PartName="/ppt/slideMasters/slideMaster206.xml" ContentType="application/vnd.openxmlformats-officedocument.presentationml.slideMaster+xml"/>
  <Override PartName="/ppt/slideMasters/slideMaster207.xml" ContentType="application/vnd.openxmlformats-officedocument.presentationml.slideMaster+xml"/>
  <Override PartName="/ppt/slideMasters/slideMaster208.xml" ContentType="application/vnd.openxmlformats-officedocument.presentationml.slideMaster+xml"/>
  <Override PartName="/ppt/slideMasters/slideMaster209.xml" ContentType="application/vnd.openxmlformats-officedocument.presentationml.slideMaster+xml"/>
  <Override PartName="/ppt/slideMasters/slideMaster210.xml" ContentType="application/vnd.openxmlformats-officedocument.presentationml.slideMaster+xml"/>
  <Override PartName="/ppt/slideMasters/slideMaster211.xml" ContentType="application/vnd.openxmlformats-officedocument.presentationml.slideMaster+xml"/>
  <Override PartName="/ppt/slideMasters/slideMaster212.xml" ContentType="application/vnd.openxmlformats-officedocument.presentationml.slideMaster+xml"/>
  <Override PartName="/ppt/slideMasters/slideMaster213.xml" ContentType="application/vnd.openxmlformats-officedocument.presentationml.slideMaster+xml"/>
  <Override PartName="/ppt/slideMasters/slideMaster214.xml" ContentType="application/vnd.openxmlformats-officedocument.presentationml.slideMaster+xml"/>
  <Override PartName="/ppt/slideMasters/slideMaster215.xml" ContentType="application/vnd.openxmlformats-officedocument.presentationml.slideMaster+xml"/>
  <Override PartName="/ppt/slideMasters/slideMaster216.xml" ContentType="application/vnd.openxmlformats-officedocument.presentationml.slideMaster+xml"/>
  <Override PartName="/ppt/slideMasters/slideMaster217.xml" ContentType="application/vnd.openxmlformats-officedocument.presentationml.slideMaster+xml"/>
  <Override PartName="/ppt/slideMasters/slideMaster218.xml" ContentType="application/vnd.openxmlformats-officedocument.presentationml.slideMaster+xml"/>
  <Override PartName="/ppt/slideMasters/slideMaster219.xml" ContentType="application/vnd.openxmlformats-officedocument.presentationml.slideMaster+xml"/>
  <Override PartName="/ppt/slideMasters/slideMaster220.xml" ContentType="application/vnd.openxmlformats-officedocument.presentationml.slideMaster+xml"/>
  <Override PartName="/ppt/slideMasters/slideMaster221.xml" ContentType="application/vnd.openxmlformats-officedocument.presentationml.slideMaster+xml"/>
  <Override PartName="/ppt/slideMasters/slideMaster222.xml" ContentType="application/vnd.openxmlformats-officedocument.presentationml.slideMaster+xml"/>
  <Override PartName="/ppt/slideMasters/slideMaster223.xml" ContentType="application/vnd.openxmlformats-officedocument.presentationml.slideMaster+xml"/>
  <Override PartName="/ppt/slideMasters/slideMaster224.xml" ContentType="application/vnd.openxmlformats-officedocument.presentationml.slideMaster+xml"/>
  <Override PartName="/ppt/slideMasters/slideMaster225.xml" ContentType="application/vnd.openxmlformats-officedocument.presentationml.slideMaster+xml"/>
  <Override PartName="/ppt/slideMasters/slideMaster226.xml" ContentType="application/vnd.openxmlformats-officedocument.presentationml.slideMaster+xml"/>
  <Override PartName="/ppt/slideMasters/slideMaster227.xml" ContentType="application/vnd.openxmlformats-officedocument.presentationml.slideMaster+xml"/>
  <Override PartName="/ppt/slideMasters/slideMaster228.xml" ContentType="application/vnd.openxmlformats-officedocument.presentationml.slideMaster+xml"/>
  <Override PartName="/ppt/slideMasters/slideMaster229.xml" ContentType="application/vnd.openxmlformats-officedocument.presentationml.slideMaster+xml"/>
  <Override PartName="/ppt/slideMasters/slideMaster230.xml" ContentType="application/vnd.openxmlformats-officedocument.presentationml.slideMaster+xml"/>
  <Override PartName="/ppt/slideMasters/slideMaster231.xml" ContentType="application/vnd.openxmlformats-officedocument.presentationml.slideMaster+xml"/>
  <Override PartName="/ppt/slideMasters/slideMaster232.xml" ContentType="application/vnd.openxmlformats-officedocument.presentationml.slideMaster+xml"/>
  <Override PartName="/ppt/slideMasters/slideMaster233.xml" ContentType="application/vnd.openxmlformats-officedocument.presentationml.slideMaster+xml"/>
  <Override PartName="/ppt/slideMasters/slideMaster234.xml" ContentType="application/vnd.openxmlformats-officedocument.presentationml.slideMaster+xml"/>
  <Override PartName="/ppt/slideMasters/slideMaster235.xml" ContentType="application/vnd.openxmlformats-officedocument.presentationml.slideMaster+xml"/>
  <Override PartName="/ppt/slideMasters/slideMaster236.xml" ContentType="application/vnd.openxmlformats-officedocument.presentationml.slideMaster+xml"/>
  <Override PartName="/ppt/slideMasters/slideMaster237.xml" ContentType="application/vnd.openxmlformats-officedocument.presentationml.slideMaster+xml"/>
  <Override PartName="/ppt/slideMasters/slideMaster238.xml" ContentType="application/vnd.openxmlformats-officedocument.presentationml.slideMaster+xml"/>
  <Override PartName="/ppt/slideMasters/slideMaster239.xml" ContentType="application/vnd.openxmlformats-officedocument.presentationml.slideMaster+xml"/>
  <Override PartName="/ppt/slideMasters/slideMaster240.xml" ContentType="application/vnd.openxmlformats-officedocument.presentationml.slideMaster+xml"/>
  <Override PartName="/ppt/slideMasters/slideMaster241.xml" ContentType="application/vnd.openxmlformats-officedocument.presentationml.slideMaster+xml"/>
  <Override PartName="/ppt/slideMasters/slideMaster242.xml" ContentType="application/vnd.openxmlformats-officedocument.presentationml.slideMaster+xml"/>
  <Override PartName="/ppt/slideMasters/slideMaster243.xml" ContentType="application/vnd.openxmlformats-officedocument.presentationml.slideMaster+xml"/>
  <Override PartName="/ppt/slideMasters/slideMaster244.xml" ContentType="application/vnd.openxmlformats-officedocument.presentationml.slideMaster+xml"/>
  <Override PartName="/ppt/slideMasters/slideMaster245.xml" ContentType="application/vnd.openxmlformats-officedocument.presentationml.slideMaster+xml"/>
  <Override PartName="/ppt/slideMasters/slideMaster246.xml" ContentType="application/vnd.openxmlformats-officedocument.presentationml.slideMaster+xml"/>
  <Override PartName="/ppt/slideMasters/slideMaster247.xml" ContentType="application/vnd.openxmlformats-officedocument.presentationml.slideMaster+xml"/>
  <Override PartName="/ppt/slideMasters/slideMaster248.xml" ContentType="application/vnd.openxmlformats-officedocument.presentationml.slideMaster+xml"/>
  <Override PartName="/ppt/slideMasters/slideMaster249.xml" ContentType="application/vnd.openxmlformats-officedocument.presentationml.slideMaster+xml"/>
  <Override PartName="/ppt/slideMasters/slideMaster250.xml" ContentType="application/vnd.openxmlformats-officedocument.presentationml.slideMaster+xml"/>
  <Override PartName="/ppt/slideMasters/slideMaster251.xml" ContentType="application/vnd.openxmlformats-officedocument.presentationml.slideMaster+xml"/>
  <Override PartName="/ppt/slideMasters/slideMaster252.xml" ContentType="application/vnd.openxmlformats-officedocument.presentationml.slideMaster+xml"/>
  <Override PartName="/ppt/slideMasters/slideMaster253.xml" ContentType="application/vnd.openxmlformats-officedocument.presentationml.slideMaster+xml"/>
  <Override PartName="/ppt/slideMasters/slideMaster254.xml" ContentType="application/vnd.openxmlformats-officedocument.presentationml.slideMaster+xml"/>
  <Override PartName="/ppt/slideMasters/slideMaster255.xml" ContentType="application/vnd.openxmlformats-officedocument.presentationml.slideMaster+xml"/>
  <Override PartName="/ppt/slideMasters/slideMaster256.xml" ContentType="application/vnd.openxmlformats-officedocument.presentationml.slideMaster+xml"/>
  <Override PartName="/ppt/slideMasters/slideMaster25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theme/theme172.xml" ContentType="application/vnd.openxmlformats-officedocument.theme+xml"/>
  <Override PartName="/ppt/theme/theme173.xml" ContentType="application/vnd.openxmlformats-officedocument.theme+xml"/>
  <Override PartName="/ppt/theme/theme174.xml" ContentType="application/vnd.openxmlformats-officedocument.theme+xml"/>
  <Override PartName="/ppt/theme/theme175.xml" ContentType="application/vnd.openxmlformats-officedocument.theme+xml"/>
  <Override PartName="/ppt/theme/theme176.xml" ContentType="application/vnd.openxmlformats-officedocument.theme+xml"/>
  <Override PartName="/ppt/theme/theme177.xml" ContentType="application/vnd.openxmlformats-officedocument.theme+xml"/>
  <Override PartName="/ppt/theme/theme178.xml" ContentType="application/vnd.openxmlformats-officedocument.theme+xml"/>
  <Override PartName="/ppt/theme/theme179.xml" ContentType="application/vnd.openxmlformats-officedocument.theme+xml"/>
  <Override PartName="/ppt/theme/theme180.xml" ContentType="application/vnd.openxmlformats-officedocument.theme+xml"/>
  <Override PartName="/ppt/theme/theme181.xml" ContentType="application/vnd.openxmlformats-officedocument.theme+xml"/>
  <Override PartName="/ppt/theme/theme182.xml" ContentType="application/vnd.openxmlformats-officedocument.theme+xml"/>
  <Override PartName="/ppt/theme/theme183.xml" ContentType="application/vnd.openxmlformats-officedocument.theme+xml"/>
  <Override PartName="/ppt/theme/theme184.xml" ContentType="application/vnd.openxmlformats-officedocument.theme+xml"/>
  <Override PartName="/ppt/theme/theme185.xml" ContentType="application/vnd.openxmlformats-officedocument.theme+xml"/>
  <Override PartName="/ppt/theme/theme186.xml" ContentType="application/vnd.openxmlformats-officedocument.theme+xml"/>
  <Override PartName="/ppt/theme/theme187.xml" ContentType="application/vnd.openxmlformats-officedocument.theme+xml"/>
  <Override PartName="/ppt/theme/theme188.xml" ContentType="application/vnd.openxmlformats-officedocument.theme+xml"/>
  <Override PartName="/ppt/theme/theme189.xml" ContentType="application/vnd.openxmlformats-officedocument.theme+xml"/>
  <Override PartName="/ppt/theme/theme190.xml" ContentType="application/vnd.openxmlformats-officedocument.theme+xml"/>
  <Override PartName="/ppt/theme/theme191.xml" ContentType="application/vnd.openxmlformats-officedocument.theme+xml"/>
  <Override PartName="/ppt/theme/theme192.xml" ContentType="application/vnd.openxmlformats-officedocument.theme+xml"/>
  <Override PartName="/ppt/theme/theme193.xml" ContentType="application/vnd.openxmlformats-officedocument.theme+xml"/>
  <Override PartName="/ppt/theme/theme194.xml" ContentType="application/vnd.openxmlformats-officedocument.theme+xml"/>
  <Override PartName="/ppt/theme/theme195.xml" ContentType="application/vnd.openxmlformats-officedocument.theme+xml"/>
  <Override PartName="/ppt/theme/theme196.xml" ContentType="application/vnd.openxmlformats-officedocument.theme+xml"/>
  <Override PartName="/ppt/theme/theme197.xml" ContentType="application/vnd.openxmlformats-officedocument.theme+xml"/>
  <Override PartName="/ppt/theme/theme198.xml" ContentType="application/vnd.openxmlformats-officedocument.theme+xml"/>
  <Override PartName="/ppt/theme/theme199.xml" ContentType="application/vnd.openxmlformats-officedocument.theme+xml"/>
  <Override PartName="/ppt/theme/theme200.xml" ContentType="application/vnd.openxmlformats-officedocument.theme+xml"/>
  <Override PartName="/ppt/theme/theme201.xml" ContentType="application/vnd.openxmlformats-officedocument.theme+xml"/>
  <Override PartName="/ppt/theme/theme202.xml" ContentType="application/vnd.openxmlformats-officedocument.theme+xml"/>
  <Override PartName="/ppt/theme/theme203.xml" ContentType="application/vnd.openxmlformats-officedocument.theme+xml"/>
  <Override PartName="/ppt/theme/theme204.xml" ContentType="application/vnd.openxmlformats-officedocument.theme+xml"/>
  <Override PartName="/ppt/theme/theme205.xml" ContentType="application/vnd.openxmlformats-officedocument.theme+xml"/>
  <Override PartName="/ppt/theme/theme206.xml" ContentType="application/vnd.openxmlformats-officedocument.theme+xml"/>
  <Override PartName="/ppt/theme/theme207.xml" ContentType="application/vnd.openxmlformats-officedocument.theme+xml"/>
  <Override PartName="/ppt/theme/theme208.xml" ContentType="application/vnd.openxmlformats-officedocument.theme+xml"/>
  <Override PartName="/ppt/theme/theme209.xml" ContentType="application/vnd.openxmlformats-officedocument.theme+xml"/>
  <Override PartName="/ppt/theme/theme210.xml" ContentType="application/vnd.openxmlformats-officedocument.theme+xml"/>
  <Override PartName="/ppt/theme/theme211.xml" ContentType="application/vnd.openxmlformats-officedocument.theme+xml"/>
  <Override PartName="/ppt/theme/theme212.xml" ContentType="application/vnd.openxmlformats-officedocument.theme+xml"/>
  <Override PartName="/ppt/theme/theme213.xml" ContentType="application/vnd.openxmlformats-officedocument.theme+xml"/>
  <Override PartName="/ppt/theme/theme214.xml" ContentType="application/vnd.openxmlformats-officedocument.theme+xml"/>
  <Override PartName="/ppt/theme/theme215.xml" ContentType="application/vnd.openxmlformats-officedocument.theme+xml"/>
  <Override PartName="/ppt/theme/theme216.xml" ContentType="application/vnd.openxmlformats-officedocument.theme+xml"/>
  <Override PartName="/ppt/theme/theme217.xml" ContentType="application/vnd.openxmlformats-officedocument.theme+xml"/>
  <Override PartName="/ppt/theme/theme218.xml" ContentType="application/vnd.openxmlformats-officedocument.theme+xml"/>
  <Override PartName="/ppt/theme/theme219.xml" ContentType="application/vnd.openxmlformats-officedocument.theme+xml"/>
  <Override PartName="/ppt/theme/theme220.xml" ContentType="application/vnd.openxmlformats-officedocument.theme+xml"/>
  <Override PartName="/ppt/theme/theme221.xml" ContentType="application/vnd.openxmlformats-officedocument.theme+xml"/>
  <Override PartName="/ppt/theme/theme222.xml" ContentType="application/vnd.openxmlformats-officedocument.theme+xml"/>
  <Override PartName="/ppt/theme/theme223.xml" ContentType="application/vnd.openxmlformats-officedocument.theme+xml"/>
  <Override PartName="/ppt/theme/theme224.xml" ContentType="application/vnd.openxmlformats-officedocument.theme+xml"/>
  <Override PartName="/ppt/theme/theme225.xml" ContentType="application/vnd.openxmlformats-officedocument.theme+xml"/>
  <Override PartName="/ppt/slideLayouts/slideLayout7.xml" ContentType="application/vnd.openxmlformats-officedocument.presentationml.slideLayout+xml"/>
  <Override PartName="/ppt/theme/theme226.xml" ContentType="application/vnd.openxmlformats-officedocument.theme+xml"/>
  <Override PartName="/ppt/slideLayouts/slideLayout8.xml" ContentType="application/vnd.openxmlformats-officedocument.presentationml.slideLayout+xml"/>
  <Override PartName="/ppt/theme/theme227.xml" ContentType="application/vnd.openxmlformats-officedocument.theme+xml"/>
  <Override PartName="/ppt/slideLayouts/slideLayout9.xml" ContentType="application/vnd.openxmlformats-officedocument.presentationml.slideLayout+xml"/>
  <Override PartName="/ppt/theme/theme228.xml" ContentType="application/vnd.openxmlformats-officedocument.theme+xml"/>
  <Override PartName="/ppt/slideLayouts/slideLayout10.xml" ContentType="application/vnd.openxmlformats-officedocument.presentationml.slideLayout+xml"/>
  <Override PartName="/ppt/theme/theme229.xml" ContentType="application/vnd.openxmlformats-officedocument.theme+xml"/>
  <Override PartName="/ppt/theme/theme230.xml" ContentType="application/vnd.openxmlformats-officedocument.theme+xml"/>
  <Override PartName="/ppt/theme/theme231.xml" ContentType="application/vnd.openxmlformats-officedocument.theme+xml"/>
  <Override PartName="/ppt/theme/theme232.xml" ContentType="application/vnd.openxmlformats-officedocument.theme+xml"/>
  <Override PartName="/ppt/theme/theme233.xml" ContentType="application/vnd.openxmlformats-officedocument.theme+xml"/>
  <Override PartName="/ppt/slideLayouts/slideLayout11.xml" ContentType="application/vnd.openxmlformats-officedocument.presentationml.slideLayout+xml"/>
  <Override PartName="/ppt/theme/theme234.xml" ContentType="application/vnd.openxmlformats-officedocument.theme+xml"/>
  <Override PartName="/ppt/slideLayouts/slideLayout12.xml" ContentType="application/vnd.openxmlformats-officedocument.presentationml.slideLayout+xml"/>
  <Override PartName="/ppt/theme/theme235.xml" ContentType="application/vnd.openxmlformats-officedocument.theme+xml"/>
  <Override PartName="/ppt/theme/theme236.xml" ContentType="application/vnd.openxmlformats-officedocument.theme+xml"/>
  <Override PartName="/ppt/theme/theme237.xml" ContentType="application/vnd.openxmlformats-officedocument.theme+xml"/>
  <Override PartName="/ppt/theme/theme238.xml" ContentType="application/vnd.openxmlformats-officedocument.theme+xml"/>
  <Override PartName="/ppt/theme/theme239.xml" ContentType="application/vnd.openxmlformats-officedocument.theme+xml"/>
  <Override PartName="/ppt/theme/theme240.xml" ContentType="application/vnd.openxmlformats-officedocument.theme+xml"/>
  <Override PartName="/ppt/theme/theme241.xml" ContentType="application/vnd.openxmlformats-officedocument.theme+xml"/>
  <Override PartName="/ppt/theme/theme242.xml" ContentType="application/vnd.openxmlformats-officedocument.theme+xml"/>
  <Override PartName="/ppt/theme/theme243.xml" ContentType="application/vnd.openxmlformats-officedocument.theme+xml"/>
  <Override PartName="/ppt/theme/theme244.xml" ContentType="application/vnd.openxmlformats-officedocument.theme+xml"/>
  <Override PartName="/ppt/theme/theme245.xml" ContentType="application/vnd.openxmlformats-officedocument.theme+xml"/>
  <Override PartName="/ppt/theme/theme246.xml" ContentType="application/vnd.openxmlformats-officedocument.theme+xml"/>
  <Override PartName="/ppt/theme/theme247.xml" ContentType="application/vnd.openxmlformats-officedocument.theme+xml"/>
  <Override PartName="/ppt/theme/theme248.xml" ContentType="application/vnd.openxmlformats-officedocument.theme+xml"/>
  <Override PartName="/ppt/theme/theme249.xml" ContentType="application/vnd.openxmlformats-officedocument.theme+xml"/>
  <Override PartName="/ppt/theme/theme250.xml" ContentType="application/vnd.openxmlformats-officedocument.theme+xml"/>
  <Override PartName="/ppt/theme/theme251.xml" ContentType="application/vnd.openxmlformats-officedocument.theme+xml"/>
  <Override PartName="/ppt/theme/theme252.xml" ContentType="application/vnd.openxmlformats-officedocument.theme+xml"/>
  <Override PartName="/ppt/theme/theme253.xml" ContentType="application/vnd.openxmlformats-officedocument.theme+xml"/>
  <Override PartName="/ppt/theme/theme254.xml" ContentType="application/vnd.openxmlformats-officedocument.theme+xml"/>
  <Override PartName="/ppt/theme/theme255.xml" ContentType="application/vnd.openxmlformats-officedocument.theme+xml"/>
  <Override PartName="/ppt/theme/theme256.xml" ContentType="application/vnd.openxmlformats-officedocument.theme+xml"/>
  <Override PartName="/ppt/theme/theme257.xml" ContentType="application/vnd.openxmlformats-officedocument.theme+xml"/>
  <Override PartName="/ppt/theme/theme258.xml" ContentType="application/vnd.openxmlformats-officedocument.theme+xml"/>
  <Override PartName="/ppt/theme/theme25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7" r:id="rId144"/>
    <p:sldMasterId id="2147484069" r:id="rId145"/>
    <p:sldMasterId id="2147484071" r:id="rId146"/>
    <p:sldMasterId id="2147484073" r:id="rId147"/>
    <p:sldMasterId id="2147484075" r:id="rId148"/>
    <p:sldMasterId id="2147484077" r:id="rId149"/>
    <p:sldMasterId id="2147484079" r:id="rId150"/>
    <p:sldMasterId id="2147484081" r:id="rId151"/>
    <p:sldMasterId id="2147484083" r:id="rId152"/>
    <p:sldMasterId id="2147484085" r:id="rId153"/>
    <p:sldMasterId id="2147484087" r:id="rId154"/>
    <p:sldMasterId id="2147484089" r:id="rId155"/>
    <p:sldMasterId id="2147484091" r:id="rId156"/>
    <p:sldMasterId id="2147484093" r:id="rId157"/>
    <p:sldMasterId id="2147484095" r:id="rId158"/>
    <p:sldMasterId id="2147484097" r:id="rId159"/>
    <p:sldMasterId id="2147484099" r:id="rId160"/>
    <p:sldMasterId id="2147484101" r:id="rId161"/>
    <p:sldMasterId id="2147484103" r:id="rId162"/>
    <p:sldMasterId id="2147484105" r:id="rId163"/>
    <p:sldMasterId id="2147484107" r:id="rId164"/>
    <p:sldMasterId id="2147484109" r:id="rId165"/>
    <p:sldMasterId id="2147484111" r:id="rId166"/>
    <p:sldMasterId id="2147484113" r:id="rId167"/>
    <p:sldMasterId id="2147484115" r:id="rId168"/>
    <p:sldMasterId id="2147484117" r:id="rId169"/>
    <p:sldMasterId id="2147484119" r:id="rId170"/>
    <p:sldMasterId id="2147484121" r:id="rId171"/>
    <p:sldMasterId id="2147484123" r:id="rId172"/>
    <p:sldMasterId id="2147484125" r:id="rId173"/>
    <p:sldMasterId id="2147484127" r:id="rId174"/>
    <p:sldMasterId id="2147484129" r:id="rId175"/>
    <p:sldMasterId id="2147484131" r:id="rId176"/>
    <p:sldMasterId id="2147484133" r:id="rId177"/>
    <p:sldMasterId id="2147484135" r:id="rId178"/>
    <p:sldMasterId id="2147484137" r:id="rId179"/>
    <p:sldMasterId id="2147484139" r:id="rId180"/>
    <p:sldMasterId id="2147484141" r:id="rId181"/>
    <p:sldMasterId id="2147484143" r:id="rId182"/>
    <p:sldMasterId id="2147484145" r:id="rId183"/>
    <p:sldMasterId id="2147484147" r:id="rId184"/>
    <p:sldMasterId id="2147484149" r:id="rId185"/>
    <p:sldMasterId id="2147484151" r:id="rId186"/>
    <p:sldMasterId id="2147484153" r:id="rId187"/>
    <p:sldMasterId id="2147484155" r:id="rId188"/>
    <p:sldMasterId id="2147484157" r:id="rId189"/>
    <p:sldMasterId id="2147484159" r:id="rId190"/>
    <p:sldMasterId id="2147484161" r:id="rId191"/>
    <p:sldMasterId id="2147484163" r:id="rId192"/>
    <p:sldMasterId id="2147484165" r:id="rId193"/>
    <p:sldMasterId id="2147484167" r:id="rId194"/>
    <p:sldMasterId id="2147484169" r:id="rId195"/>
    <p:sldMasterId id="2147484171" r:id="rId196"/>
    <p:sldMasterId id="2147484173" r:id="rId197"/>
    <p:sldMasterId id="2147484175" r:id="rId198"/>
    <p:sldMasterId id="2147484177" r:id="rId199"/>
    <p:sldMasterId id="2147484179" r:id="rId200"/>
    <p:sldMasterId id="2147484181" r:id="rId201"/>
    <p:sldMasterId id="2147484183" r:id="rId202"/>
    <p:sldMasterId id="2147484185" r:id="rId203"/>
    <p:sldMasterId id="2147484187" r:id="rId204"/>
    <p:sldMasterId id="2147484189" r:id="rId205"/>
    <p:sldMasterId id="2147484191" r:id="rId206"/>
    <p:sldMasterId id="2147484193" r:id="rId207"/>
    <p:sldMasterId id="2147484195" r:id="rId208"/>
    <p:sldMasterId id="2147484197" r:id="rId209"/>
    <p:sldMasterId id="2147484199" r:id="rId210"/>
    <p:sldMasterId id="2147484201" r:id="rId211"/>
    <p:sldMasterId id="2147484203" r:id="rId212"/>
    <p:sldMasterId id="2147484205" r:id="rId213"/>
    <p:sldMasterId id="2147484207" r:id="rId214"/>
    <p:sldMasterId id="2147484209" r:id="rId215"/>
    <p:sldMasterId id="2147484211" r:id="rId216"/>
    <p:sldMasterId id="2147484213" r:id="rId217"/>
    <p:sldMasterId id="2147484215" r:id="rId218"/>
    <p:sldMasterId id="2147484217" r:id="rId219"/>
    <p:sldMasterId id="2147484219" r:id="rId220"/>
    <p:sldMasterId id="2147484221" r:id="rId221"/>
    <p:sldMasterId id="2147484223" r:id="rId222"/>
    <p:sldMasterId id="2147484225" r:id="rId223"/>
    <p:sldMasterId id="2147484227" r:id="rId224"/>
    <p:sldMasterId id="2147484229" r:id="rId225"/>
    <p:sldMasterId id="2147484231" r:id="rId226"/>
    <p:sldMasterId id="2147484233" r:id="rId227"/>
    <p:sldMasterId id="2147484235" r:id="rId228"/>
    <p:sldMasterId id="2147484237" r:id="rId229"/>
    <p:sldMasterId id="2147484239" r:id="rId230"/>
    <p:sldMasterId id="2147484241" r:id="rId231"/>
    <p:sldMasterId id="2147484243" r:id="rId232"/>
    <p:sldMasterId id="2147484245" r:id="rId233"/>
    <p:sldMasterId id="2147484247" r:id="rId234"/>
    <p:sldMasterId id="2147484249" r:id="rId235"/>
    <p:sldMasterId id="2147484251" r:id="rId236"/>
    <p:sldMasterId id="2147484253" r:id="rId237"/>
    <p:sldMasterId id="2147484255" r:id="rId238"/>
    <p:sldMasterId id="2147484257" r:id="rId239"/>
    <p:sldMasterId id="2147484259" r:id="rId240"/>
    <p:sldMasterId id="2147484261" r:id="rId241"/>
    <p:sldMasterId id="2147484263" r:id="rId242"/>
    <p:sldMasterId id="2147484265" r:id="rId243"/>
    <p:sldMasterId id="2147484267" r:id="rId244"/>
    <p:sldMasterId id="2147484269" r:id="rId245"/>
    <p:sldMasterId id="2147484271" r:id="rId246"/>
    <p:sldMasterId id="2147484273" r:id="rId247"/>
    <p:sldMasterId id="2147484275" r:id="rId248"/>
    <p:sldMasterId id="2147484277" r:id="rId249"/>
    <p:sldMasterId id="2147484279" r:id="rId250"/>
    <p:sldMasterId id="2147484281" r:id="rId251"/>
    <p:sldMasterId id="2147484283" r:id="rId252"/>
    <p:sldMasterId id="2147484285" r:id="rId253"/>
    <p:sldMasterId id="2147484287" r:id="rId254"/>
    <p:sldMasterId id="2147484289" r:id="rId255"/>
    <p:sldMasterId id="2147484291" r:id="rId256"/>
    <p:sldMasterId id="2147484293" r:id="rId257"/>
  </p:sldMasterIdLst>
  <p:notesMasterIdLst>
    <p:notesMasterId r:id="rId274"/>
  </p:notesMasterIdLst>
  <p:handoutMasterIdLst>
    <p:handoutMasterId r:id="rId275"/>
  </p:handoutMasterIdLst>
  <p:sldIdLst>
    <p:sldId id="338" r:id="rId258"/>
    <p:sldId id="339" r:id="rId259"/>
    <p:sldId id="522" r:id="rId260"/>
    <p:sldId id="523" r:id="rId261"/>
    <p:sldId id="524" r:id="rId262"/>
    <p:sldId id="341" r:id="rId263"/>
    <p:sldId id="381" r:id="rId264"/>
    <p:sldId id="342" r:id="rId265"/>
    <p:sldId id="343" r:id="rId266"/>
    <p:sldId id="525" r:id="rId267"/>
    <p:sldId id="345" r:id="rId268"/>
    <p:sldId id="346" r:id="rId269"/>
    <p:sldId id="530" r:id="rId270"/>
    <p:sldId id="531" r:id="rId271"/>
    <p:sldId id="349" r:id="rId272"/>
    <p:sldId id="354" r:id="rId273"/>
  </p:sldIdLst>
  <p:sldSz cx="9144000" cy="6858000" type="screen4x3"/>
  <p:notesSz cx="6858000" cy="9144000"/>
  <p:custDataLst>
    <p:tags r:id="rId27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8" pos="2880">
          <p15:clr>
            <a:srgbClr val="A4A3A4"/>
          </p15:clr>
        </p15:guide>
        <p15:guide id="9" orient="horz" pos="2204">
          <p15:clr>
            <a:srgbClr val="A4A3A4"/>
          </p15:clr>
        </p15:guide>
        <p15:guide id="10" pos="20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2" autoAdjust="0"/>
    <p:restoredTop sz="92205" autoAdjust="0"/>
  </p:normalViewPr>
  <p:slideViewPr>
    <p:cSldViewPr snapToGrid="0" showGuides="1">
      <p:cViewPr varScale="1">
        <p:scale>
          <a:sx n="68" d="100"/>
          <a:sy n="68" d="100"/>
        </p:scale>
        <p:origin x="606" y="60"/>
      </p:cViewPr>
      <p:guideLst>
        <p:guide orient="horz" pos="2158"/>
        <p:guide pos="2880"/>
        <p:guide orient="horz" pos="2204"/>
        <p:guide pos="2092"/>
      </p:guideLst>
    </p:cSldViewPr>
  </p:slideViewPr>
  <p:outlineViewPr>
    <p:cViewPr>
      <p:scale>
        <a:sx n="33" d="100"/>
        <a:sy n="33" d="100"/>
      </p:scale>
      <p:origin x="0" y="6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159" Type="http://schemas.openxmlformats.org/officeDocument/2006/relationships/slideMaster" Target="slideMasters/slideMaster159.xml"/><Relationship Id="rId170" Type="http://schemas.openxmlformats.org/officeDocument/2006/relationships/slideMaster" Target="slideMasters/slideMaster170.xml"/><Relationship Id="rId191" Type="http://schemas.openxmlformats.org/officeDocument/2006/relationships/slideMaster" Target="slideMasters/slideMaster191.xml"/><Relationship Id="rId205" Type="http://schemas.openxmlformats.org/officeDocument/2006/relationships/slideMaster" Target="slideMasters/slideMaster205.xml"/><Relationship Id="rId226" Type="http://schemas.openxmlformats.org/officeDocument/2006/relationships/slideMaster" Target="slideMasters/slideMaster226.xml"/><Relationship Id="rId247" Type="http://schemas.openxmlformats.org/officeDocument/2006/relationships/slideMaster" Target="slideMasters/slideMaster247.xml"/><Relationship Id="rId107" Type="http://schemas.openxmlformats.org/officeDocument/2006/relationships/slideMaster" Target="slideMasters/slideMaster107.xml"/><Relationship Id="rId268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149" Type="http://schemas.openxmlformats.org/officeDocument/2006/relationships/slideMaster" Target="slideMasters/slideMaster149.xml"/><Relationship Id="rId5" Type="http://schemas.openxmlformats.org/officeDocument/2006/relationships/slideMaster" Target="slideMasters/slideMaster5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181" Type="http://schemas.openxmlformats.org/officeDocument/2006/relationships/slideMaster" Target="slideMasters/slideMaster181.xml"/><Relationship Id="rId216" Type="http://schemas.openxmlformats.org/officeDocument/2006/relationships/slideMaster" Target="slideMasters/slideMaster216.xml"/><Relationship Id="rId237" Type="http://schemas.openxmlformats.org/officeDocument/2006/relationships/slideMaster" Target="slideMasters/slideMaster237.xml"/><Relationship Id="rId258" Type="http://schemas.openxmlformats.org/officeDocument/2006/relationships/slide" Target="slides/slide1.xml"/><Relationship Id="rId279" Type="http://schemas.openxmlformats.org/officeDocument/2006/relationships/viewProps" Target="viewProps.xml"/><Relationship Id="rId22" Type="http://schemas.openxmlformats.org/officeDocument/2006/relationships/slideMaster" Target="slideMasters/slideMaster22.xml"/><Relationship Id="rId43" Type="http://schemas.openxmlformats.org/officeDocument/2006/relationships/slideMaster" Target="slideMasters/slideMaster43.xml"/><Relationship Id="rId64" Type="http://schemas.openxmlformats.org/officeDocument/2006/relationships/slideMaster" Target="slideMasters/slideMaster64.xml"/><Relationship Id="rId118" Type="http://schemas.openxmlformats.org/officeDocument/2006/relationships/slideMaster" Target="slideMasters/slideMaster118.xml"/><Relationship Id="rId139" Type="http://schemas.openxmlformats.org/officeDocument/2006/relationships/slideMaster" Target="slideMasters/slideMaster139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71" Type="http://schemas.openxmlformats.org/officeDocument/2006/relationships/slideMaster" Target="slideMasters/slideMaster171.xml"/><Relationship Id="rId192" Type="http://schemas.openxmlformats.org/officeDocument/2006/relationships/slideMaster" Target="slideMasters/slideMaster192.xml"/><Relationship Id="rId206" Type="http://schemas.openxmlformats.org/officeDocument/2006/relationships/slideMaster" Target="slideMasters/slideMaster206.xml"/><Relationship Id="rId227" Type="http://schemas.openxmlformats.org/officeDocument/2006/relationships/slideMaster" Target="slideMasters/slideMaster227.xml"/><Relationship Id="rId248" Type="http://schemas.openxmlformats.org/officeDocument/2006/relationships/slideMaster" Target="slideMasters/slideMaster248.xml"/><Relationship Id="rId269" Type="http://schemas.openxmlformats.org/officeDocument/2006/relationships/slide" Target="slides/slide12.xml"/><Relationship Id="rId12" Type="http://schemas.openxmlformats.org/officeDocument/2006/relationships/slideMaster" Target="slideMasters/slideMaster12.xml"/><Relationship Id="rId33" Type="http://schemas.openxmlformats.org/officeDocument/2006/relationships/slideMaster" Target="slideMasters/slideMaster33.xml"/><Relationship Id="rId108" Type="http://schemas.openxmlformats.org/officeDocument/2006/relationships/slideMaster" Target="slideMasters/slideMaster108.xml"/><Relationship Id="rId129" Type="http://schemas.openxmlformats.org/officeDocument/2006/relationships/slideMaster" Target="slideMasters/slideMaster129.xml"/><Relationship Id="rId280" Type="http://schemas.openxmlformats.org/officeDocument/2006/relationships/theme" Target="theme/theme1.xml"/><Relationship Id="rId54" Type="http://schemas.openxmlformats.org/officeDocument/2006/relationships/slideMaster" Target="slideMasters/slideMaster54.xml"/><Relationship Id="rId75" Type="http://schemas.openxmlformats.org/officeDocument/2006/relationships/slideMaster" Target="slideMasters/slideMaster75.xml"/><Relationship Id="rId96" Type="http://schemas.openxmlformats.org/officeDocument/2006/relationships/slideMaster" Target="slideMasters/slideMaster96.xml"/><Relationship Id="rId140" Type="http://schemas.openxmlformats.org/officeDocument/2006/relationships/slideMaster" Target="slideMasters/slideMaster140.xml"/><Relationship Id="rId161" Type="http://schemas.openxmlformats.org/officeDocument/2006/relationships/slideMaster" Target="slideMasters/slideMaster161.xml"/><Relationship Id="rId182" Type="http://schemas.openxmlformats.org/officeDocument/2006/relationships/slideMaster" Target="slideMasters/slideMaster182.xml"/><Relationship Id="rId217" Type="http://schemas.openxmlformats.org/officeDocument/2006/relationships/slideMaster" Target="slideMasters/slideMaster217.xml"/><Relationship Id="rId6" Type="http://schemas.openxmlformats.org/officeDocument/2006/relationships/slideMaster" Target="slideMasters/slideMaster6.xml"/><Relationship Id="rId238" Type="http://schemas.openxmlformats.org/officeDocument/2006/relationships/slideMaster" Target="slideMasters/slideMaster238.xml"/><Relationship Id="rId259" Type="http://schemas.openxmlformats.org/officeDocument/2006/relationships/slide" Target="slides/slide2.xml"/><Relationship Id="rId23" Type="http://schemas.openxmlformats.org/officeDocument/2006/relationships/slideMaster" Target="slideMasters/slideMaster23.xml"/><Relationship Id="rId119" Type="http://schemas.openxmlformats.org/officeDocument/2006/relationships/slideMaster" Target="slideMasters/slideMaster119.xml"/><Relationship Id="rId270" Type="http://schemas.openxmlformats.org/officeDocument/2006/relationships/slide" Target="slides/slide13.xml"/><Relationship Id="rId44" Type="http://schemas.openxmlformats.org/officeDocument/2006/relationships/slideMaster" Target="slideMasters/slideMaster44.xml"/><Relationship Id="rId65" Type="http://schemas.openxmlformats.org/officeDocument/2006/relationships/slideMaster" Target="slideMasters/slideMaster65.xml"/><Relationship Id="rId86" Type="http://schemas.openxmlformats.org/officeDocument/2006/relationships/slideMaster" Target="slideMasters/slideMaster86.xml"/><Relationship Id="rId130" Type="http://schemas.openxmlformats.org/officeDocument/2006/relationships/slideMaster" Target="slideMasters/slideMaster130.xml"/><Relationship Id="rId151" Type="http://schemas.openxmlformats.org/officeDocument/2006/relationships/slideMaster" Target="slideMasters/slideMaster151.xml"/><Relationship Id="rId172" Type="http://schemas.openxmlformats.org/officeDocument/2006/relationships/slideMaster" Target="slideMasters/slideMaster172.xml"/><Relationship Id="rId193" Type="http://schemas.openxmlformats.org/officeDocument/2006/relationships/slideMaster" Target="slideMasters/slideMaster193.xml"/><Relationship Id="rId202" Type="http://schemas.openxmlformats.org/officeDocument/2006/relationships/slideMaster" Target="slideMasters/slideMaster202.xml"/><Relationship Id="rId207" Type="http://schemas.openxmlformats.org/officeDocument/2006/relationships/slideMaster" Target="slideMasters/slideMaster207.xml"/><Relationship Id="rId223" Type="http://schemas.openxmlformats.org/officeDocument/2006/relationships/slideMaster" Target="slideMasters/slideMaster223.xml"/><Relationship Id="rId228" Type="http://schemas.openxmlformats.org/officeDocument/2006/relationships/slideMaster" Target="slideMasters/slideMaster228.xml"/><Relationship Id="rId244" Type="http://schemas.openxmlformats.org/officeDocument/2006/relationships/slideMaster" Target="slideMasters/slideMaster244.xml"/><Relationship Id="rId249" Type="http://schemas.openxmlformats.org/officeDocument/2006/relationships/slideMaster" Target="slideMasters/slideMaster24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260" Type="http://schemas.openxmlformats.org/officeDocument/2006/relationships/slide" Target="slides/slide3.xml"/><Relationship Id="rId265" Type="http://schemas.openxmlformats.org/officeDocument/2006/relationships/slide" Target="slides/slide8.xml"/><Relationship Id="rId281" Type="http://schemas.openxmlformats.org/officeDocument/2006/relationships/tableStyles" Target="tableStyles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141" Type="http://schemas.openxmlformats.org/officeDocument/2006/relationships/slideMaster" Target="slideMasters/slideMaster141.xml"/><Relationship Id="rId146" Type="http://schemas.openxmlformats.org/officeDocument/2006/relationships/slideMaster" Target="slideMasters/slideMaster146.xml"/><Relationship Id="rId167" Type="http://schemas.openxmlformats.org/officeDocument/2006/relationships/slideMaster" Target="slideMasters/slideMaster167.xml"/><Relationship Id="rId188" Type="http://schemas.openxmlformats.org/officeDocument/2006/relationships/slideMaster" Target="slideMasters/slideMaster188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slideMaster" Target="slideMasters/slideMaster162.xml"/><Relationship Id="rId183" Type="http://schemas.openxmlformats.org/officeDocument/2006/relationships/slideMaster" Target="slideMasters/slideMaster183.xml"/><Relationship Id="rId213" Type="http://schemas.openxmlformats.org/officeDocument/2006/relationships/slideMaster" Target="slideMasters/slideMaster213.xml"/><Relationship Id="rId218" Type="http://schemas.openxmlformats.org/officeDocument/2006/relationships/slideMaster" Target="slideMasters/slideMaster218.xml"/><Relationship Id="rId234" Type="http://schemas.openxmlformats.org/officeDocument/2006/relationships/slideMaster" Target="slideMasters/slideMaster234.xml"/><Relationship Id="rId239" Type="http://schemas.openxmlformats.org/officeDocument/2006/relationships/slideMaster" Target="slideMasters/slideMaster23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50" Type="http://schemas.openxmlformats.org/officeDocument/2006/relationships/slideMaster" Target="slideMasters/slideMaster250.xml"/><Relationship Id="rId255" Type="http://schemas.openxmlformats.org/officeDocument/2006/relationships/slideMaster" Target="slideMasters/slideMaster255.xml"/><Relationship Id="rId271" Type="http://schemas.openxmlformats.org/officeDocument/2006/relationships/slide" Target="slides/slide14.xml"/><Relationship Id="rId276" Type="http://schemas.openxmlformats.org/officeDocument/2006/relationships/tags" Target="tags/tag1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Master" Target="slideMasters/slideMaster131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Master" Target="slideMasters/slideMaster178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Master" Target="slideMasters/slideMaster152.xml"/><Relationship Id="rId173" Type="http://schemas.openxmlformats.org/officeDocument/2006/relationships/slideMaster" Target="slideMasters/slideMaster173.xml"/><Relationship Id="rId194" Type="http://schemas.openxmlformats.org/officeDocument/2006/relationships/slideMaster" Target="slideMasters/slideMaster194.xml"/><Relationship Id="rId199" Type="http://schemas.openxmlformats.org/officeDocument/2006/relationships/slideMaster" Target="slideMasters/slideMaster199.xml"/><Relationship Id="rId203" Type="http://schemas.openxmlformats.org/officeDocument/2006/relationships/slideMaster" Target="slideMasters/slideMaster203.xml"/><Relationship Id="rId208" Type="http://schemas.openxmlformats.org/officeDocument/2006/relationships/slideMaster" Target="slideMasters/slideMaster208.xml"/><Relationship Id="rId229" Type="http://schemas.openxmlformats.org/officeDocument/2006/relationships/slideMaster" Target="slideMasters/slideMaster229.xml"/><Relationship Id="rId19" Type="http://schemas.openxmlformats.org/officeDocument/2006/relationships/slideMaster" Target="slideMasters/slideMaster19.xml"/><Relationship Id="rId224" Type="http://schemas.openxmlformats.org/officeDocument/2006/relationships/slideMaster" Target="slideMasters/slideMaster224.xml"/><Relationship Id="rId240" Type="http://schemas.openxmlformats.org/officeDocument/2006/relationships/slideMaster" Target="slideMasters/slideMaster240.xml"/><Relationship Id="rId245" Type="http://schemas.openxmlformats.org/officeDocument/2006/relationships/slideMaster" Target="slideMasters/slideMaster245.xml"/><Relationship Id="rId261" Type="http://schemas.openxmlformats.org/officeDocument/2006/relationships/slide" Target="slides/slide4.xml"/><Relationship Id="rId266" Type="http://schemas.openxmlformats.org/officeDocument/2006/relationships/slide" Target="slides/slide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Master" Target="slideMasters/slideMaster168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163" Type="http://schemas.openxmlformats.org/officeDocument/2006/relationships/slideMaster" Target="slideMasters/slideMaster163.xml"/><Relationship Id="rId184" Type="http://schemas.openxmlformats.org/officeDocument/2006/relationships/slideMaster" Target="slideMasters/slideMaster184.xml"/><Relationship Id="rId189" Type="http://schemas.openxmlformats.org/officeDocument/2006/relationships/slideMaster" Target="slideMasters/slideMaster189.xml"/><Relationship Id="rId219" Type="http://schemas.openxmlformats.org/officeDocument/2006/relationships/slideMaster" Target="slideMasters/slideMaster219.xml"/><Relationship Id="rId3" Type="http://schemas.openxmlformats.org/officeDocument/2006/relationships/slideMaster" Target="slideMasters/slideMaster3.xml"/><Relationship Id="rId214" Type="http://schemas.openxmlformats.org/officeDocument/2006/relationships/slideMaster" Target="slideMasters/slideMaster214.xml"/><Relationship Id="rId230" Type="http://schemas.openxmlformats.org/officeDocument/2006/relationships/slideMaster" Target="slideMasters/slideMaster230.xml"/><Relationship Id="rId235" Type="http://schemas.openxmlformats.org/officeDocument/2006/relationships/slideMaster" Target="slideMasters/slideMaster235.xml"/><Relationship Id="rId251" Type="http://schemas.openxmlformats.org/officeDocument/2006/relationships/slideMaster" Target="slideMasters/slideMaster251.xml"/><Relationship Id="rId256" Type="http://schemas.openxmlformats.org/officeDocument/2006/relationships/slideMaster" Target="slideMasters/slideMaster256.xml"/><Relationship Id="rId277" Type="http://schemas.openxmlformats.org/officeDocument/2006/relationships/commentAuthors" Target="commentAuthors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272" Type="http://schemas.openxmlformats.org/officeDocument/2006/relationships/slide" Target="slides/slide1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slideMaster" Target="slideMasters/slideMaster153.xml"/><Relationship Id="rId174" Type="http://schemas.openxmlformats.org/officeDocument/2006/relationships/slideMaster" Target="slideMasters/slideMaster174.xml"/><Relationship Id="rId179" Type="http://schemas.openxmlformats.org/officeDocument/2006/relationships/slideMaster" Target="slideMasters/slideMaster179.xml"/><Relationship Id="rId195" Type="http://schemas.openxmlformats.org/officeDocument/2006/relationships/slideMaster" Target="slideMasters/slideMaster195.xml"/><Relationship Id="rId209" Type="http://schemas.openxmlformats.org/officeDocument/2006/relationships/slideMaster" Target="slideMasters/slideMaster209.xml"/><Relationship Id="rId190" Type="http://schemas.openxmlformats.org/officeDocument/2006/relationships/slideMaster" Target="slideMasters/slideMaster190.xml"/><Relationship Id="rId204" Type="http://schemas.openxmlformats.org/officeDocument/2006/relationships/slideMaster" Target="slideMasters/slideMaster204.xml"/><Relationship Id="rId220" Type="http://schemas.openxmlformats.org/officeDocument/2006/relationships/slideMaster" Target="slideMasters/slideMaster220.xml"/><Relationship Id="rId225" Type="http://schemas.openxmlformats.org/officeDocument/2006/relationships/slideMaster" Target="slideMasters/slideMaster225.xml"/><Relationship Id="rId241" Type="http://schemas.openxmlformats.org/officeDocument/2006/relationships/slideMaster" Target="slideMasters/slideMaster241.xml"/><Relationship Id="rId246" Type="http://schemas.openxmlformats.org/officeDocument/2006/relationships/slideMaster" Target="slideMasters/slideMaster246.xml"/><Relationship Id="rId267" Type="http://schemas.openxmlformats.org/officeDocument/2006/relationships/slide" Target="slides/slide10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262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48" Type="http://schemas.openxmlformats.org/officeDocument/2006/relationships/slideMaster" Target="slideMasters/slideMaster148.xml"/><Relationship Id="rId164" Type="http://schemas.openxmlformats.org/officeDocument/2006/relationships/slideMaster" Target="slideMasters/slideMaster164.xml"/><Relationship Id="rId169" Type="http://schemas.openxmlformats.org/officeDocument/2006/relationships/slideMaster" Target="slideMasters/slideMaster169.xml"/><Relationship Id="rId185" Type="http://schemas.openxmlformats.org/officeDocument/2006/relationships/slideMaster" Target="slideMasters/slideMaster18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Master" Target="slideMasters/slideMaster180.xml"/><Relationship Id="rId210" Type="http://schemas.openxmlformats.org/officeDocument/2006/relationships/slideMaster" Target="slideMasters/slideMaster210.xml"/><Relationship Id="rId215" Type="http://schemas.openxmlformats.org/officeDocument/2006/relationships/slideMaster" Target="slideMasters/slideMaster215.xml"/><Relationship Id="rId236" Type="http://schemas.openxmlformats.org/officeDocument/2006/relationships/slideMaster" Target="slideMasters/slideMaster236.xml"/><Relationship Id="rId257" Type="http://schemas.openxmlformats.org/officeDocument/2006/relationships/slideMaster" Target="slideMasters/slideMaster257.xml"/><Relationship Id="rId278" Type="http://schemas.openxmlformats.org/officeDocument/2006/relationships/presProps" Target="presProps.xml"/><Relationship Id="rId26" Type="http://schemas.openxmlformats.org/officeDocument/2006/relationships/slideMaster" Target="slideMasters/slideMaster26.xml"/><Relationship Id="rId231" Type="http://schemas.openxmlformats.org/officeDocument/2006/relationships/slideMaster" Target="slideMasters/slideMaster231.xml"/><Relationship Id="rId252" Type="http://schemas.openxmlformats.org/officeDocument/2006/relationships/slideMaster" Target="slideMasters/slideMaster252.xml"/><Relationship Id="rId273" Type="http://schemas.openxmlformats.org/officeDocument/2006/relationships/slide" Target="slides/slide16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54" Type="http://schemas.openxmlformats.org/officeDocument/2006/relationships/slideMaster" Target="slideMasters/slideMaster154.xml"/><Relationship Id="rId175" Type="http://schemas.openxmlformats.org/officeDocument/2006/relationships/slideMaster" Target="slideMasters/slideMaster175.xml"/><Relationship Id="rId196" Type="http://schemas.openxmlformats.org/officeDocument/2006/relationships/slideMaster" Target="slideMasters/slideMaster196.xml"/><Relationship Id="rId200" Type="http://schemas.openxmlformats.org/officeDocument/2006/relationships/slideMaster" Target="slideMasters/slideMaster200.xml"/><Relationship Id="rId16" Type="http://schemas.openxmlformats.org/officeDocument/2006/relationships/slideMaster" Target="slideMasters/slideMaster16.xml"/><Relationship Id="rId221" Type="http://schemas.openxmlformats.org/officeDocument/2006/relationships/slideMaster" Target="slideMasters/slideMaster221.xml"/><Relationship Id="rId242" Type="http://schemas.openxmlformats.org/officeDocument/2006/relationships/slideMaster" Target="slideMasters/slideMaster242.xml"/><Relationship Id="rId263" Type="http://schemas.openxmlformats.org/officeDocument/2006/relationships/slide" Target="slides/slide6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44" Type="http://schemas.openxmlformats.org/officeDocument/2006/relationships/slideMaster" Target="slideMasters/slideMaster144.xml"/><Relationship Id="rId90" Type="http://schemas.openxmlformats.org/officeDocument/2006/relationships/slideMaster" Target="slideMasters/slideMaster90.xml"/><Relationship Id="rId165" Type="http://schemas.openxmlformats.org/officeDocument/2006/relationships/slideMaster" Target="slideMasters/slideMaster165.xml"/><Relationship Id="rId186" Type="http://schemas.openxmlformats.org/officeDocument/2006/relationships/slideMaster" Target="slideMasters/slideMaster186.xml"/><Relationship Id="rId211" Type="http://schemas.openxmlformats.org/officeDocument/2006/relationships/slideMaster" Target="slideMasters/slideMaster211.xml"/><Relationship Id="rId232" Type="http://schemas.openxmlformats.org/officeDocument/2006/relationships/slideMaster" Target="slideMasters/slideMaster232.xml"/><Relationship Id="rId253" Type="http://schemas.openxmlformats.org/officeDocument/2006/relationships/slideMaster" Target="slideMasters/slideMaster253.xml"/><Relationship Id="rId274" Type="http://schemas.openxmlformats.org/officeDocument/2006/relationships/notesMaster" Target="notesMasters/notesMaster1.xml"/><Relationship Id="rId27" Type="http://schemas.openxmlformats.org/officeDocument/2006/relationships/slideMaster" Target="slideMasters/slideMaster27.xml"/><Relationship Id="rId48" Type="http://schemas.openxmlformats.org/officeDocument/2006/relationships/slideMaster" Target="slideMasters/slideMaster48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34" Type="http://schemas.openxmlformats.org/officeDocument/2006/relationships/slideMaster" Target="slideMasters/slideMaster134.xml"/><Relationship Id="rId80" Type="http://schemas.openxmlformats.org/officeDocument/2006/relationships/slideMaster" Target="slideMasters/slideMaster80.xml"/><Relationship Id="rId155" Type="http://schemas.openxmlformats.org/officeDocument/2006/relationships/slideMaster" Target="slideMasters/slideMaster155.xml"/><Relationship Id="rId176" Type="http://schemas.openxmlformats.org/officeDocument/2006/relationships/slideMaster" Target="slideMasters/slideMaster176.xml"/><Relationship Id="rId197" Type="http://schemas.openxmlformats.org/officeDocument/2006/relationships/slideMaster" Target="slideMasters/slideMaster197.xml"/><Relationship Id="rId201" Type="http://schemas.openxmlformats.org/officeDocument/2006/relationships/slideMaster" Target="slideMasters/slideMaster201.xml"/><Relationship Id="rId222" Type="http://schemas.openxmlformats.org/officeDocument/2006/relationships/slideMaster" Target="slideMasters/slideMaster222.xml"/><Relationship Id="rId243" Type="http://schemas.openxmlformats.org/officeDocument/2006/relationships/slideMaster" Target="slideMasters/slideMaster243.xml"/><Relationship Id="rId264" Type="http://schemas.openxmlformats.org/officeDocument/2006/relationships/slide" Target="slides/slide7.xml"/><Relationship Id="rId17" Type="http://schemas.openxmlformats.org/officeDocument/2006/relationships/slideMaster" Target="slideMasters/slideMaster17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24" Type="http://schemas.openxmlformats.org/officeDocument/2006/relationships/slideMaster" Target="slideMasters/slideMaster124.xml"/><Relationship Id="rId70" Type="http://schemas.openxmlformats.org/officeDocument/2006/relationships/slideMaster" Target="slideMasters/slideMaster70.xml"/><Relationship Id="rId91" Type="http://schemas.openxmlformats.org/officeDocument/2006/relationships/slideMaster" Target="slideMasters/slideMaster91.xml"/><Relationship Id="rId145" Type="http://schemas.openxmlformats.org/officeDocument/2006/relationships/slideMaster" Target="slideMasters/slideMaster145.xml"/><Relationship Id="rId166" Type="http://schemas.openxmlformats.org/officeDocument/2006/relationships/slideMaster" Target="slideMasters/slideMaster166.xml"/><Relationship Id="rId187" Type="http://schemas.openxmlformats.org/officeDocument/2006/relationships/slideMaster" Target="slideMasters/slideMaster187.xml"/><Relationship Id="rId1" Type="http://schemas.openxmlformats.org/officeDocument/2006/relationships/slideMaster" Target="slideMasters/slideMaster1.xml"/><Relationship Id="rId212" Type="http://schemas.openxmlformats.org/officeDocument/2006/relationships/slideMaster" Target="slideMasters/slideMaster212.xml"/><Relationship Id="rId233" Type="http://schemas.openxmlformats.org/officeDocument/2006/relationships/slideMaster" Target="slideMasters/slideMaster233.xml"/><Relationship Id="rId254" Type="http://schemas.openxmlformats.org/officeDocument/2006/relationships/slideMaster" Target="slideMasters/slideMaster254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275" Type="http://schemas.openxmlformats.org/officeDocument/2006/relationships/handoutMaster" Target="handoutMasters/handoutMaster1.xml"/><Relationship Id="rId60" Type="http://schemas.openxmlformats.org/officeDocument/2006/relationships/slideMaster" Target="slideMasters/slideMaster60.xml"/><Relationship Id="rId81" Type="http://schemas.openxmlformats.org/officeDocument/2006/relationships/slideMaster" Target="slideMasters/slideMaster81.xml"/><Relationship Id="rId135" Type="http://schemas.openxmlformats.org/officeDocument/2006/relationships/slideMaster" Target="slideMasters/slideMaster135.xml"/><Relationship Id="rId156" Type="http://schemas.openxmlformats.org/officeDocument/2006/relationships/slideMaster" Target="slideMasters/slideMaster156.xml"/><Relationship Id="rId177" Type="http://schemas.openxmlformats.org/officeDocument/2006/relationships/slideMaster" Target="slideMasters/slideMaster177.xml"/><Relationship Id="rId198" Type="http://schemas.openxmlformats.org/officeDocument/2006/relationships/slideMaster" Target="slideMasters/slideMaster19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17-09-2018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84AC08F-E72A-4FD6-B09A-9AB7A0E59055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1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9360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3.27 Components of nucleic acids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75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DD28F41-62DF-4534-9642-1CE1D2797C2E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11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0790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3C88397-38E7-491B-87B3-A7E8957400B0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12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068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3.28 The structures of DNA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tRNA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molecules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09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3.28-1 The structures of DNA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tRNA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molecules (part 1: DNA)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5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FCC568E-8139-4114-9D90-1BC6C6701D8E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15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708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C660772-08A9-4B0A-85C4-74134D4957CE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16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582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E992F4D-DF26-466B-A51D-6127AED86CBA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2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5308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3.26-s1 Gene expression: DNA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mbol" pitchFamily="18" charset="2"/>
                <a:ea typeface="ＭＳ Ｐゴシック" charset="0"/>
                <a:cs typeface="Arial"/>
              </a:rPr>
              <a:t>→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RNA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mbol" pitchFamily="18" charset="2"/>
                <a:ea typeface="ＭＳ Ｐゴシック" charset="0"/>
                <a:cs typeface="Arial"/>
              </a:rPr>
              <a:t>→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protein (step 1)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0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3.26-s2 Gene expression: DNA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mbol" pitchFamily="18" charset="2"/>
                <a:ea typeface="ＭＳ Ｐゴシック" charset="0"/>
                <a:cs typeface="Arial"/>
              </a:rPr>
              <a:t>→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RNA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mbol" pitchFamily="18" charset="2"/>
                <a:ea typeface="ＭＳ Ｐゴシック" charset="0"/>
                <a:cs typeface="Arial"/>
              </a:rPr>
              <a:t>→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protein (step 2)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80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3.26-s3 Gene expression: DNA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mbol" pitchFamily="18" charset="2"/>
                <a:ea typeface="ＭＳ Ｐゴシック" charset="0"/>
                <a:cs typeface="Arial"/>
              </a:rPr>
              <a:t>→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RNA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ymbol" pitchFamily="18" charset="2"/>
                <a:ea typeface="ＭＳ Ｐゴシック" charset="0"/>
                <a:cs typeface="Arial"/>
              </a:rPr>
              <a:t>→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protein (step 3)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5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9ADC7D2-09A2-42D0-9D7E-3DCABF2FC791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6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90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639B-1C0C-4ED5-866F-6F6178310B3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90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6331A39-F8D1-42D8-BA8A-399E4FEF934B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8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699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E805CC4-0A18-4B9B-8AC7-ACB06E773AAD}" type="slidenum">
              <a:rPr lang="en-US" sz="1200" b="0">
                <a:solidFill>
                  <a:srgbClr val="000000"/>
                </a:solidFill>
                <a:ea typeface="ヒラギノ角ゴ Pro W3" charset="-128"/>
              </a:rPr>
              <a:pPr algn="r" eaLnBrk="1" hangingPunct="1"/>
              <a:t>9</a:t>
            </a:fld>
            <a:endParaRPr lang="en-US" sz="1200" b="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CA" smtClean="0">
              <a:latin typeface="Times New Roman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40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7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6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2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1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3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3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7.xml"/></Relationships>
</file>

<file path=ppt/slideMasters/_rels/slideMaster1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8.xml"/></Relationships>
</file>

<file path=ppt/slideMasters/_rels/slideMaster1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9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0.xml"/></Relationships>
</file>

<file path=ppt/slideMasters/_rels/slideMaster1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1.xml"/></Relationships>
</file>

<file path=ppt/slideMasters/_rels/slideMaster1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2.xml"/></Relationships>
</file>

<file path=ppt/slideMasters/_rels/slideMaster1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3.xml"/></Relationships>
</file>

<file path=ppt/slideMasters/_rels/slideMaster1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4.xml"/></Relationships>
</file>

<file path=ppt/slideMasters/_rels/slideMaster1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5.xml"/></Relationships>
</file>

<file path=ppt/slideMasters/_rels/slideMaster1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6.xml"/></Relationships>
</file>

<file path=ppt/slideMasters/_rels/slideMaster1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7.xml"/></Relationships>
</file>

<file path=ppt/slideMasters/_rels/slideMaster1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8.xml"/></Relationships>
</file>

<file path=ppt/slideMasters/_rels/slideMaster1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9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0.xml"/></Relationships>
</file>

<file path=ppt/slideMasters/_rels/slideMaster1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1.xml"/></Relationships>
</file>

<file path=ppt/slideMasters/_rels/slideMaster1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2.xml"/></Relationships>
</file>

<file path=ppt/slideMasters/_rels/slideMaster1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3.xml"/></Relationships>
</file>

<file path=ppt/slideMasters/_rels/slideMaster1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4.xml"/></Relationships>
</file>

<file path=ppt/slideMasters/_rels/slideMaster1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5.xml"/></Relationships>
</file>

<file path=ppt/slideMasters/_rels/slideMaster1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6.xml"/></Relationships>
</file>

<file path=ppt/slideMasters/_rels/slideMaster1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7.xml"/></Relationships>
</file>

<file path=ppt/slideMasters/_rels/slideMaster1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8.xml"/></Relationships>
</file>

<file path=ppt/slideMasters/_rels/slideMaster1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9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1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0.xml"/></Relationships>
</file>

<file path=ppt/slideMasters/_rels/slideMaster1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1.xml"/></Relationships>
</file>

<file path=ppt/slideMasters/_rels/slideMaster1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2.xml"/></Relationships>
</file>

<file path=ppt/slideMasters/_rels/slideMaster1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3.xml"/></Relationships>
</file>

<file path=ppt/slideMasters/_rels/slideMaster1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4.xml"/></Relationships>
</file>

<file path=ppt/slideMasters/_rels/slideMaster1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5.xml"/></Relationships>
</file>

<file path=ppt/slideMasters/_rels/slideMaster1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6.xml"/></Relationships>
</file>

<file path=ppt/slideMasters/_rels/slideMaster1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7.xml"/></Relationships>
</file>

<file path=ppt/slideMasters/_rels/slideMaster1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8.xml"/></Relationships>
</file>

<file path=ppt/slideMasters/_rels/slideMaster1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0.xml"/></Relationships>
</file>

<file path=ppt/slideMasters/_rels/slideMaster2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1.xml"/></Relationships>
</file>

<file path=ppt/slideMasters/_rels/slideMaster2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2.xml"/></Relationships>
</file>

<file path=ppt/slideMasters/_rels/slideMaster2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3.xml"/></Relationships>
</file>

<file path=ppt/slideMasters/_rels/slideMaster2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4.xml"/></Relationships>
</file>

<file path=ppt/slideMasters/_rels/slideMaster2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5.xml"/></Relationships>
</file>

<file path=ppt/slideMasters/_rels/slideMaster2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6.xml"/></Relationships>
</file>

<file path=ppt/slideMasters/_rels/slideMaster2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7.xml"/></Relationships>
</file>

<file path=ppt/slideMasters/_rels/slideMaster2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8.xml"/></Relationships>
</file>

<file path=ppt/slideMasters/_rels/slideMaster2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9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0.xml"/></Relationships>
</file>

<file path=ppt/slideMasters/_rels/slideMaster2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1.xml"/></Relationships>
</file>

<file path=ppt/slideMasters/_rels/slideMaster2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2.xml"/></Relationships>
</file>

<file path=ppt/slideMasters/_rels/slideMaster2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3.xml"/></Relationships>
</file>

<file path=ppt/slideMasters/_rels/slideMaster2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4.xml"/></Relationships>
</file>

<file path=ppt/slideMasters/_rels/slideMaster2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5.xml"/></Relationships>
</file>

<file path=ppt/slideMasters/_rels/slideMaster2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6.xml"/></Relationships>
</file>

<file path=ppt/slideMasters/_rels/slideMaster2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7.xml"/></Relationships>
</file>

<file path=ppt/slideMasters/_rels/slideMaster2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8.xml"/></Relationships>
</file>

<file path=ppt/slideMasters/_rels/slideMaster2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9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0.xml"/></Relationships>
</file>

<file path=ppt/slideMasters/_rels/slideMaster2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1.xml"/></Relationships>
</file>

<file path=ppt/slideMasters/_rels/slideMaster2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2.xml"/></Relationships>
</file>

<file path=ppt/slideMasters/_rels/slideMaster2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3.xml"/></Relationships>
</file>

<file path=ppt/slideMasters/_rels/slideMaster2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4.xml"/></Relationships>
</file>

<file path=ppt/slideMasters/_rels/slideMaster2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5.xml"/></Relationships>
</file>

<file path=ppt/slideMasters/_rels/slideMaster2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6.xml"/><Relationship Id="rId1" Type="http://schemas.openxmlformats.org/officeDocument/2006/relationships/slideLayout" Target="../slideLayouts/slideLayout7.xml"/></Relationships>
</file>

<file path=ppt/slideMasters/_rels/slideMaster2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7.xml"/><Relationship Id="rId1" Type="http://schemas.openxmlformats.org/officeDocument/2006/relationships/slideLayout" Target="../slideLayouts/slideLayout8.xml"/></Relationships>
</file>

<file path=ppt/slideMasters/_rels/slideMaster2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8.xml"/><Relationship Id="rId1" Type="http://schemas.openxmlformats.org/officeDocument/2006/relationships/slideLayout" Target="../slideLayouts/slideLayout9.xml"/></Relationships>
</file>

<file path=ppt/slideMasters/_rels/slideMaster2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9.xml"/><Relationship Id="rId1" Type="http://schemas.openxmlformats.org/officeDocument/2006/relationships/slideLayout" Target="../slideLayouts/slideLayout10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0.xml"/></Relationships>
</file>

<file path=ppt/slideMasters/_rels/slideMaster2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1.xml"/></Relationships>
</file>

<file path=ppt/slideMasters/_rels/slideMaster2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2.xml"/></Relationships>
</file>

<file path=ppt/slideMasters/_rels/slideMaster2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3.xml"/></Relationships>
</file>

<file path=ppt/slideMasters/_rels/slideMaster2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4.xml"/><Relationship Id="rId1" Type="http://schemas.openxmlformats.org/officeDocument/2006/relationships/slideLayout" Target="../slideLayouts/slideLayout11.xml"/></Relationships>
</file>

<file path=ppt/slideMasters/_rels/slideMaster2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5.xml"/><Relationship Id="rId1" Type="http://schemas.openxmlformats.org/officeDocument/2006/relationships/slideLayout" Target="../slideLayouts/slideLayout12.xml"/></Relationships>
</file>

<file path=ppt/slideMasters/_rels/slideMaster2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6.xml"/></Relationships>
</file>

<file path=ppt/slideMasters/_rels/slideMaster2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7.xml"/></Relationships>
</file>

<file path=ppt/slideMasters/_rels/slideMaster2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8.xml"/></Relationships>
</file>

<file path=ppt/slideMasters/_rels/slideMaster2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9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0.xml"/></Relationships>
</file>

<file path=ppt/slideMasters/_rels/slideMaster2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1.xml"/></Relationships>
</file>

<file path=ppt/slideMasters/_rels/slideMaster2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2.xml"/></Relationships>
</file>

<file path=ppt/slideMasters/_rels/slideMaster2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3.xml"/></Relationships>
</file>

<file path=ppt/slideMasters/_rels/slideMaster2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4.xml"/></Relationships>
</file>

<file path=ppt/slideMasters/_rels/slideMaster2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5.xml"/></Relationships>
</file>

<file path=ppt/slideMasters/_rels/slideMaster2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6.xml"/></Relationships>
</file>

<file path=ppt/slideMasters/_rels/slideMaster2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7.xml"/></Relationships>
</file>

<file path=ppt/slideMasters/_rels/slideMaster2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8.xml"/></Relationships>
</file>

<file path=ppt/slideMasters/_rels/slideMaster2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9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0.xml"/></Relationships>
</file>

<file path=ppt/slideMasters/_rels/slideMaster2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1.xml"/></Relationships>
</file>

<file path=ppt/slideMasters/_rels/slideMaster2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2.xml"/></Relationships>
</file>

<file path=ppt/slideMasters/_rels/slideMaster2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3.xml"/></Relationships>
</file>

<file path=ppt/slideMasters/_rels/slideMaster2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4.xml"/></Relationships>
</file>

<file path=ppt/slideMasters/_rels/slideMaster2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5.xml"/></Relationships>
</file>

<file path=ppt/slideMasters/_rels/slideMaster2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6.xml"/></Relationships>
</file>

<file path=ppt/slideMasters/_rels/slideMaster2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7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6437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2850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9656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323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4912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4742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3920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5197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502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9843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3832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949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2945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1641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9105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2485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874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4744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3026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9605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0622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3107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0104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963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1547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6714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474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3818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5569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306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8927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0560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2571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2747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137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0875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7780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3616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570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350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2869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4539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2505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9211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7022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9409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6998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027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7454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3963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458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8361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1657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8577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048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0933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6493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0712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9999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9104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775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6998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7048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4595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3085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3244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0413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0699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2379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5802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3547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8901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5018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5239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6809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604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180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2851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0107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7211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0144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5064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6466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9716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06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7574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9567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9495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6921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64441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9216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5348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2298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7586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7177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9443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835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4301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0829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6442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8622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3089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8809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5033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6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7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1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9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464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8024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51312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5265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9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8641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7804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4550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8436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4201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2725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6449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523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3494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43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2079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7331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9575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9342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219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2438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141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2226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4914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7298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3719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7892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3.6: Nucleic acids store, transmit, and help express hereditary information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amino acid sequence of a polypeptide is programmed by a unit of inheritance called a </a:t>
            </a:r>
            <a:r>
              <a:rPr lang="en-US" b="1" dirty="0" smtClean="0"/>
              <a:t>gene</a:t>
            </a:r>
          </a:p>
          <a:p>
            <a:r>
              <a:rPr lang="en-US" dirty="0" smtClean="0"/>
              <a:t>Genes are made of DNA, a </a:t>
            </a:r>
            <a:r>
              <a:rPr lang="en-US" b="1" dirty="0" smtClean="0"/>
              <a:t>nucleic acid</a:t>
            </a:r>
            <a:r>
              <a:rPr lang="en-US" dirty="0" smtClean="0"/>
              <a:t> made of monomers called nucleotides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15696"/>
            <a:ext cx="8546592" cy="56266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3.27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225640" y="717723"/>
            <a:ext cx="1718419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NITROGENOUS BASES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644740" y="923304"/>
            <a:ext cx="872034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Pyrimidines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50"/>
          <p:cNvSpPr txBox="1">
            <a:spLocks noChangeArrowheads="1"/>
          </p:cNvSpPr>
          <p:nvPr/>
        </p:nvSpPr>
        <p:spPr bwMode="auto">
          <a:xfrm>
            <a:off x="1188503" y="1848817"/>
            <a:ext cx="2027799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Sugar-phosphate backbone</a:t>
            </a:r>
          </a:p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(on blue background)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66"/>
          <p:cNvSpPr txBox="1">
            <a:spLocks noChangeArrowheads="1"/>
          </p:cNvSpPr>
          <p:nvPr/>
        </p:nvSpPr>
        <p:spPr bwMode="auto">
          <a:xfrm>
            <a:off x="5455703" y="2221086"/>
            <a:ext cx="90569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Cytosine (C)</a:t>
            </a:r>
          </a:p>
        </p:txBody>
      </p:sp>
      <p:sp>
        <p:nvSpPr>
          <p:cNvPr id="11" name="TextBox 67"/>
          <p:cNvSpPr txBox="1">
            <a:spLocks noChangeArrowheads="1"/>
          </p:cNvSpPr>
          <p:nvPr/>
        </p:nvSpPr>
        <p:spPr bwMode="auto">
          <a:xfrm>
            <a:off x="6611203" y="2221086"/>
            <a:ext cx="779637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Thymine</a:t>
            </a:r>
          </a:p>
          <a:p>
            <a:pPr algn="ctr"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92D2"/>
                </a:solidFill>
                <a:latin typeface="Arial"/>
                <a:ea typeface="ＭＳ Ｐゴシック" charset="0"/>
              </a:rPr>
              <a:t>(T, in DNA)</a:t>
            </a:r>
            <a:endParaRPr lang="en-US" sz="1200" b="1" dirty="0">
              <a:solidFill>
                <a:srgbClr val="0092D2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69"/>
          <p:cNvSpPr txBox="1">
            <a:spLocks noChangeArrowheads="1"/>
          </p:cNvSpPr>
          <p:nvPr/>
        </p:nvSpPr>
        <p:spPr bwMode="auto">
          <a:xfrm>
            <a:off x="6799521" y="2675905"/>
            <a:ext cx="56425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Purines</a:t>
            </a:r>
          </a:p>
        </p:txBody>
      </p:sp>
      <p:sp>
        <p:nvSpPr>
          <p:cNvPr id="13" name="TextBox 98"/>
          <p:cNvSpPr txBox="1">
            <a:spLocks noChangeArrowheads="1"/>
          </p:cNvSpPr>
          <p:nvPr/>
        </p:nvSpPr>
        <p:spPr bwMode="auto">
          <a:xfrm>
            <a:off x="3780096" y="3105323"/>
            <a:ext cx="820738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Nucleoside</a:t>
            </a:r>
          </a:p>
        </p:txBody>
      </p:sp>
      <p:sp>
        <p:nvSpPr>
          <p:cNvPr id="14" name="TextBox 112"/>
          <p:cNvSpPr txBox="1">
            <a:spLocks noChangeArrowheads="1"/>
          </p:cNvSpPr>
          <p:nvPr/>
        </p:nvSpPr>
        <p:spPr bwMode="auto">
          <a:xfrm>
            <a:off x="3849153" y="3391867"/>
            <a:ext cx="907300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Nitrogenous</a:t>
            </a:r>
          </a:p>
          <a:p>
            <a:pPr algn="ctr"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base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35"/>
          <p:cNvSpPr txBox="1">
            <a:spLocks noChangeArrowheads="1"/>
          </p:cNvSpPr>
          <p:nvPr/>
        </p:nvSpPr>
        <p:spPr bwMode="auto">
          <a:xfrm>
            <a:off x="5878771" y="3909392"/>
            <a:ext cx="864019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Adenine (A)</a:t>
            </a:r>
          </a:p>
        </p:txBody>
      </p:sp>
      <p:sp>
        <p:nvSpPr>
          <p:cNvPr id="16" name="TextBox 136"/>
          <p:cNvSpPr txBox="1">
            <a:spLocks noChangeArrowheads="1"/>
          </p:cNvSpPr>
          <p:nvPr/>
        </p:nvSpPr>
        <p:spPr bwMode="auto">
          <a:xfrm>
            <a:off x="7293234" y="3909392"/>
            <a:ext cx="883255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Guanine (G)</a:t>
            </a:r>
          </a:p>
        </p:txBody>
      </p:sp>
      <p:sp>
        <p:nvSpPr>
          <p:cNvPr id="17" name="TextBox 139"/>
          <p:cNvSpPr txBox="1">
            <a:spLocks noChangeArrowheads="1"/>
          </p:cNvSpPr>
          <p:nvPr/>
        </p:nvSpPr>
        <p:spPr bwMode="auto">
          <a:xfrm>
            <a:off x="6778884" y="4385642"/>
            <a:ext cx="657231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SUGARS</a:t>
            </a:r>
          </a:p>
        </p:txBody>
      </p:sp>
      <p:sp>
        <p:nvSpPr>
          <p:cNvPr id="18" name="TextBox 152"/>
          <p:cNvSpPr txBox="1">
            <a:spLocks noChangeArrowheads="1"/>
          </p:cNvSpPr>
          <p:nvPr/>
        </p:nvSpPr>
        <p:spPr bwMode="auto">
          <a:xfrm>
            <a:off x="2533115" y="4684885"/>
            <a:ext cx="787075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Phosphate</a:t>
            </a:r>
          </a:p>
          <a:p>
            <a:pPr algn="ctr"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group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154"/>
          <p:cNvSpPr txBox="1">
            <a:spLocks noChangeArrowheads="1"/>
          </p:cNvSpPr>
          <p:nvPr/>
        </p:nvSpPr>
        <p:spPr bwMode="auto">
          <a:xfrm>
            <a:off x="2460090" y="5348461"/>
            <a:ext cx="1027525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(b) Nucleotide</a:t>
            </a:r>
          </a:p>
        </p:txBody>
      </p:sp>
      <p:sp>
        <p:nvSpPr>
          <p:cNvPr id="20" name="TextBox 181"/>
          <p:cNvSpPr txBox="1">
            <a:spLocks noChangeArrowheads="1"/>
          </p:cNvSpPr>
          <p:nvPr/>
        </p:nvSpPr>
        <p:spPr bwMode="auto">
          <a:xfrm>
            <a:off x="3639950" y="4864273"/>
            <a:ext cx="692498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Sugar</a:t>
            </a:r>
          </a:p>
          <a:p>
            <a:pPr algn="ctr"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(pentose)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1" name="TextBox 204"/>
          <p:cNvSpPr txBox="1">
            <a:spLocks noChangeArrowheads="1"/>
          </p:cNvSpPr>
          <p:nvPr/>
        </p:nvSpPr>
        <p:spPr bwMode="auto">
          <a:xfrm>
            <a:off x="5419984" y="5669929"/>
            <a:ext cx="1580561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err="1">
                <a:solidFill>
                  <a:srgbClr val="0092D2"/>
                </a:solidFill>
                <a:latin typeface="Arial"/>
                <a:ea typeface="ＭＳ Ｐゴシック" charset="0"/>
              </a:rPr>
              <a:t>Deoxyribose</a:t>
            </a:r>
            <a:r>
              <a:rPr lang="en-US" sz="1200" b="1" dirty="0">
                <a:solidFill>
                  <a:srgbClr val="0092D2"/>
                </a:solidFill>
                <a:latin typeface="Arial"/>
                <a:ea typeface="ＭＳ Ｐゴシック" charset="0"/>
              </a:rPr>
              <a:t> (in DNA)</a:t>
            </a:r>
          </a:p>
        </p:txBody>
      </p:sp>
      <p:sp>
        <p:nvSpPr>
          <p:cNvPr id="22" name="TextBox 205"/>
          <p:cNvSpPr txBox="1">
            <a:spLocks noChangeArrowheads="1"/>
          </p:cNvSpPr>
          <p:nvPr/>
        </p:nvSpPr>
        <p:spPr bwMode="auto">
          <a:xfrm>
            <a:off x="5358865" y="6013623"/>
            <a:ext cx="2010166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(c) Nucleoside components</a:t>
            </a:r>
          </a:p>
        </p:txBody>
      </p:sp>
      <p:sp>
        <p:nvSpPr>
          <p:cNvPr id="23" name="TextBox 206"/>
          <p:cNvSpPr txBox="1">
            <a:spLocks noChangeArrowheads="1"/>
          </p:cNvSpPr>
          <p:nvPr/>
        </p:nvSpPr>
        <p:spPr bwMode="auto">
          <a:xfrm>
            <a:off x="7378959" y="5669929"/>
            <a:ext cx="1171796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C00000"/>
                </a:solidFill>
                <a:latin typeface="Arial"/>
                <a:ea typeface="ＭＳ Ｐゴシック" charset="0"/>
              </a:rPr>
              <a:t>Ribose (in RNA)</a:t>
            </a:r>
          </a:p>
        </p:txBody>
      </p:sp>
      <p:sp>
        <p:nvSpPr>
          <p:cNvPr id="24" name="TextBox 207"/>
          <p:cNvSpPr txBox="1">
            <a:spLocks noChangeArrowheads="1"/>
          </p:cNvSpPr>
          <p:nvPr/>
        </p:nvSpPr>
        <p:spPr bwMode="auto">
          <a:xfrm>
            <a:off x="327284" y="6013623"/>
            <a:ext cx="2492670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Polynucleotide, or nucleic acid</a:t>
            </a:r>
          </a:p>
        </p:txBody>
      </p:sp>
      <p:sp>
        <p:nvSpPr>
          <p:cNvPr id="25" name="TextBox 67"/>
          <p:cNvSpPr txBox="1">
            <a:spLocks noChangeArrowheads="1"/>
          </p:cNvSpPr>
          <p:nvPr/>
        </p:nvSpPr>
        <p:spPr bwMode="auto">
          <a:xfrm>
            <a:off x="7509631" y="2219795"/>
            <a:ext cx="128240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42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Uracil</a:t>
            </a:r>
            <a:r>
              <a:rPr lang="en-US" sz="1200" b="1" dirty="0" smtClean="0">
                <a:solidFill>
                  <a:srgbClr val="C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Arial"/>
                <a:ea typeface="ＭＳ Ｐゴシック" charset="0"/>
              </a:rPr>
              <a:t>(U, in RNA)</a:t>
            </a:r>
          </a:p>
        </p:txBody>
      </p:sp>
      <p:sp>
        <p:nvSpPr>
          <p:cNvPr id="26" name="TextBox 150"/>
          <p:cNvSpPr txBox="1">
            <a:spLocks noChangeArrowheads="1"/>
          </p:cNvSpPr>
          <p:nvPr/>
        </p:nvSpPr>
        <p:spPr bwMode="auto">
          <a:xfrm>
            <a:off x="494504" y="5801093"/>
            <a:ext cx="36548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sz="10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¢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end</a:t>
            </a:r>
          </a:p>
        </p:txBody>
      </p:sp>
      <p:sp>
        <p:nvSpPr>
          <p:cNvPr id="27" name="TextBox 150"/>
          <p:cNvSpPr txBox="1">
            <a:spLocks noChangeArrowheads="1"/>
          </p:cNvSpPr>
          <p:nvPr/>
        </p:nvSpPr>
        <p:spPr bwMode="auto">
          <a:xfrm>
            <a:off x="437293" y="5296501"/>
            <a:ext cx="1955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sz="10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¢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631257" y="5329238"/>
            <a:ext cx="111693" cy="442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150"/>
          <p:cNvSpPr txBox="1">
            <a:spLocks noChangeArrowheads="1"/>
          </p:cNvSpPr>
          <p:nvPr/>
        </p:nvSpPr>
        <p:spPr bwMode="auto">
          <a:xfrm>
            <a:off x="489742" y="4927407"/>
            <a:ext cx="1955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  <a:r>
              <a:rPr lang="en-US" sz="10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¢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88468" y="4960144"/>
            <a:ext cx="111693" cy="442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150"/>
          <p:cNvSpPr txBox="1">
            <a:spLocks noChangeArrowheads="1"/>
          </p:cNvSpPr>
          <p:nvPr/>
        </p:nvSpPr>
        <p:spPr bwMode="auto">
          <a:xfrm>
            <a:off x="489742" y="2015231"/>
            <a:ext cx="36548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  <a:r>
              <a:rPr lang="en-US" sz="10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¢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end</a:t>
            </a:r>
          </a:p>
        </p:txBody>
      </p:sp>
      <p:sp>
        <p:nvSpPr>
          <p:cNvPr id="37" name="TextBox 150"/>
          <p:cNvSpPr txBox="1">
            <a:spLocks noChangeArrowheads="1"/>
          </p:cNvSpPr>
          <p:nvPr/>
        </p:nvSpPr>
        <p:spPr bwMode="auto">
          <a:xfrm>
            <a:off x="427651" y="2792984"/>
            <a:ext cx="1955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sz="10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¢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621615" y="2825721"/>
            <a:ext cx="111693" cy="442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150"/>
          <p:cNvSpPr txBox="1">
            <a:spLocks noChangeArrowheads="1"/>
          </p:cNvSpPr>
          <p:nvPr/>
        </p:nvSpPr>
        <p:spPr bwMode="auto">
          <a:xfrm>
            <a:off x="480100" y="2423890"/>
            <a:ext cx="1955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  <a:r>
              <a:rPr lang="en-US" sz="10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¢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78826" y="2456627"/>
            <a:ext cx="111693" cy="442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Left Brace 40"/>
          <p:cNvSpPr/>
          <p:nvPr/>
        </p:nvSpPr>
        <p:spPr bwMode="auto">
          <a:xfrm rot="5400000">
            <a:off x="4107765" y="2824056"/>
            <a:ext cx="130750" cy="1016794"/>
          </a:xfrm>
          <a:prstGeom prst="leftBrace">
            <a:avLst>
              <a:gd name="adj1" fmla="val 4840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2" name="TextBox 150"/>
          <p:cNvSpPr txBox="1">
            <a:spLocks noChangeArrowheads="1"/>
          </p:cNvSpPr>
          <p:nvPr/>
        </p:nvSpPr>
        <p:spPr bwMode="auto">
          <a:xfrm>
            <a:off x="3495348" y="4765901"/>
            <a:ext cx="1891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3¢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</a:rPr>
              <a:t>C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43" name="TextBox 150"/>
          <p:cNvSpPr txBox="1">
            <a:spLocks noChangeArrowheads="1"/>
          </p:cNvSpPr>
          <p:nvPr/>
        </p:nvSpPr>
        <p:spPr bwMode="auto">
          <a:xfrm>
            <a:off x="4450229" y="4507187"/>
            <a:ext cx="1955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  <a:r>
              <a:rPr lang="en-US" sz="10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¢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4" name="TextBox 150"/>
          <p:cNvSpPr txBox="1">
            <a:spLocks noChangeArrowheads="1"/>
          </p:cNvSpPr>
          <p:nvPr/>
        </p:nvSpPr>
        <p:spPr bwMode="auto">
          <a:xfrm>
            <a:off x="3456598" y="4026176"/>
            <a:ext cx="1955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  <a:r>
              <a:rPr lang="en-US" sz="10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¢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3689312" y="4842845"/>
            <a:ext cx="120688" cy="214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4332448" y="4584131"/>
            <a:ext cx="117781" cy="283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44" idx="2"/>
          </p:cNvCxnSpPr>
          <p:nvPr/>
        </p:nvCxnSpPr>
        <p:spPr bwMode="auto">
          <a:xfrm>
            <a:off x="3554381" y="4180064"/>
            <a:ext cx="57975" cy="918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Freeform 52"/>
          <p:cNvSpPr/>
          <p:nvPr/>
        </p:nvSpPr>
        <p:spPr>
          <a:xfrm>
            <a:off x="885825" y="1952625"/>
            <a:ext cx="269081" cy="304800"/>
          </a:xfrm>
          <a:custGeom>
            <a:avLst/>
            <a:gdLst>
              <a:gd name="connsiteX0" fmla="*/ 0 w 269081"/>
              <a:gd name="connsiteY0" fmla="*/ 304800 h 304800"/>
              <a:gd name="connsiteX1" fmla="*/ 269081 w 269081"/>
              <a:gd name="connsiteY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081" h="304800">
                <a:moveTo>
                  <a:pt x="0" y="304800"/>
                </a:moveTo>
                <a:lnTo>
                  <a:pt x="26908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 Polymers</a:t>
            </a:r>
          </a:p>
        </p:txBody>
      </p:sp>
      <p:sp>
        <p:nvSpPr>
          <p:cNvPr id="187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Adjacent nucleotides are joined by covalent bonds between the </a:t>
            </a:r>
            <a:r>
              <a:rPr lang="en-US" dirty="0" smtClean="0">
                <a:sym typeface="Symbol" pitchFamily="18" charset="2"/>
              </a:rPr>
              <a:t>—</a:t>
            </a:r>
            <a:r>
              <a:rPr lang="en-US" dirty="0" smtClean="0"/>
              <a:t>OH group on the 3</a:t>
            </a:r>
            <a:r>
              <a:rPr lang="en-US" dirty="0" smtClean="0">
                <a:sym typeface="Symbol" pitchFamily="18" charset="2"/>
              </a:rPr>
              <a:t></a:t>
            </a:r>
            <a:r>
              <a:rPr lang="en-US" dirty="0" smtClean="0"/>
              <a:t> carbon of one nucleotide and the phosphate on the 5</a:t>
            </a:r>
            <a:r>
              <a:rPr lang="en-US" dirty="0" smtClean="0">
                <a:sym typeface="Symbol" pitchFamily="18" charset="2"/>
              </a:rPr>
              <a:t></a:t>
            </a:r>
            <a:r>
              <a:rPr lang="en-US" dirty="0" smtClean="0"/>
              <a:t> carbon of the next</a:t>
            </a:r>
          </a:p>
          <a:p>
            <a:r>
              <a:rPr lang="en-US" dirty="0" smtClean="0"/>
              <a:t>These links create a backbone of sugar-phosphate units with nitrogenous bases as appendages</a:t>
            </a:r>
          </a:p>
          <a:p>
            <a:r>
              <a:rPr lang="en-US" dirty="0" smtClean="0"/>
              <a:t>The sequence of bases along a DNA or mRNA polymer is unique for each gene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Structures of DNA and RNA Molecules</a:t>
            </a:r>
          </a:p>
        </p:txBody>
      </p:sp>
      <p:sp>
        <p:nvSpPr>
          <p:cNvPr id="189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RNA molecules usually exist as single polypeptide chains </a:t>
            </a:r>
          </a:p>
          <a:p>
            <a:r>
              <a:rPr lang="en-US" dirty="0" smtClean="0"/>
              <a:t>DNA molecules have two polynucleotides spiraling around an imaginary axis, forming a </a:t>
            </a:r>
            <a:r>
              <a:rPr lang="en-US" b="1" dirty="0" smtClean="0"/>
              <a:t>double helix</a:t>
            </a:r>
          </a:p>
          <a:p>
            <a:r>
              <a:rPr lang="en-US" dirty="0" smtClean="0"/>
              <a:t>In the DNA double helix, the two backbones run in opposite 5</a:t>
            </a:r>
            <a:r>
              <a:rPr lang="en-US" dirty="0" smtClean="0">
                <a:sym typeface="Symbol" pitchFamily="18" charset="2"/>
              </a:rPr>
              <a:t></a:t>
            </a:r>
            <a:r>
              <a:rPr lang="en-US" dirty="0" smtClean="0"/>
              <a:t>→ 3</a:t>
            </a:r>
            <a:r>
              <a:rPr lang="en-US" dirty="0" smtClean="0">
                <a:sym typeface="Symbol" pitchFamily="18" charset="2"/>
              </a:rPr>
              <a:t></a:t>
            </a:r>
            <a:r>
              <a:rPr lang="en-US" dirty="0" smtClean="0"/>
              <a:t> directions from each other, an arrangement referred to as </a:t>
            </a:r>
            <a:r>
              <a:rPr lang="en-US" b="1" dirty="0" smtClean="0"/>
              <a:t>antiparallel</a:t>
            </a:r>
          </a:p>
          <a:p>
            <a:r>
              <a:rPr lang="en-US" dirty="0" smtClean="0"/>
              <a:t>One DNA molecule includes many genes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86968"/>
            <a:ext cx="8546592" cy="508406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3.28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1987244" y="915024"/>
            <a:ext cx="189795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Sugar-phosphate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backbones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1987244" y="1480174"/>
            <a:ext cx="183383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Hydrogen bonds</a:t>
            </a:r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6483044" y="2537449"/>
            <a:ext cx="235962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Base pair joined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by hydrogen bonding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8" name="TextBox 29"/>
          <p:cNvSpPr txBox="1">
            <a:spLocks noChangeArrowheads="1"/>
          </p:cNvSpPr>
          <p:nvPr/>
        </p:nvSpPr>
        <p:spPr bwMode="auto">
          <a:xfrm>
            <a:off x="1471307" y="5056812"/>
            <a:ext cx="235962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Base pair joined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by hydrogen bonding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9" name="TextBox 31"/>
          <p:cNvSpPr txBox="1">
            <a:spLocks noChangeArrowheads="1"/>
          </p:cNvSpPr>
          <p:nvPr/>
        </p:nvSpPr>
        <p:spPr bwMode="auto">
          <a:xfrm>
            <a:off x="4330394" y="5666412"/>
            <a:ext cx="183390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(b) Transfer RNA</a:t>
            </a:r>
          </a:p>
        </p:txBody>
      </p:sp>
      <p:sp>
        <p:nvSpPr>
          <p:cNvPr id="40" name="TextBox 33"/>
          <p:cNvSpPr txBox="1">
            <a:spLocks noChangeArrowheads="1"/>
          </p:cNvSpPr>
          <p:nvPr/>
        </p:nvSpPr>
        <p:spPr bwMode="auto">
          <a:xfrm>
            <a:off x="323544" y="5666412"/>
            <a:ext cx="84638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(a) DNA</a:t>
            </a:r>
          </a:p>
        </p:txBody>
      </p:sp>
      <p:sp>
        <p:nvSpPr>
          <p:cNvPr id="41" name="TextBox 2"/>
          <p:cNvSpPr txBox="1">
            <a:spLocks noChangeArrowheads="1"/>
          </p:cNvSpPr>
          <p:nvPr/>
        </p:nvSpPr>
        <p:spPr bwMode="auto">
          <a:xfrm>
            <a:off x="341474" y="897259"/>
            <a:ext cx="14427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  <a:r>
              <a:rPr lang="en-US" sz="14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¢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1006636" y="897259"/>
            <a:ext cx="14427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sz="14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¢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3" name="TextBox 7"/>
          <p:cNvSpPr txBox="1">
            <a:spLocks noChangeArrowheads="1"/>
          </p:cNvSpPr>
          <p:nvPr/>
        </p:nvSpPr>
        <p:spPr bwMode="auto">
          <a:xfrm>
            <a:off x="2814799" y="2248222"/>
            <a:ext cx="10900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</a:t>
            </a:r>
          </a:p>
        </p:txBody>
      </p:sp>
      <p:sp>
        <p:nvSpPr>
          <p:cNvPr id="44" name="TextBox 8"/>
          <p:cNvSpPr txBox="1">
            <a:spLocks noChangeArrowheads="1"/>
          </p:cNvSpPr>
          <p:nvPr/>
        </p:nvSpPr>
        <p:spPr bwMode="auto">
          <a:xfrm>
            <a:off x="3373599" y="2248222"/>
            <a:ext cx="12984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3044986" y="2911797"/>
            <a:ext cx="13946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2260761" y="3221360"/>
            <a:ext cx="12984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2025811" y="3532510"/>
            <a:ext cx="12984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1603536" y="3838897"/>
            <a:ext cx="12984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2092486" y="3838897"/>
            <a:ext cx="13946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</a:p>
        </p:txBody>
      </p:sp>
      <p:sp>
        <p:nvSpPr>
          <p:cNvPr id="50" name="TextBox 14"/>
          <p:cNvSpPr txBox="1">
            <a:spLocks noChangeArrowheads="1"/>
          </p:cNvSpPr>
          <p:nvPr/>
        </p:nvSpPr>
        <p:spPr bwMode="auto">
          <a:xfrm>
            <a:off x="2941799" y="3532510"/>
            <a:ext cx="10900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</a:t>
            </a: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3081499" y="3221360"/>
            <a:ext cx="13946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</a:p>
        </p:txBody>
      </p:sp>
      <p:sp>
        <p:nvSpPr>
          <p:cNvPr id="52" name="TextBox 16"/>
          <p:cNvSpPr txBox="1">
            <a:spLocks noChangeArrowheads="1"/>
          </p:cNvSpPr>
          <p:nvPr/>
        </p:nvSpPr>
        <p:spPr bwMode="auto">
          <a:xfrm>
            <a:off x="3530761" y="2911797"/>
            <a:ext cx="12984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53" name="TextBox 25"/>
          <p:cNvSpPr txBox="1">
            <a:spLocks noChangeArrowheads="1"/>
          </p:cNvSpPr>
          <p:nvPr/>
        </p:nvSpPr>
        <p:spPr bwMode="auto">
          <a:xfrm>
            <a:off x="1701961" y="4632874"/>
            <a:ext cx="10900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</a:t>
            </a:r>
          </a:p>
        </p:txBody>
      </p:sp>
      <p:sp>
        <p:nvSpPr>
          <p:cNvPr id="54" name="TextBox 26"/>
          <p:cNvSpPr txBox="1">
            <a:spLocks noChangeArrowheads="1"/>
          </p:cNvSpPr>
          <p:nvPr/>
        </p:nvSpPr>
        <p:spPr bwMode="auto">
          <a:xfrm>
            <a:off x="458949" y="5177613"/>
            <a:ext cx="14427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sz="14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¢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55" name="TextBox 27"/>
          <p:cNvSpPr txBox="1">
            <a:spLocks noChangeArrowheads="1"/>
          </p:cNvSpPr>
          <p:nvPr/>
        </p:nvSpPr>
        <p:spPr bwMode="auto">
          <a:xfrm>
            <a:off x="1054261" y="5177613"/>
            <a:ext cx="14427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  <a:r>
              <a:rPr lang="en-US" sz="14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¢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56" name="TextBox 28"/>
          <p:cNvSpPr txBox="1">
            <a:spLocks noChangeArrowheads="1"/>
          </p:cNvSpPr>
          <p:nvPr/>
        </p:nvSpPr>
        <p:spPr bwMode="auto">
          <a:xfrm>
            <a:off x="2241711" y="4618360"/>
            <a:ext cx="12984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50"/>
              </a:lnSpc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57" name="TextBox 19"/>
          <p:cNvSpPr txBox="1">
            <a:spLocks noChangeArrowheads="1"/>
          </p:cNvSpPr>
          <p:nvPr/>
        </p:nvSpPr>
        <p:spPr bwMode="auto">
          <a:xfrm>
            <a:off x="7522880" y="3941975"/>
            <a:ext cx="9938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200"/>
              </a:lnSpc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</a:p>
        </p:txBody>
      </p:sp>
      <p:sp>
        <p:nvSpPr>
          <p:cNvPr id="58" name="TextBox 20"/>
          <p:cNvSpPr txBox="1">
            <a:spLocks noChangeArrowheads="1"/>
          </p:cNvSpPr>
          <p:nvPr/>
        </p:nvSpPr>
        <p:spPr bwMode="auto">
          <a:xfrm>
            <a:off x="7445092" y="4148350"/>
            <a:ext cx="9938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200"/>
              </a:lnSpc>
            </a:pPr>
            <a:r>
              <a:rPr lang="en-US" sz="1000" b="1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>
            <a:off x="7267292" y="4338850"/>
            <a:ext cx="9297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200"/>
              </a:lnSpc>
            </a:pPr>
            <a:r>
              <a:rPr lang="en-US" sz="1000" b="1">
                <a:solidFill>
                  <a:srgbClr val="000000"/>
                </a:solidFill>
                <a:latin typeface="Arial"/>
                <a:ea typeface="ＭＳ Ｐゴシック" charset="0"/>
              </a:rPr>
              <a:t>U</a:t>
            </a:r>
          </a:p>
        </p:txBody>
      </p:sp>
      <p:sp>
        <p:nvSpPr>
          <p:cNvPr id="60" name="TextBox 22"/>
          <p:cNvSpPr txBox="1">
            <a:spLocks noChangeArrowheads="1"/>
          </p:cNvSpPr>
          <p:nvPr/>
        </p:nvSpPr>
        <p:spPr bwMode="auto">
          <a:xfrm>
            <a:off x="7814980" y="4483312"/>
            <a:ext cx="9297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200"/>
              </a:lnSpc>
            </a:pPr>
            <a:r>
              <a:rPr lang="en-US" sz="1000" b="1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61" name="TextBox 23"/>
          <p:cNvSpPr txBox="1">
            <a:spLocks noChangeArrowheads="1"/>
          </p:cNvSpPr>
          <p:nvPr/>
        </p:nvSpPr>
        <p:spPr bwMode="auto">
          <a:xfrm>
            <a:off x="8111842" y="4107075"/>
            <a:ext cx="9297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200"/>
              </a:lnSpc>
            </a:pPr>
            <a:r>
              <a:rPr lang="en-US" sz="1000" b="1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62" name="TextBox 24"/>
          <p:cNvSpPr txBox="1">
            <a:spLocks noChangeArrowheads="1"/>
          </p:cNvSpPr>
          <p:nvPr/>
        </p:nvSpPr>
        <p:spPr bwMode="auto">
          <a:xfrm>
            <a:off x="8021355" y="4315037"/>
            <a:ext cx="9297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200"/>
              </a:lnSpc>
            </a:pPr>
            <a:r>
              <a:rPr lang="en-US" sz="1000" b="1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3" name="Freeform 2"/>
          <p:cNvSpPr/>
          <p:nvPr/>
        </p:nvSpPr>
        <p:spPr>
          <a:xfrm>
            <a:off x="3900488" y="1116806"/>
            <a:ext cx="669131" cy="159544"/>
          </a:xfrm>
          <a:custGeom>
            <a:avLst/>
            <a:gdLst>
              <a:gd name="connsiteX0" fmla="*/ 0 w 669131"/>
              <a:gd name="connsiteY0" fmla="*/ 0 h 159544"/>
              <a:gd name="connsiteX1" fmla="*/ 669131 w 669131"/>
              <a:gd name="connsiteY1" fmla="*/ 159544 h 15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9131" h="159544">
                <a:moveTo>
                  <a:pt x="0" y="0"/>
                </a:moveTo>
                <a:lnTo>
                  <a:pt x="669131" y="159544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840956" y="1666875"/>
            <a:ext cx="762000" cy="183356"/>
          </a:xfrm>
          <a:custGeom>
            <a:avLst/>
            <a:gdLst>
              <a:gd name="connsiteX0" fmla="*/ 0 w 762000"/>
              <a:gd name="connsiteY0" fmla="*/ 0 h 183356"/>
              <a:gd name="connsiteX1" fmla="*/ 762000 w 762000"/>
              <a:gd name="connsiteY1" fmla="*/ 183356 h 18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0" h="183356">
                <a:moveTo>
                  <a:pt x="0" y="0"/>
                </a:moveTo>
                <a:lnTo>
                  <a:pt x="762000" y="183356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152525" y="1076325"/>
            <a:ext cx="777875" cy="425450"/>
          </a:xfrm>
          <a:custGeom>
            <a:avLst/>
            <a:gdLst>
              <a:gd name="connsiteX0" fmla="*/ 777875 w 777875"/>
              <a:gd name="connsiteY0" fmla="*/ 0 h 425450"/>
              <a:gd name="connsiteX1" fmla="*/ 0 w 777875"/>
              <a:gd name="connsiteY1" fmla="*/ 42545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7875" h="425450">
                <a:moveTo>
                  <a:pt x="777875" y="0"/>
                </a:moveTo>
                <a:lnTo>
                  <a:pt x="0" y="4254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63575" y="1625600"/>
            <a:ext cx="1273175" cy="784225"/>
          </a:xfrm>
          <a:custGeom>
            <a:avLst/>
            <a:gdLst>
              <a:gd name="connsiteX0" fmla="*/ 1273175 w 1273175"/>
              <a:gd name="connsiteY0" fmla="*/ 0 h 784225"/>
              <a:gd name="connsiteX1" fmla="*/ 0 w 1273175"/>
              <a:gd name="connsiteY1" fmla="*/ 784225 h 7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3175" h="784225">
                <a:moveTo>
                  <a:pt x="1273175" y="0"/>
                </a:moveTo>
                <a:lnTo>
                  <a:pt x="0" y="7842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397794" y="4548188"/>
            <a:ext cx="1685925" cy="535781"/>
          </a:xfrm>
          <a:custGeom>
            <a:avLst/>
            <a:gdLst>
              <a:gd name="connsiteX0" fmla="*/ 840581 w 1685925"/>
              <a:gd name="connsiteY0" fmla="*/ 535781 h 535781"/>
              <a:gd name="connsiteX1" fmla="*/ 840581 w 1685925"/>
              <a:gd name="connsiteY1" fmla="*/ 307181 h 535781"/>
              <a:gd name="connsiteX2" fmla="*/ 0 w 1685925"/>
              <a:gd name="connsiteY2" fmla="*/ 307181 h 535781"/>
              <a:gd name="connsiteX3" fmla="*/ 0 w 1685925"/>
              <a:gd name="connsiteY3" fmla="*/ 0 h 535781"/>
              <a:gd name="connsiteX4" fmla="*/ 1685925 w 1685925"/>
              <a:gd name="connsiteY4" fmla="*/ 0 h 535781"/>
              <a:gd name="connsiteX5" fmla="*/ 1685925 w 1685925"/>
              <a:gd name="connsiteY5" fmla="*/ 304800 h 535781"/>
              <a:gd name="connsiteX6" fmla="*/ 840581 w 1685925"/>
              <a:gd name="connsiteY6" fmla="*/ 304800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925" h="535781">
                <a:moveTo>
                  <a:pt x="840581" y="535781"/>
                </a:moveTo>
                <a:lnTo>
                  <a:pt x="840581" y="307181"/>
                </a:lnTo>
                <a:lnTo>
                  <a:pt x="0" y="307181"/>
                </a:lnTo>
                <a:lnTo>
                  <a:pt x="0" y="0"/>
                </a:lnTo>
                <a:lnTo>
                  <a:pt x="1685925" y="0"/>
                </a:lnTo>
                <a:lnTo>
                  <a:pt x="1685925" y="304800"/>
                </a:lnTo>
                <a:lnTo>
                  <a:pt x="840581" y="30480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1401751" y="4548232"/>
            <a:ext cx="1685925" cy="535781"/>
          </a:xfrm>
          <a:custGeom>
            <a:avLst/>
            <a:gdLst>
              <a:gd name="connsiteX0" fmla="*/ 840581 w 1685925"/>
              <a:gd name="connsiteY0" fmla="*/ 535781 h 535781"/>
              <a:gd name="connsiteX1" fmla="*/ 840581 w 1685925"/>
              <a:gd name="connsiteY1" fmla="*/ 307181 h 535781"/>
              <a:gd name="connsiteX2" fmla="*/ 0 w 1685925"/>
              <a:gd name="connsiteY2" fmla="*/ 307181 h 535781"/>
              <a:gd name="connsiteX3" fmla="*/ 0 w 1685925"/>
              <a:gd name="connsiteY3" fmla="*/ 0 h 535781"/>
              <a:gd name="connsiteX4" fmla="*/ 1685925 w 1685925"/>
              <a:gd name="connsiteY4" fmla="*/ 0 h 535781"/>
              <a:gd name="connsiteX5" fmla="*/ 1685925 w 1685925"/>
              <a:gd name="connsiteY5" fmla="*/ 304800 h 535781"/>
              <a:gd name="connsiteX6" fmla="*/ 840581 w 1685925"/>
              <a:gd name="connsiteY6" fmla="*/ 304800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5925" h="535781">
                <a:moveTo>
                  <a:pt x="840581" y="535781"/>
                </a:moveTo>
                <a:lnTo>
                  <a:pt x="840581" y="307181"/>
                </a:lnTo>
                <a:lnTo>
                  <a:pt x="0" y="307181"/>
                </a:lnTo>
                <a:lnTo>
                  <a:pt x="0" y="0"/>
                </a:lnTo>
                <a:lnTo>
                  <a:pt x="1685925" y="0"/>
                </a:lnTo>
                <a:lnTo>
                  <a:pt x="1685925" y="304800"/>
                </a:lnTo>
                <a:lnTo>
                  <a:pt x="840581" y="3048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054850" y="3060700"/>
            <a:ext cx="1524000" cy="1346200"/>
          </a:xfrm>
          <a:custGeom>
            <a:avLst/>
            <a:gdLst>
              <a:gd name="connsiteX0" fmla="*/ 606425 w 1524000"/>
              <a:gd name="connsiteY0" fmla="*/ 0 h 1346200"/>
              <a:gd name="connsiteX1" fmla="*/ 606425 w 1524000"/>
              <a:gd name="connsiteY1" fmla="*/ 857250 h 1346200"/>
              <a:gd name="connsiteX2" fmla="*/ 60325 w 1524000"/>
              <a:gd name="connsiteY2" fmla="*/ 701675 h 1346200"/>
              <a:gd name="connsiteX3" fmla="*/ 0 w 1524000"/>
              <a:gd name="connsiteY3" fmla="*/ 917575 h 1346200"/>
              <a:gd name="connsiteX4" fmla="*/ 1460500 w 1524000"/>
              <a:gd name="connsiteY4" fmla="*/ 1346200 h 1346200"/>
              <a:gd name="connsiteX5" fmla="*/ 1524000 w 1524000"/>
              <a:gd name="connsiteY5" fmla="*/ 1123950 h 1346200"/>
              <a:gd name="connsiteX6" fmla="*/ 606425 w 1524000"/>
              <a:gd name="connsiteY6" fmla="*/ 860425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000" h="1346200">
                <a:moveTo>
                  <a:pt x="606425" y="0"/>
                </a:moveTo>
                <a:lnTo>
                  <a:pt x="606425" y="857250"/>
                </a:lnTo>
                <a:lnTo>
                  <a:pt x="60325" y="701675"/>
                </a:lnTo>
                <a:lnTo>
                  <a:pt x="0" y="917575"/>
                </a:lnTo>
                <a:lnTo>
                  <a:pt x="1460500" y="1346200"/>
                </a:lnTo>
                <a:lnTo>
                  <a:pt x="1524000" y="1123950"/>
                </a:lnTo>
                <a:lnTo>
                  <a:pt x="606425" y="8604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36" y="268224"/>
            <a:ext cx="4376928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3.28-1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481337" y="314125"/>
            <a:ext cx="232595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1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Sugar-phosphate</a:t>
            </a:r>
          </a:p>
          <a:p>
            <a:pPr eaLnBrk="0" hangingPunct="0">
              <a:lnSpc>
                <a:spcPts val="2400"/>
              </a:lnSpc>
            </a:pPr>
            <a:r>
              <a:rPr lang="en-US" sz="21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backbones</a:t>
            </a:r>
            <a:endParaRPr lang="en-US" sz="21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483718" y="1008659"/>
            <a:ext cx="22474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Hydrogen bonds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3840852" y="5448107"/>
            <a:ext cx="2819683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500"/>
              </a:lnSpc>
            </a:pPr>
            <a:r>
              <a:rPr lang="en-US" sz="21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Base pair joined</a:t>
            </a:r>
          </a:p>
          <a:p>
            <a:pPr eaLnBrk="0" hangingPunct="0">
              <a:lnSpc>
                <a:spcPts val="2500"/>
              </a:lnSpc>
            </a:pPr>
            <a:r>
              <a:rPr lang="en-US" sz="21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by hydrogen bonding</a:t>
            </a:r>
            <a:endParaRPr lang="en-US" sz="21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2415207" y="6218832"/>
            <a:ext cx="10355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DNA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27925" y="270367"/>
            <a:ext cx="181140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¢</a:t>
            </a:r>
            <a:endParaRPr lang="en-US" sz="173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5015" y="270367"/>
            <a:ext cx="181140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¢</a:t>
            </a:r>
            <a:endParaRPr lang="en-US" sz="173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5300" y="1946012"/>
            <a:ext cx="139464" cy="21196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7770" y="1948393"/>
            <a:ext cx="165111" cy="21196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2639" y="2779450"/>
            <a:ext cx="177935" cy="21196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25848" y="3158864"/>
            <a:ext cx="165111" cy="21196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34541" y="3551771"/>
            <a:ext cx="165111" cy="21196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5109" y="3928010"/>
            <a:ext cx="165111" cy="21196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16298" y="3925629"/>
            <a:ext cx="177935" cy="21196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5637" y="3547009"/>
            <a:ext cx="139464" cy="21196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38676" y="3158864"/>
            <a:ext cx="177935" cy="21196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1446" y="2779450"/>
            <a:ext cx="165111" cy="21196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08865" y="4926968"/>
            <a:ext cx="139462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74769" y="5592131"/>
            <a:ext cx="181140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¢</a:t>
            </a:r>
            <a:endParaRPr lang="en-US" sz="173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11371" y="5592131"/>
            <a:ext cx="181140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  <a:r>
              <a:rPr lang="en-US" sz="18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¢</a:t>
            </a:r>
            <a:endParaRPr lang="en-US" sz="173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8067" y="4900321"/>
            <a:ext cx="165110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2" name="Freeform 1"/>
          <p:cNvSpPr/>
          <p:nvPr/>
        </p:nvSpPr>
        <p:spPr>
          <a:xfrm>
            <a:off x="3448050" y="500063"/>
            <a:ext cx="978694" cy="526256"/>
          </a:xfrm>
          <a:custGeom>
            <a:avLst/>
            <a:gdLst>
              <a:gd name="connsiteX0" fmla="*/ 0 w 978694"/>
              <a:gd name="connsiteY0" fmla="*/ 526256 h 526256"/>
              <a:gd name="connsiteX1" fmla="*/ 978694 w 978694"/>
              <a:gd name="connsiteY1" fmla="*/ 0 h 52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8694" h="526256">
                <a:moveTo>
                  <a:pt x="0" y="526256"/>
                </a:moveTo>
                <a:lnTo>
                  <a:pt x="978694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842260" y="1181100"/>
            <a:ext cx="1584960" cy="975360"/>
          </a:xfrm>
          <a:custGeom>
            <a:avLst/>
            <a:gdLst>
              <a:gd name="connsiteX0" fmla="*/ 0 w 1584960"/>
              <a:gd name="connsiteY0" fmla="*/ 975360 h 975360"/>
              <a:gd name="connsiteX1" fmla="*/ 1584960 w 1584960"/>
              <a:gd name="connsiteY1" fmla="*/ 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4960" h="975360">
                <a:moveTo>
                  <a:pt x="0" y="975360"/>
                </a:moveTo>
                <a:lnTo>
                  <a:pt x="158496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52850" y="4819650"/>
            <a:ext cx="2085975" cy="666750"/>
          </a:xfrm>
          <a:custGeom>
            <a:avLst/>
            <a:gdLst>
              <a:gd name="connsiteX0" fmla="*/ 1042988 w 2085975"/>
              <a:gd name="connsiteY0" fmla="*/ 666750 h 666750"/>
              <a:gd name="connsiteX1" fmla="*/ 1042988 w 2085975"/>
              <a:gd name="connsiteY1" fmla="*/ 381000 h 666750"/>
              <a:gd name="connsiteX2" fmla="*/ 0 w 2085975"/>
              <a:gd name="connsiteY2" fmla="*/ 381000 h 666750"/>
              <a:gd name="connsiteX3" fmla="*/ 0 w 2085975"/>
              <a:gd name="connsiteY3" fmla="*/ 0 h 666750"/>
              <a:gd name="connsiteX4" fmla="*/ 2085975 w 2085975"/>
              <a:gd name="connsiteY4" fmla="*/ 0 h 666750"/>
              <a:gd name="connsiteX5" fmla="*/ 2085975 w 2085975"/>
              <a:gd name="connsiteY5" fmla="*/ 381000 h 666750"/>
              <a:gd name="connsiteX6" fmla="*/ 1038225 w 2085975"/>
              <a:gd name="connsiteY6" fmla="*/ 38100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5975" h="666750">
                <a:moveTo>
                  <a:pt x="1042988" y="666750"/>
                </a:moveTo>
                <a:lnTo>
                  <a:pt x="1042988" y="381000"/>
                </a:lnTo>
                <a:lnTo>
                  <a:pt x="0" y="381000"/>
                </a:lnTo>
                <a:lnTo>
                  <a:pt x="0" y="0"/>
                </a:lnTo>
                <a:lnTo>
                  <a:pt x="2085975" y="0"/>
                </a:lnTo>
                <a:lnTo>
                  <a:pt x="2085975" y="381000"/>
                </a:lnTo>
                <a:lnTo>
                  <a:pt x="1038225" y="38100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757531" y="4823426"/>
            <a:ext cx="2085975" cy="666750"/>
          </a:xfrm>
          <a:custGeom>
            <a:avLst/>
            <a:gdLst>
              <a:gd name="connsiteX0" fmla="*/ 1042988 w 2085975"/>
              <a:gd name="connsiteY0" fmla="*/ 666750 h 666750"/>
              <a:gd name="connsiteX1" fmla="*/ 1042988 w 2085975"/>
              <a:gd name="connsiteY1" fmla="*/ 381000 h 666750"/>
              <a:gd name="connsiteX2" fmla="*/ 0 w 2085975"/>
              <a:gd name="connsiteY2" fmla="*/ 381000 h 666750"/>
              <a:gd name="connsiteX3" fmla="*/ 0 w 2085975"/>
              <a:gd name="connsiteY3" fmla="*/ 0 h 666750"/>
              <a:gd name="connsiteX4" fmla="*/ 2085975 w 2085975"/>
              <a:gd name="connsiteY4" fmla="*/ 0 h 666750"/>
              <a:gd name="connsiteX5" fmla="*/ 2085975 w 2085975"/>
              <a:gd name="connsiteY5" fmla="*/ 381000 h 666750"/>
              <a:gd name="connsiteX6" fmla="*/ 1038225 w 2085975"/>
              <a:gd name="connsiteY6" fmla="*/ 38100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5975" h="666750">
                <a:moveTo>
                  <a:pt x="1042988" y="666750"/>
                </a:moveTo>
                <a:lnTo>
                  <a:pt x="1042988" y="381000"/>
                </a:lnTo>
                <a:lnTo>
                  <a:pt x="0" y="381000"/>
                </a:lnTo>
                <a:lnTo>
                  <a:pt x="0" y="0"/>
                </a:lnTo>
                <a:lnTo>
                  <a:pt x="2085975" y="0"/>
                </a:lnTo>
                <a:lnTo>
                  <a:pt x="2085975" y="381000"/>
                </a:lnTo>
                <a:lnTo>
                  <a:pt x="1038225" y="3810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nitrogenous bases in DNA pair up and form hydrogen bonds: adenine (A) always with thymine (T), and guanine (G) always with cytosine (C)</a:t>
            </a:r>
          </a:p>
          <a:p>
            <a:r>
              <a:rPr lang="en-US" dirty="0" smtClean="0"/>
              <a:t>This is called complementary base pairing</a:t>
            </a:r>
          </a:p>
          <a:p>
            <a:r>
              <a:rPr lang="en-US" dirty="0" smtClean="0"/>
              <a:t>Complementary pairing can also occur between </a:t>
            </a:r>
            <a:br>
              <a:rPr lang="en-US" dirty="0" smtClean="0"/>
            </a:br>
            <a:r>
              <a:rPr lang="en-US" dirty="0" smtClean="0"/>
              <a:t>two RNA molecules or between parts of the same molecule</a:t>
            </a:r>
          </a:p>
          <a:p>
            <a:r>
              <a:rPr lang="en-US" dirty="0" smtClean="0"/>
              <a:t>In RNA, thymine is replaced by uracil (U), so A and </a:t>
            </a:r>
            <a:br>
              <a:rPr lang="en-US" dirty="0" smtClean="0"/>
            </a:br>
            <a:r>
              <a:rPr lang="en-US" dirty="0" smtClean="0"/>
              <a:t>U pair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and Proteins as Tape Measures of Evolution</a:t>
            </a:r>
          </a:p>
        </p:txBody>
      </p:sp>
      <p:sp>
        <p:nvSpPr>
          <p:cNvPr id="205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linear sequences of nucleotides in DNA molecules are passed from parents to offspring</a:t>
            </a:r>
          </a:p>
          <a:p>
            <a:r>
              <a:rPr lang="en-US" dirty="0" smtClean="0"/>
              <a:t>Two closely related species are more similar in DNA than are more distantly related species</a:t>
            </a:r>
          </a:p>
          <a:p>
            <a:r>
              <a:rPr lang="en-US" dirty="0" smtClean="0"/>
              <a:t>Molecular biology can be used to assess evolutionary kinship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Roles of Nucleic Acids</a:t>
            </a:r>
          </a:p>
        </p:txBody>
      </p:sp>
      <p:sp>
        <p:nvSpPr>
          <p:cNvPr id="175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types of nucleic acids</a:t>
            </a:r>
          </a:p>
          <a:p>
            <a:pPr lvl="1"/>
            <a:r>
              <a:rPr lang="en-US" b="1" dirty="0" smtClean="0"/>
              <a:t>Deoxyribonucleic acid </a:t>
            </a:r>
            <a:r>
              <a:rPr lang="en-US" dirty="0" smtClean="0"/>
              <a:t>(</a:t>
            </a:r>
            <a:r>
              <a:rPr lang="en-US" b="1" dirty="0" smtClean="0"/>
              <a:t>DNA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Ribonucleic acid </a:t>
            </a:r>
            <a:r>
              <a:rPr lang="en-US" dirty="0" smtClean="0"/>
              <a:t>(</a:t>
            </a:r>
            <a:r>
              <a:rPr lang="en-US" b="1" dirty="0" smtClean="0"/>
              <a:t>RNA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DNA provides directions for its own replication</a:t>
            </a:r>
          </a:p>
          <a:p>
            <a:r>
              <a:rPr lang="en-US" dirty="0" smtClean="0"/>
              <a:t>DNA also directs synthesis of messenger RNA (mRNA) and, through mRNA, controls protein synthesis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268224"/>
            <a:ext cx="5779008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3.26-s1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424710" y="383341"/>
            <a:ext cx="500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DNA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12467" y="1348191"/>
            <a:ext cx="106279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Synthesis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mRNA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437410" y="1739066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mRNA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252216" y="2769353"/>
            <a:ext cx="11156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839968" y="3042404"/>
            <a:ext cx="14449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CYTOPLASM</a:t>
            </a:r>
          </a:p>
        </p:txBody>
      </p:sp>
      <p:sp>
        <p:nvSpPr>
          <p:cNvPr id="13" name="Freeform 12"/>
          <p:cNvSpPr/>
          <p:nvPr/>
        </p:nvSpPr>
        <p:spPr>
          <a:xfrm>
            <a:off x="3969544" y="533400"/>
            <a:ext cx="428625" cy="490538"/>
          </a:xfrm>
          <a:custGeom>
            <a:avLst/>
            <a:gdLst>
              <a:gd name="connsiteX0" fmla="*/ 0 w 428625"/>
              <a:gd name="connsiteY0" fmla="*/ 490538 h 490538"/>
              <a:gd name="connsiteX1" fmla="*/ 428625 w 428625"/>
              <a:gd name="connsiteY1" fmla="*/ 0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8625" h="490538">
                <a:moveTo>
                  <a:pt x="0" y="490538"/>
                </a:moveTo>
                <a:lnTo>
                  <a:pt x="4286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331494" y="2028825"/>
            <a:ext cx="116681" cy="173831"/>
          </a:xfrm>
          <a:custGeom>
            <a:avLst/>
            <a:gdLst>
              <a:gd name="connsiteX0" fmla="*/ 0 w 116681"/>
              <a:gd name="connsiteY0" fmla="*/ 173831 h 173831"/>
              <a:gd name="connsiteX1" fmla="*/ 116681 w 116681"/>
              <a:gd name="connsiteY1" fmla="*/ 0 h 17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681" h="173831">
                <a:moveTo>
                  <a:pt x="0" y="173831"/>
                </a:moveTo>
                <a:lnTo>
                  <a:pt x="11668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268224"/>
            <a:ext cx="5779008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3.26-s2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424710" y="383341"/>
            <a:ext cx="500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DNA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12467" y="1348191"/>
            <a:ext cx="106279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Synthesis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mRNA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437410" y="1739066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mRNA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252216" y="2769353"/>
            <a:ext cx="11156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839968" y="3042404"/>
            <a:ext cx="14449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CYTOPLASM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971112" y="3643179"/>
            <a:ext cx="70532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mRNA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210084" y="3959088"/>
            <a:ext cx="1388201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Movement of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mRNA into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cytoplasm</a:t>
            </a:r>
          </a:p>
        </p:txBody>
      </p:sp>
      <p:sp>
        <p:nvSpPr>
          <p:cNvPr id="15" name="Freeform 14"/>
          <p:cNvSpPr/>
          <p:nvPr/>
        </p:nvSpPr>
        <p:spPr>
          <a:xfrm>
            <a:off x="3969544" y="533400"/>
            <a:ext cx="428625" cy="490538"/>
          </a:xfrm>
          <a:custGeom>
            <a:avLst/>
            <a:gdLst>
              <a:gd name="connsiteX0" fmla="*/ 0 w 428625"/>
              <a:gd name="connsiteY0" fmla="*/ 490538 h 490538"/>
              <a:gd name="connsiteX1" fmla="*/ 428625 w 428625"/>
              <a:gd name="connsiteY1" fmla="*/ 0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8625" h="490538">
                <a:moveTo>
                  <a:pt x="0" y="490538"/>
                </a:moveTo>
                <a:lnTo>
                  <a:pt x="4286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331494" y="2028825"/>
            <a:ext cx="116681" cy="173831"/>
          </a:xfrm>
          <a:custGeom>
            <a:avLst/>
            <a:gdLst>
              <a:gd name="connsiteX0" fmla="*/ 0 w 116681"/>
              <a:gd name="connsiteY0" fmla="*/ 173831 h 173831"/>
              <a:gd name="connsiteX1" fmla="*/ 116681 w 116681"/>
              <a:gd name="connsiteY1" fmla="*/ 0 h 17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681" h="173831">
                <a:moveTo>
                  <a:pt x="0" y="173831"/>
                </a:moveTo>
                <a:lnTo>
                  <a:pt x="11668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614863" y="3821906"/>
            <a:ext cx="302418" cy="211932"/>
          </a:xfrm>
          <a:custGeom>
            <a:avLst/>
            <a:gdLst>
              <a:gd name="connsiteX0" fmla="*/ 0 w 302418"/>
              <a:gd name="connsiteY0" fmla="*/ 211932 h 211932"/>
              <a:gd name="connsiteX1" fmla="*/ 302418 w 302418"/>
              <a:gd name="connsiteY1" fmla="*/ 0 h 21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418" h="211932">
                <a:moveTo>
                  <a:pt x="0" y="211932"/>
                </a:moveTo>
                <a:lnTo>
                  <a:pt x="30241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268224"/>
            <a:ext cx="5779008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3.26-s3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424710" y="383341"/>
            <a:ext cx="500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DNA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12467" y="1348191"/>
            <a:ext cx="106279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Synthesis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mRNA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437410" y="1739066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mRNA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252216" y="2769353"/>
            <a:ext cx="11156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839968" y="3042404"/>
            <a:ext cx="14449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77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CYTOPLASM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971112" y="3643179"/>
            <a:ext cx="70532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mRNA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210084" y="3959088"/>
            <a:ext cx="1388201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9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Movement of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mRNA into</a:t>
            </a:r>
          </a:p>
          <a:p>
            <a:pPr eaLnBrk="0" hangingPunct="0">
              <a:lnSpc>
                <a:spcPts val="1900"/>
              </a:lnSpc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cytoplasm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210084" y="5022716"/>
            <a:ext cx="109004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Synthesis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protein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56926" y="6026022"/>
            <a:ext cx="71814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Amino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acids</a:t>
            </a:r>
            <a:endParaRPr lang="en-US" sz="17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5583889" y="4150386"/>
            <a:ext cx="111569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Ribosome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2254904" y="6197469"/>
            <a:ext cx="130805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Polypeptide</a:t>
            </a:r>
          </a:p>
        </p:txBody>
      </p:sp>
      <p:sp>
        <p:nvSpPr>
          <p:cNvPr id="2" name="Freeform 1"/>
          <p:cNvSpPr/>
          <p:nvPr/>
        </p:nvSpPr>
        <p:spPr>
          <a:xfrm>
            <a:off x="3969544" y="533400"/>
            <a:ext cx="428625" cy="490538"/>
          </a:xfrm>
          <a:custGeom>
            <a:avLst/>
            <a:gdLst>
              <a:gd name="connsiteX0" fmla="*/ 0 w 428625"/>
              <a:gd name="connsiteY0" fmla="*/ 490538 h 490538"/>
              <a:gd name="connsiteX1" fmla="*/ 428625 w 428625"/>
              <a:gd name="connsiteY1" fmla="*/ 0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8625" h="490538">
                <a:moveTo>
                  <a:pt x="0" y="490538"/>
                </a:moveTo>
                <a:lnTo>
                  <a:pt x="4286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331494" y="2028825"/>
            <a:ext cx="116681" cy="173831"/>
          </a:xfrm>
          <a:custGeom>
            <a:avLst/>
            <a:gdLst>
              <a:gd name="connsiteX0" fmla="*/ 0 w 116681"/>
              <a:gd name="connsiteY0" fmla="*/ 173831 h 173831"/>
              <a:gd name="connsiteX1" fmla="*/ 116681 w 116681"/>
              <a:gd name="connsiteY1" fmla="*/ 0 h 17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681" h="173831">
                <a:moveTo>
                  <a:pt x="0" y="173831"/>
                </a:moveTo>
                <a:lnTo>
                  <a:pt x="11668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614863" y="3821906"/>
            <a:ext cx="302418" cy="211932"/>
          </a:xfrm>
          <a:custGeom>
            <a:avLst/>
            <a:gdLst>
              <a:gd name="connsiteX0" fmla="*/ 0 w 302418"/>
              <a:gd name="connsiteY0" fmla="*/ 211932 h 211932"/>
              <a:gd name="connsiteX1" fmla="*/ 302418 w 302418"/>
              <a:gd name="connsiteY1" fmla="*/ 0 h 21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2418" h="211932">
                <a:moveTo>
                  <a:pt x="0" y="211932"/>
                </a:moveTo>
                <a:lnTo>
                  <a:pt x="30241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210175" y="4376738"/>
            <a:ext cx="323850" cy="221456"/>
          </a:xfrm>
          <a:custGeom>
            <a:avLst/>
            <a:gdLst>
              <a:gd name="connsiteX0" fmla="*/ 0 w 323850"/>
              <a:gd name="connsiteY0" fmla="*/ 221456 h 221456"/>
              <a:gd name="connsiteX1" fmla="*/ 323850 w 323850"/>
              <a:gd name="connsiteY1" fmla="*/ 0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850" h="221456">
                <a:moveTo>
                  <a:pt x="0" y="221456"/>
                </a:moveTo>
                <a:lnTo>
                  <a:pt x="32385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545681" y="6086475"/>
            <a:ext cx="333375" cy="259556"/>
          </a:xfrm>
          <a:custGeom>
            <a:avLst/>
            <a:gdLst>
              <a:gd name="connsiteX0" fmla="*/ 333375 w 333375"/>
              <a:gd name="connsiteY0" fmla="*/ 0 h 259556"/>
              <a:gd name="connsiteX1" fmla="*/ 0 w 333375"/>
              <a:gd name="connsiteY1" fmla="*/ 259556 h 2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259556">
                <a:moveTo>
                  <a:pt x="333375" y="0"/>
                </a:moveTo>
                <a:lnTo>
                  <a:pt x="0" y="259556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324475" y="5934075"/>
            <a:ext cx="416719" cy="221456"/>
          </a:xfrm>
          <a:custGeom>
            <a:avLst/>
            <a:gdLst>
              <a:gd name="connsiteX0" fmla="*/ 200025 w 416719"/>
              <a:gd name="connsiteY0" fmla="*/ 0 h 221456"/>
              <a:gd name="connsiteX1" fmla="*/ 416719 w 416719"/>
              <a:gd name="connsiteY1" fmla="*/ 221456 h 221456"/>
              <a:gd name="connsiteX2" fmla="*/ 0 w 416719"/>
              <a:gd name="connsiteY2" fmla="*/ 154781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719" h="221456">
                <a:moveTo>
                  <a:pt x="200025" y="0"/>
                </a:moveTo>
                <a:lnTo>
                  <a:pt x="416719" y="221456"/>
                </a:lnTo>
                <a:lnTo>
                  <a:pt x="0" y="154781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Components of Nucleic Acids</a:t>
            </a:r>
          </a:p>
        </p:txBody>
      </p:sp>
      <p:sp>
        <p:nvSpPr>
          <p:cNvPr id="179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Nucleic acids are polymers called </a:t>
            </a:r>
            <a:r>
              <a:rPr lang="en-US" b="1" dirty="0" smtClean="0"/>
              <a:t>polynucleotides</a:t>
            </a:r>
          </a:p>
          <a:p>
            <a:r>
              <a:rPr lang="en-US" dirty="0" smtClean="0"/>
              <a:t>Each polynucleotide is made of monomers called </a:t>
            </a:r>
            <a:r>
              <a:rPr lang="en-US" b="1" dirty="0" smtClean="0"/>
              <a:t>nucleotides</a:t>
            </a:r>
          </a:p>
          <a:p>
            <a:r>
              <a:rPr lang="en-US" dirty="0" smtClean="0"/>
              <a:t>Each nucleotide consists of a nitrogenous base, a pentose sugar, and one or more phosphate groups</a:t>
            </a:r>
          </a:p>
          <a:p>
            <a:r>
              <a:rPr lang="en-US" dirty="0" smtClean="0"/>
              <a:t>The portion of a nucleotide without the phosphate group is called a nucleoside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Animation: DNA and RNA Structure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4" name="03_28aDNAandRNAStructure_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0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nitrogenous base has one or two rings that include nitrogen atoms</a:t>
            </a:r>
          </a:p>
          <a:p>
            <a:r>
              <a:rPr lang="en-US" dirty="0" smtClean="0"/>
              <a:t>There are two families of nitrogenous bases</a:t>
            </a:r>
          </a:p>
          <a:p>
            <a:pPr lvl="1"/>
            <a:r>
              <a:rPr lang="en-US" b="1" dirty="0" err="1" smtClean="0"/>
              <a:t>Pyrimidines</a:t>
            </a:r>
            <a:r>
              <a:rPr lang="en-US" dirty="0" smtClean="0"/>
              <a:t> include cytosine (C), thymine (T), and uracil (U)</a:t>
            </a:r>
          </a:p>
          <a:p>
            <a:pPr lvl="1"/>
            <a:r>
              <a:rPr lang="en-US" b="1" dirty="0" smtClean="0"/>
              <a:t>Purines</a:t>
            </a:r>
            <a:r>
              <a:rPr lang="en-US" dirty="0" smtClean="0"/>
              <a:t> include adenine (A) and guanine (G)</a:t>
            </a:r>
          </a:p>
          <a:p>
            <a:r>
              <a:rPr lang="en-US" dirty="0" smtClean="0"/>
              <a:t>Thymine is found only in DNA, and uracil only in RNA; the rest are found in both DNA and RNA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sugar in DNA is </a:t>
            </a:r>
            <a:r>
              <a:rPr lang="en-US" b="1" dirty="0" err="1" smtClean="0"/>
              <a:t>deoxyribose</a:t>
            </a:r>
            <a:r>
              <a:rPr lang="en-US" dirty="0" smtClean="0"/>
              <a:t>; in RNA it is </a:t>
            </a:r>
            <a:r>
              <a:rPr lang="en-US" b="1" dirty="0" smtClean="0"/>
              <a:t>ribose</a:t>
            </a:r>
          </a:p>
          <a:p>
            <a:r>
              <a:rPr lang="en-US" dirty="0" smtClean="0"/>
              <a:t>A prime (</a:t>
            </a:r>
            <a:r>
              <a:rPr lang="en-US" dirty="0" smtClean="0">
                <a:sym typeface="Symbol" pitchFamily="18" charset="2"/>
              </a:rPr>
              <a:t></a:t>
            </a:r>
            <a:r>
              <a:rPr lang="en-US" dirty="0" smtClean="0"/>
              <a:t>) is used to identify the carbon atoms in the ribose, such as the 2</a:t>
            </a:r>
            <a:r>
              <a:rPr lang="en-US" dirty="0" smtClean="0">
                <a:sym typeface="Symbol" pitchFamily="18" charset="2"/>
              </a:rPr>
              <a:t></a:t>
            </a:r>
            <a:r>
              <a:rPr lang="en-US" dirty="0" smtClean="0"/>
              <a:t> carbon or 5</a:t>
            </a:r>
            <a:r>
              <a:rPr lang="en-US" dirty="0" smtClean="0">
                <a:sym typeface="Symbol" pitchFamily="18" charset="2"/>
              </a:rPr>
              <a:t></a:t>
            </a:r>
            <a:r>
              <a:rPr lang="en-US" dirty="0" smtClean="0"/>
              <a:t> carbon</a:t>
            </a:r>
          </a:p>
          <a:p>
            <a:r>
              <a:rPr lang="en-US" dirty="0" smtClean="0"/>
              <a:t>A nucleoside with at least one phosphate attached is a nucleotide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1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1.xml><?xml version="1.0" encoding="utf-8"?>
<a:theme xmlns:a="http://schemas.openxmlformats.org/drawingml/2006/main" name="1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2.xml><?xml version="1.0" encoding="utf-8"?>
<a:theme xmlns:a="http://schemas.openxmlformats.org/drawingml/2006/main" name="1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3.xml><?xml version="1.0" encoding="utf-8"?>
<a:theme xmlns:a="http://schemas.openxmlformats.org/drawingml/2006/main" name="1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4.xml><?xml version="1.0" encoding="utf-8"?>
<a:theme xmlns:a="http://schemas.openxmlformats.org/drawingml/2006/main" name="1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5.xml><?xml version="1.0" encoding="utf-8"?>
<a:theme xmlns:a="http://schemas.openxmlformats.org/drawingml/2006/main" name="1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6.xml><?xml version="1.0" encoding="utf-8"?>
<a:theme xmlns:a="http://schemas.openxmlformats.org/drawingml/2006/main" name="1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7.xml><?xml version="1.0" encoding="utf-8"?>
<a:theme xmlns:a="http://schemas.openxmlformats.org/drawingml/2006/main" name="1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8.xml><?xml version="1.0" encoding="utf-8"?>
<a:theme xmlns:a="http://schemas.openxmlformats.org/drawingml/2006/main" name="1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9.xml><?xml version="1.0" encoding="utf-8"?>
<a:theme xmlns:a="http://schemas.openxmlformats.org/drawingml/2006/main" name="1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0.xml><?xml version="1.0" encoding="utf-8"?>
<a:theme xmlns:a="http://schemas.openxmlformats.org/drawingml/2006/main" name="1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1.xml><?xml version="1.0" encoding="utf-8"?>
<a:theme xmlns:a="http://schemas.openxmlformats.org/drawingml/2006/main" name="1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2.xml><?xml version="1.0" encoding="utf-8"?>
<a:theme xmlns:a="http://schemas.openxmlformats.org/drawingml/2006/main" name="1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3.xml><?xml version="1.0" encoding="utf-8"?>
<a:theme xmlns:a="http://schemas.openxmlformats.org/drawingml/2006/main" name="1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4.xml><?xml version="1.0" encoding="utf-8"?>
<a:theme xmlns:a="http://schemas.openxmlformats.org/drawingml/2006/main" name="1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5.xml><?xml version="1.0" encoding="utf-8"?>
<a:theme xmlns:a="http://schemas.openxmlformats.org/drawingml/2006/main" name="1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6.xml><?xml version="1.0" encoding="utf-8"?>
<a:theme xmlns:a="http://schemas.openxmlformats.org/drawingml/2006/main" name="1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7.xml><?xml version="1.0" encoding="utf-8"?>
<a:theme xmlns:a="http://schemas.openxmlformats.org/drawingml/2006/main" name="1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8.xml><?xml version="1.0" encoding="utf-8"?>
<a:theme xmlns:a="http://schemas.openxmlformats.org/drawingml/2006/main" name="1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9.xml><?xml version="1.0" encoding="utf-8"?>
<a:theme xmlns:a="http://schemas.openxmlformats.org/drawingml/2006/main" name="1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0.xml><?xml version="1.0" encoding="utf-8"?>
<a:theme xmlns:a="http://schemas.openxmlformats.org/drawingml/2006/main" name="1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1.xml><?xml version="1.0" encoding="utf-8"?>
<a:theme xmlns:a="http://schemas.openxmlformats.org/drawingml/2006/main" name="1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2.xml><?xml version="1.0" encoding="utf-8"?>
<a:theme xmlns:a="http://schemas.openxmlformats.org/drawingml/2006/main" name="1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3.xml><?xml version="1.0" encoding="utf-8"?>
<a:theme xmlns:a="http://schemas.openxmlformats.org/drawingml/2006/main" name="1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4.xml><?xml version="1.0" encoding="utf-8"?>
<a:theme xmlns:a="http://schemas.openxmlformats.org/drawingml/2006/main" name="1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5.xml><?xml version="1.0" encoding="utf-8"?>
<a:theme xmlns:a="http://schemas.openxmlformats.org/drawingml/2006/main" name="1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6.xml><?xml version="1.0" encoding="utf-8"?>
<a:theme xmlns:a="http://schemas.openxmlformats.org/drawingml/2006/main" name="1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7.xml><?xml version="1.0" encoding="utf-8"?>
<a:theme xmlns:a="http://schemas.openxmlformats.org/drawingml/2006/main" name="1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8.xml><?xml version="1.0" encoding="utf-8"?>
<a:theme xmlns:a="http://schemas.openxmlformats.org/drawingml/2006/main" name="1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9.xml><?xml version="1.0" encoding="utf-8"?>
<a:theme xmlns:a="http://schemas.openxmlformats.org/drawingml/2006/main" name="1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0.xml><?xml version="1.0" encoding="utf-8"?>
<a:theme xmlns:a="http://schemas.openxmlformats.org/drawingml/2006/main" name="1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1.xml><?xml version="1.0" encoding="utf-8"?>
<a:theme xmlns:a="http://schemas.openxmlformats.org/drawingml/2006/main" name="2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2.xml><?xml version="1.0" encoding="utf-8"?>
<a:theme xmlns:a="http://schemas.openxmlformats.org/drawingml/2006/main" name="2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3.xml><?xml version="1.0" encoding="utf-8"?>
<a:theme xmlns:a="http://schemas.openxmlformats.org/drawingml/2006/main" name="2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4.xml><?xml version="1.0" encoding="utf-8"?>
<a:theme xmlns:a="http://schemas.openxmlformats.org/drawingml/2006/main" name="2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5.xml><?xml version="1.0" encoding="utf-8"?>
<a:theme xmlns:a="http://schemas.openxmlformats.org/drawingml/2006/main" name="2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6.xml><?xml version="1.0" encoding="utf-8"?>
<a:theme xmlns:a="http://schemas.openxmlformats.org/drawingml/2006/main" name="2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7.xml><?xml version="1.0" encoding="utf-8"?>
<a:theme xmlns:a="http://schemas.openxmlformats.org/drawingml/2006/main" name="2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8.xml><?xml version="1.0" encoding="utf-8"?>
<a:theme xmlns:a="http://schemas.openxmlformats.org/drawingml/2006/main" name="2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9.xml><?xml version="1.0" encoding="utf-8"?>
<a:theme xmlns:a="http://schemas.openxmlformats.org/drawingml/2006/main" name="2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0.xml><?xml version="1.0" encoding="utf-8"?>
<a:theme xmlns:a="http://schemas.openxmlformats.org/drawingml/2006/main" name="2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1.xml><?xml version="1.0" encoding="utf-8"?>
<a:theme xmlns:a="http://schemas.openxmlformats.org/drawingml/2006/main" name="2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2.xml><?xml version="1.0" encoding="utf-8"?>
<a:theme xmlns:a="http://schemas.openxmlformats.org/drawingml/2006/main" name="2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3.xml><?xml version="1.0" encoding="utf-8"?>
<a:theme xmlns:a="http://schemas.openxmlformats.org/drawingml/2006/main" name="2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4.xml><?xml version="1.0" encoding="utf-8"?>
<a:theme xmlns:a="http://schemas.openxmlformats.org/drawingml/2006/main" name="2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5.xml><?xml version="1.0" encoding="utf-8"?>
<a:theme xmlns:a="http://schemas.openxmlformats.org/drawingml/2006/main" name="2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6.xml><?xml version="1.0" encoding="utf-8"?>
<a:theme xmlns:a="http://schemas.openxmlformats.org/drawingml/2006/main" name="2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7.xml><?xml version="1.0" encoding="utf-8"?>
<a:theme xmlns:a="http://schemas.openxmlformats.org/drawingml/2006/main" name="2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8.xml><?xml version="1.0" encoding="utf-8"?>
<a:theme xmlns:a="http://schemas.openxmlformats.org/drawingml/2006/main" name="2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9.xml><?xml version="1.0" encoding="utf-8"?>
<a:theme xmlns:a="http://schemas.openxmlformats.org/drawingml/2006/main" name="2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0.xml><?xml version="1.0" encoding="utf-8"?>
<a:theme xmlns:a="http://schemas.openxmlformats.org/drawingml/2006/main" name="2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1.xml><?xml version="1.0" encoding="utf-8"?>
<a:theme xmlns:a="http://schemas.openxmlformats.org/drawingml/2006/main" name="2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2.xml><?xml version="1.0" encoding="utf-8"?>
<a:theme xmlns:a="http://schemas.openxmlformats.org/drawingml/2006/main" name="2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3.xml><?xml version="1.0" encoding="utf-8"?>
<a:theme xmlns:a="http://schemas.openxmlformats.org/drawingml/2006/main" name="2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4.xml><?xml version="1.0" encoding="utf-8"?>
<a:theme xmlns:a="http://schemas.openxmlformats.org/drawingml/2006/main" name="2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5.xml><?xml version="1.0" encoding="utf-8"?>
<a:theme xmlns:a="http://schemas.openxmlformats.org/drawingml/2006/main" name="2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6.xml><?xml version="1.0" encoding="utf-8"?>
<a:theme xmlns:a="http://schemas.openxmlformats.org/drawingml/2006/main" name="2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7.xml><?xml version="1.0" encoding="utf-8"?>
<a:theme xmlns:a="http://schemas.openxmlformats.org/drawingml/2006/main" name="2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8.xml><?xml version="1.0" encoding="utf-8"?>
<a:theme xmlns:a="http://schemas.openxmlformats.org/drawingml/2006/main" name="2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9.xml><?xml version="1.0" encoding="utf-8"?>
<a:theme xmlns:a="http://schemas.openxmlformats.org/drawingml/2006/main" name="2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0.xml><?xml version="1.0" encoding="utf-8"?>
<a:theme xmlns:a="http://schemas.openxmlformats.org/drawingml/2006/main" name="2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1.xml><?xml version="1.0" encoding="utf-8"?>
<a:theme xmlns:a="http://schemas.openxmlformats.org/drawingml/2006/main" name="2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2.xml><?xml version="1.0" encoding="utf-8"?>
<a:theme xmlns:a="http://schemas.openxmlformats.org/drawingml/2006/main" name="2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3.xml><?xml version="1.0" encoding="utf-8"?>
<a:theme xmlns:a="http://schemas.openxmlformats.org/drawingml/2006/main" name="2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4.xml><?xml version="1.0" encoding="utf-8"?>
<a:theme xmlns:a="http://schemas.openxmlformats.org/drawingml/2006/main" name="2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5.xml><?xml version="1.0" encoding="utf-8"?>
<a:theme xmlns:a="http://schemas.openxmlformats.org/drawingml/2006/main" name="2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6.xml><?xml version="1.0" encoding="utf-8"?>
<a:theme xmlns:a="http://schemas.openxmlformats.org/drawingml/2006/main" name="2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7.xml><?xml version="1.0" encoding="utf-8"?>
<a:theme xmlns:a="http://schemas.openxmlformats.org/drawingml/2006/main" name="2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8.xml><?xml version="1.0" encoding="utf-8"?>
<a:theme xmlns:a="http://schemas.openxmlformats.org/drawingml/2006/main" name="2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9.xml><?xml version="1.0" encoding="utf-8"?>
<a:theme xmlns:a="http://schemas.openxmlformats.org/drawingml/2006/main" name="2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0.xml><?xml version="1.0" encoding="utf-8"?>
<a:theme xmlns:a="http://schemas.openxmlformats.org/drawingml/2006/main" name="2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1.xml><?xml version="1.0" encoding="utf-8"?>
<a:theme xmlns:a="http://schemas.openxmlformats.org/drawingml/2006/main" name="2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2.xml><?xml version="1.0" encoding="utf-8"?>
<a:theme xmlns:a="http://schemas.openxmlformats.org/drawingml/2006/main" name="2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3.xml><?xml version="1.0" encoding="utf-8"?>
<a:theme xmlns:a="http://schemas.openxmlformats.org/drawingml/2006/main" name="2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4.xml><?xml version="1.0" encoding="utf-8"?>
<a:theme xmlns:a="http://schemas.openxmlformats.org/drawingml/2006/main" name="2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5.xml><?xml version="1.0" encoding="utf-8"?>
<a:theme xmlns:a="http://schemas.openxmlformats.org/drawingml/2006/main" name="2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6.xml><?xml version="1.0" encoding="utf-8"?>
<a:theme xmlns:a="http://schemas.openxmlformats.org/drawingml/2006/main" name="2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7.xml><?xml version="1.0" encoding="utf-8"?>
<a:theme xmlns:a="http://schemas.openxmlformats.org/drawingml/2006/main" name="2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8.xml><?xml version="1.0" encoding="utf-8"?>
<a:theme xmlns:a="http://schemas.openxmlformats.org/drawingml/2006/main" name="2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9.xml><?xml version="1.0" encoding="utf-8"?>
<a:theme xmlns:a="http://schemas.openxmlformats.org/drawingml/2006/main" name="2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0.xml><?xml version="1.0" encoding="utf-8"?>
<a:theme xmlns:a="http://schemas.openxmlformats.org/drawingml/2006/main" name="2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1.xml><?xml version="1.0" encoding="utf-8"?>
<a:theme xmlns:a="http://schemas.openxmlformats.org/drawingml/2006/main" name="2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2.xml><?xml version="1.0" encoding="utf-8"?>
<a:theme xmlns:a="http://schemas.openxmlformats.org/drawingml/2006/main" name="2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3.xml><?xml version="1.0" encoding="utf-8"?>
<a:theme xmlns:a="http://schemas.openxmlformats.org/drawingml/2006/main" name="2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4.xml><?xml version="1.0" encoding="utf-8"?>
<a:theme xmlns:a="http://schemas.openxmlformats.org/drawingml/2006/main" name="2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5.xml><?xml version="1.0" encoding="utf-8"?>
<a:theme xmlns:a="http://schemas.openxmlformats.org/drawingml/2006/main" name="2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6.xml><?xml version="1.0" encoding="utf-8"?>
<a:theme xmlns:a="http://schemas.openxmlformats.org/drawingml/2006/main" name="2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7.xml><?xml version="1.0" encoding="utf-8"?>
<a:theme xmlns:a="http://schemas.openxmlformats.org/drawingml/2006/main" name="2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3918</TotalTime>
  <Words>903</Words>
  <Application>Microsoft Office PowerPoint</Application>
  <PresentationFormat>On-screen Show (4:3)</PresentationFormat>
  <Paragraphs>202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257</vt:i4>
      </vt:variant>
      <vt:variant>
        <vt:lpstr>Slide Titles</vt:lpstr>
      </vt:variant>
      <vt:variant>
        <vt:i4>16</vt:i4>
      </vt:variant>
    </vt:vector>
  </HeadingPairs>
  <TitlesOfParts>
    <vt:vector size="280" baseType="lpstr">
      <vt:lpstr>ＭＳ Ｐゴシック</vt:lpstr>
      <vt:lpstr>Arial</vt:lpstr>
      <vt:lpstr>Symbol</vt:lpstr>
      <vt:lpstr>Times</vt:lpstr>
      <vt:lpstr>Times New Roman</vt:lpstr>
      <vt:lpstr>Wingdings</vt:lpstr>
      <vt:lpstr>ヒラギノ角ゴ Pro W3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169_Blank</vt:lpstr>
      <vt:lpstr>170_Blank</vt:lpstr>
      <vt:lpstr>171_Blank</vt:lpstr>
      <vt:lpstr>172_Blank</vt:lpstr>
      <vt:lpstr>173_Blank</vt:lpstr>
      <vt:lpstr>174_Blank</vt:lpstr>
      <vt:lpstr>175_Blank</vt:lpstr>
      <vt:lpstr>176_Blank</vt:lpstr>
      <vt:lpstr>177_Blank</vt:lpstr>
      <vt:lpstr>178_Blank</vt:lpstr>
      <vt:lpstr>179_Blank</vt:lpstr>
      <vt:lpstr>180_Blank</vt:lpstr>
      <vt:lpstr>181_Blank</vt:lpstr>
      <vt:lpstr>182_Blank</vt:lpstr>
      <vt:lpstr>183_Blank</vt:lpstr>
      <vt:lpstr>184_Blank</vt:lpstr>
      <vt:lpstr>185_Blank</vt:lpstr>
      <vt:lpstr>186_Blank</vt:lpstr>
      <vt:lpstr>187_Blank</vt:lpstr>
      <vt:lpstr>188_Blank</vt:lpstr>
      <vt:lpstr>189_Blank</vt:lpstr>
      <vt:lpstr>190_Blank</vt:lpstr>
      <vt:lpstr>191_Blank</vt:lpstr>
      <vt:lpstr>192_Blank</vt:lpstr>
      <vt:lpstr>193_Blank</vt:lpstr>
      <vt:lpstr>194_Blank</vt:lpstr>
      <vt:lpstr>195_Blank</vt:lpstr>
      <vt:lpstr>196_Blank</vt:lpstr>
      <vt:lpstr>197_Blank</vt:lpstr>
      <vt:lpstr>198_Blank</vt:lpstr>
      <vt:lpstr>199_Blank</vt:lpstr>
      <vt:lpstr>200_Blank</vt:lpstr>
      <vt:lpstr>201_Blank</vt:lpstr>
      <vt:lpstr>202_Blank</vt:lpstr>
      <vt:lpstr>203_Blank</vt:lpstr>
      <vt:lpstr>204_Blank</vt:lpstr>
      <vt:lpstr>205_Blank</vt:lpstr>
      <vt:lpstr>206_Blank</vt:lpstr>
      <vt:lpstr>207_Blank</vt:lpstr>
      <vt:lpstr>208_Blank</vt:lpstr>
      <vt:lpstr>209_Blank</vt:lpstr>
      <vt:lpstr>210_Blank</vt:lpstr>
      <vt:lpstr>211_Blank</vt:lpstr>
      <vt:lpstr>212_Blank</vt:lpstr>
      <vt:lpstr>213_Blank</vt:lpstr>
      <vt:lpstr>214_Blank</vt:lpstr>
      <vt:lpstr>215_Blank</vt:lpstr>
      <vt:lpstr>216_Blank</vt:lpstr>
      <vt:lpstr>217_Blank</vt:lpstr>
      <vt:lpstr>218_Blank</vt:lpstr>
      <vt:lpstr>219_Blank</vt:lpstr>
      <vt:lpstr>220_Blank</vt:lpstr>
      <vt:lpstr>221_Blank</vt:lpstr>
      <vt:lpstr>222_Blank</vt:lpstr>
      <vt:lpstr>223_Blank</vt:lpstr>
      <vt:lpstr>224_Blank</vt:lpstr>
      <vt:lpstr>225_Blank</vt:lpstr>
      <vt:lpstr>226_Blank</vt:lpstr>
      <vt:lpstr>227_Blank</vt:lpstr>
      <vt:lpstr>228_Blank</vt:lpstr>
      <vt:lpstr>229_Blank</vt:lpstr>
      <vt:lpstr>230_Blank</vt:lpstr>
      <vt:lpstr>231_Blank</vt:lpstr>
      <vt:lpstr>232_Blank</vt:lpstr>
      <vt:lpstr>233_Blank</vt:lpstr>
      <vt:lpstr>234_Blank</vt:lpstr>
      <vt:lpstr>235_Blank</vt:lpstr>
      <vt:lpstr>236_Blank</vt:lpstr>
      <vt:lpstr>237_Blank</vt:lpstr>
      <vt:lpstr>238_Blank</vt:lpstr>
      <vt:lpstr>239_Blank</vt:lpstr>
      <vt:lpstr>240_Blank</vt:lpstr>
      <vt:lpstr>241_Blank</vt:lpstr>
      <vt:lpstr>242_Blank</vt:lpstr>
      <vt:lpstr>243_Blank</vt:lpstr>
      <vt:lpstr>244_Blank</vt:lpstr>
      <vt:lpstr>245_Blank</vt:lpstr>
      <vt:lpstr>246_Blank</vt:lpstr>
      <vt:lpstr>247_Blank</vt:lpstr>
      <vt:lpstr>248_Blank</vt:lpstr>
      <vt:lpstr>249_Blank</vt:lpstr>
      <vt:lpstr>250_Blank</vt:lpstr>
      <vt:lpstr>251_Blank</vt:lpstr>
      <vt:lpstr>252_Blank</vt:lpstr>
      <vt:lpstr>253_Blank</vt:lpstr>
      <vt:lpstr>254_Blank</vt:lpstr>
      <vt:lpstr>255_Blank</vt:lpstr>
      <vt:lpstr>256_Blank</vt:lpstr>
      <vt:lpstr>Concept 3.6: Nucleic acids store, transmit, and help express hereditary information</vt:lpstr>
      <vt:lpstr>The Roles of Nucleic Acids</vt:lpstr>
      <vt:lpstr>Figure 3.26-s1</vt:lpstr>
      <vt:lpstr>Figure 3.26-s2</vt:lpstr>
      <vt:lpstr>Figure 3.26-s3</vt:lpstr>
      <vt:lpstr>The Components of Nucleic Acids</vt:lpstr>
      <vt:lpstr>Animation: DNA and RNA Structure</vt:lpstr>
      <vt:lpstr>PowerPoint Presentation</vt:lpstr>
      <vt:lpstr>PowerPoint Presentation</vt:lpstr>
      <vt:lpstr>Figure 3.27</vt:lpstr>
      <vt:lpstr>Nucleotide Polymers</vt:lpstr>
      <vt:lpstr>The Structures of DNA and RNA Molecules</vt:lpstr>
      <vt:lpstr>Figure 3.28</vt:lpstr>
      <vt:lpstr>Figure 3.28-1</vt:lpstr>
      <vt:lpstr>PowerPoint Presentation</vt:lpstr>
      <vt:lpstr>DNA and Proteins as Tape Measures of Evolution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Joan Stone</cp:lastModifiedBy>
  <cp:revision>619</cp:revision>
  <cp:lastPrinted>2005-03-24T12:52:04Z</cp:lastPrinted>
  <dcterms:created xsi:type="dcterms:W3CDTF">2010-10-31T21:38:30Z</dcterms:created>
  <dcterms:modified xsi:type="dcterms:W3CDTF">2018-09-17T20:59:01Z</dcterms:modified>
</cp:coreProperties>
</file>