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Masters/slideMaster143.xml" ContentType="application/vnd.openxmlformats-officedocument.presentationml.slideMaster+xml"/>
  <Override PartName="/ppt/slideMasters/slideMaster144.xml" ContentType="application/vnd.openxmlformats-officedocument.presentationml.slideMaster+xml"/>
  <Override PartName="/ppt/slideMasters/slideMaster145.xml" ContentType="application/vnd.openxmlformats-officedocument.presentationml.slideMaster+xml"/>
  <Override PartName="/ppt/slideMasters/slideMaster146.xml" ContentType="application/vnd.openxmlformats-officedocument.presentationml.slideMaster+xml"/>
  <Override PartName="/ppt/slideMasters/slideMaster147.xml" ContentType="application/vnd.openxmlformats-officedocument.presentationml.slideMaster+xml"/>
  <Override PartName="/ppt/slideMasters/slideMaster148.xml" ContentType="application/vnd.openxmlformats-officedocument.presentationml.slideMaster+xml"/>
  <Override PartName="/ppt/slideMasters/slideMaster149.xml" ContentType="application/vnd.openxmlformats-officedocument.presentationml.slideMaster+xml"/>
  <Override PartName="/ppt/slideMasters/slideMaster150.xml" ContentType="application/vnd.openxmlformats-officedocument.presentationml.slideMaster+xml"/>
  <Override PartName="/ppt/slideMasters/slideMaster151.xml" ContentType="application/vnd.openxmlformats-officedocument.presentationml.slideMaster+xml"/>
  <Override PartName="/ppt/slideMasters/slideMaster152.xml" ContentType="application/vnd.openxmlformats-officedocument.presentationml.slideMaster+xml"/>
  <Override PartName="/ppt/slideMasters/slideMaster153.xml" ContentType="application/vnd.openxmlformats-officedocument.presentationml.slideMaster+xml"/>
  <Override PartName="/ppt/slideMasters/slideMaster154.xml" ContentType="application/vnd.openxmlformats-officedocument.presentationml.slideMaster+xml"/>
  <Override PartName="/ppt/slideMasters/slideMaster155.xml" ContentType="application/vnd.openxmlformats-officedocument.presentationml.slideMaster+xml"/>
  <Override PartName="/ppt/slideMasters/slideMaster156.xml" ContentType="application/vnd.openxmlformats-officedocument.presentationml.slideMaster+xml"/>
  <Override PartName="/ppt/slideMasters/slideMaster157.xml" ContentType="application/vnd.openxmlformats-officedocument.presentationml.slideMaster+xml"/>
  <Override PartName="/ppt/slideMasters/slideMaster158.xml" ContentType="application/vnd.openxmlformats-officedocument.presentationml.slideMaster+xml"/>
  <Override PartName="/ppt/slideMasters/slideMaster159.xml" ContentType="application/vnd.openxmlformats-officedocument.presentationml.slideMaster+xml"/>
  <Override PartName="/ppt/slideMasters/slideMaster160.xml" ContentType="application/vnd.openxmlformats-officedocument.presentationml.slideMaster+xml"/>
  <Override PartName="/ppt/slideMasters/slideMaster161.xml" ContentType="application/vnd.openxmlformats-officedocument.presentationml.slideMaster+xml"/>
  <Override PartName="/ppt/slideMasters/slideMaster162.xml" ContentType="application/vnd.openxmlformats-officedocument.presentationml.slideMaster+xml"/>
  <Override PartName="/ppt/slideMasters/slideMaster163.xml" ContentType="application/vnd.openxmlformats-officedocument.presentationml.slideMaster+xml"/>
  <Override PartName="/ppt/slideMasters/slideMaster164.xml" ContentType="application/vnd.openxmlformats-officedocument.presentationml.slideMaster+xml"/>
  <Override PartName="/ppt/slideMasters/slideMaster165.xml" ContentType="application/vnd.openxmlformats-officedocument.presentationml.slideMaster+xml"/>
  <Override PartName="/ppt/slideMasters/slideMaster166.xml" ContentType="application/vnd.openxmlformats-officedocument.presentationml.slideMaster+xml"/>
  <Override PartName="/ppt/slideMasters/slideMaster16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theme/theme112.xml" ContentType="application/vnd.openxmlformats-officedocument.theme+xml"/>
  <Override PartName="/ppt/theme/theme113.xml" ContentType="application/vnd.openxmlformats-officedocument.theme+xml"/>
  <Override PartName="/ppt/theme/theme114.xml" ContentType="application/vnd.openxmlformats-officedocument.theme+xml"/>
  <Override PartName="/ppt/theme/theme115.xml" ContentType="application/vnd.openxmlformats-officedocument.theme+xml"/>
  <Override PartName="/ppt/theme/theme116.xml" ContentType="application/vnd.openxmlformats-officedocument.theme+xml"/>
  <Override PartName="/ppt/theme/theme117.xml" ContentType="application/vnd.openxmlformats-officedocument.theme+xml"/>
  <Override PartName="/ppt/theme/theme118.xml" ContentType="application/vnd.openxmlformats-officedocument.theme+xml"/>
  <Override PartName="/ppt/theme/theme119.xml" ContentType="application/vnd.openxmlformats-officedocument.theme+xml"/>
  <Override PartName="/ppt/theme/theme120.xml" ContentType="application/vnd.openxmlformats-officedocument.theme+xml"/>
  <Override PartName="/ppt/theme/theme121.xml" ContentType="application/vnd.openxmlformats-officedocument.theme+xml"/>
  <Override PartName="/ppt/theme/theme122.xml" ContentType="application/vnd.openxmlformats-officedocument.theme+xml"/>
  <Override PartName="/ppt/theme/theme123.xml" ContentType="application/vnd.openxmlformats-officedocument.theme+xml"/>
  <Override PartName="/ppt/theme/theme124.xml" ContentType="application/vnd.openxmlformats-officedocument.theme+xml"/>
  <Override PartName="/ppt/theme/theme125.xml" ContentType="application/vnd.openxmlformats-officedocument.theme+xml"/>
  <Override PartName="/ppt/theme/theme126.xml" ContentType="application/vnd.openxmlformats-officedocument.theme+xml"/>
  <Override PartName="/ppt/theme/theme127.xml" ContentType="application/vnd.openxmlformats-officedocument.theme+xml"/>
  <Override PartName="/ppt/theme/theme128.xml" ContentType="application/vnd.openxmlformats-officedocument.theme+xml"/>
  <Override PartName="/ppt/theme/theme129.xml" ContentType="application/vnd.openxmlformats-officedocument.theme+xml"/>
  <Override PartName="/ppt/theme/theme130.xml" ContentType="application/vnd.openxmlformats-officedocument.theme+xml"/>
  <Override PartName="/ppt/theme/theme131.xml" ContentType="application/vnd.openxmlformats-officedocument.theme+xml"/>
  <Override PartName="/ppt/theme/theme132.xml" ContentType="application/vnd.openxmlformats-officedocument.theme+xml"/>
  <Override PartName="/ppt/theme/theme133.xml" ContentType="application/vnd.openxmlformats-officedocument.theme+xml"/>
  <Override PartName="/ppt/theme/theme134.xml" ContentType="application/vnd.openxmlformats-officedocument.theme+xml"/>
  <Override PartName="/ppt/theme/theme135.xml" ContentType="application/vnd.openxmlformats-officedocument.theme+xml"/>
  <Override PartName="/ppt/theme/theme136.xml" ContentType="application/vnd.openxmlformats-officedocument.theme+xml"/>
  <Override PartName="/ppt/theme/theme137.xml" ContentType="application/vnd.openxmlformats-officedocument.theme+xml"/>
  <Override PartName="/ppt/theme/theme138.xml" ContentType="application/vnd.openxmlformats-officedocument.theme+xml"/>
  <Override PartName="/ppt/theme/theme139.xml" ContentType="application/vnd.openxmlformats-officedocument.theme+xml"/>
  <Override PartName="/ppt/theme/theme140.xml" ContentType="application/vnd.openxmlformats-officedocument.theme+xml"/>
  <Override PartName="/ppt/theme/theme141.xml" ContentType="application/vnd.openxmlformats-officedocument.theme+xml"/>
  <Override PartName="/ppt/theme/theme142.xml" ContentType="application/vnd.openxmlformats-officedocument.theme+xml"/>
  <Override PartName="/ppt/theme/theme143.xml" ContentType="application/vnd.openxmlformats-officedocument.theme+xml"/>
  <Override PartName="/ppt/theme/theme144.xml" ContentType="application/vnd.openxmlformats-officedocument.theme+xml"/>
  <Override PartName="/ppt/theme/theme145.xml" ContentType="application/vnd.openxmlformats-officedocument.theme+xml"/>
  <Override PartName="/ppt/theme/theme146.xml" ContentType="application/vnd.openxmlformats-officedocument.theme+xml"/>
  <Override PartName="/ppt/theme/theme147.xml" ContentType="application/vnd.openxmlformats-officedocument.theme+xml"/>
  <Override PartName="/ppt/theme/theme148.xml" ContentType="application/vnd.openxmlformats-officedocument.theme+xml"/>
  <Override PartName="/ppt/theme/theme149.xml" ContentType="application/vnd.openxmlformats-officedocument.theme+xml"/>
  <Override PartName="/ppt/theme/theme150.xml" ContentType="application/vnd.openxmlformats-officedocument.theme+xml"/>
  <Override PartName="/ppt/theme/theme151.xml" ContentType="application/vnd.openxmlformats-officedocument.theme+xml"/>
  <Override PartName="/ppt/theme/theme152.xml" ContentType="application/vnd.openxmlformats-officedocument.theme+xml"/>
  <Override PartName="/ppt/slideLayouts/slideLayout7.xml" ContentType="application/vnd.openxmlformats-officedocument.presentationml.slideLayout+xml"/>
  <Override PartName="/ppt/theme/theme153.xml" ContentType="application/vnd.openxmlformats-officedocument.theme+xml"/>
  <Override PartName="/ppt/slideLayouts/slideLayout8.xml" ContentType="application/vnd.openxmlformats-officedocument.presentationml.slideLayout+xml"/>
  <Override PartName="/ppt/theme/theme154.xml" ContentType="application/vnd.openxmlformats-officedocument.theme+xml"/>
  <Override PartName="/ppt/slideLayouts/slideLayout9.xml" ContentType="application/vnd.openxmlformats-officedocument.presentationml.slideLayout+xml"/>
  <Override PartName="/ppt/theme/theme155.xml" ContentType="application/vnd.openxmlformats-officedocument.theme+xml"/>
  <Override PartName="/ppt/slideLayouts/slideLayout10.xml" ContentType="application/vnd.openxmlformats-officedocument.presentationml.slideLayout+xml"/>
  <Override PartName="/ppt/theme/theme156.xml" ContentType="application/vnd.openxmlformats-officedocument.theme+xml"/>
  <Override PartName="/ppt/slideLayouts/slideLayout11.xml" ContentType="application/vnd.openxmlformats-officedocument.presentationml.slideLayout+xml"/>
  <Override PartName="/ppt/theme/theme157.xml" ContentType="application/vnd.openxmlformats-officedocument.theme+xml"/>
  <Override PartName="/ppt/slideLayouts/slideLayout12.xml" ContentType="application/vnd.openxmlformats-officedocument.presentationml.slideLayout+xml"/>
  <Override PartName="/ppt/theme/theme158.xml" ContentType="application/vnd.openxmlformats-officedocument.theme+xml"/>
  <Override PartName="/ppt/slideLayouts/slideLayout13.xml" ContentType="application/vnd.openxmlformats-officedocument.presentationml.slideLayout+xml"/>
  <Override PartName="/ppt/theme/theme159.xml" ContentType="application/vnd.openxmlformats-officedocument.theme+xml"/>
  <Override PartName="/ppt/slideLayouts/slideLayout14.xml" ContentType="application/vnd.openxmlformats-officedocument.presentationml.slideLayout+xml"/>
  <Override PartName="/ppt/theme/theme160.xml" ContentType="application/vnd.openxmlformats-officedocument.theme+xml"/>
  <Override PartName="/ppt/theme/theme161.xml" ContentType="application/vnd.openxmlformats-officedocument.theme+xml"/>
  <Override PartName="/ppt/theme/theme162.xml" ContentType="application/vnd.openxmlformats-officedocument.theme+xml"/>
  <Override PartName="/ppt/theme/theme163.xml" ContentType="application/vnd.openxmlformats-officedocument.theme+xml"/>
  <Override PartName="/ppt/theme/theme164.xml" ContentType="application/vnd.openxmlformats-officedocument.theme+xml"/>
  <Override PartName="/ppt/theme/theme165.xml" ContentType="application/vnd.openxmlformats-officedocument.theme+xml"/>
  <Override PartName="/ppt/theme/theme166.xml" ContentType="application/vnd.openxmlformats-officedocument.theme+xml"/>
  <Override PartName="/ppt/theme/theme167.xml" ContentType="application/vnd.openxmlformats-officedocument.theme+xml"/>
  <Override PartName="/ppt/theme/theme168.xml" ContentType="application/vnd.openxmlformats-officedocument.theme+xml"/>
  <Override PartName="/ppt/theme/theme16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80" r:id="rId1"/>
    <p:sldMasterId id="2147483787" r:id="rId2"/>
    <p:sldMasterId id="2147483789" r:id="rId3"/>
    <p:sldMasterId id="2147483791" r:id="rId4"/>
    <p:sldMasterId id="2147483793" r:id="rId5"/>
    <p:sldMasterId id="2147483795" r:id="rId6"/>
    <p:sldMasterId id="2147483797" r:id="rId7"/>
    <p:sldMasterId id="2147483799" r:id="rId8"/>
    <p:sldMasterId id="2147483801" r:id="rId9"/>
    <p:sldMasterId id="2147483803" r:id="rId10"/>
    <p:sldMasterId id="2147483805" r:id="rId11"/>
    <p:sldMasterId id="2147483807" r:id="rId12"/>
    <p:sldMasterId id="2147483809" r:id="rId13"/>
    <p:sldMasterId id="2147483811" r:id="rId14"/>
    <p:sldMasterId id="2147483813" r:id="rId15"/>
    <p:sldMasterId id="2147483815" r:id="rId16"/>
    <p:sldMasterId id="2147483817" r:id="rId17"/>
    <p:sldMasterId id="2147483819" r:id="rId18"/>
    <p:sldMasterId id="2147483821" r:id="rId19"/>
    <p:sldMasterId id="2147483823" r:id="rId20"/>
    <p:sldMasterId id="2147483825" r:id="rId21"/>
    <p:sldMasterId id="2147483827" r:id="rId22"/>
    <p:sldMasterId id="2147483829" r:id="rId23"/>
    <p:sldMasterId id="2147483831" r:id="rId24"/>
    <p:sldMasterId id="2147483833" r:id="rId25"/>
    <p:sldMasterId id="2147483835" r:id="rId26"/>
    <p:sldMasterId id="2147483837" r:id="rId27"/>
    <p:sldMasterId id="2147483839" r:id="rId28"/>
    <p:sldMasterId id="2147483841" r:id="rId29"/>
    <p:sldMasterId id="2147483843" r:id="rId30"/>
    <p:sldMasterId id="2147483845" r:id="rId31"/>
    <p:sldMasterId id="2147483847" r:id="rId32"/>
    <p:sldMasterId id="2147483849" r:id="rId33"/>
    <p:sldMasterId id="2147483851" r:id="rId34"/>
    <p:sldMasterId id="2147483853" r:id="rId35"/>
    <p:sldMasterId id="2147483855" r:id="rId36"/>
    <p:sldMasterId id="2147483857" r:id="rId37"/>
    <p:sldMasterId id="2147483859" r:id="rId38"/>
    <p:sldMasterId id="2147483861" r:id="rId39"/>
    <p:sldMasterId id="2147483863" r:id="rId40"/>
    <p:sldMasterId id="2147483865" r:id="rId41"/>
    <p:sldMasterId id="2147483867" r:id="rId42"/>
    <p:sldMasterId id="2147483869" r:id="rId43"/>
    <p:sldMasterId id="2147483871" r:id="rId44"/>
    <p:sldMasterId id="2147483873" r:id="rId45"/>
    <p:sldMasterId id="2147483875" r:id="rId46"/>
    <p:sldMasterId id="2147483877" r:id="rId47"/>
    <p:sldMasterId id="2147483879" r:id="rId48"/>
    <p:sldMasterId id="2147483881" r:id="rId49"/>
    <p:sldMasterId id="2147483883" r:id="rId50"/>
    <p:sldMasterId id="2147483885" r:id="rId51"/>
    <p:sldMasterId id="2147483887" r:id="rId52"/>
    <p:sldMasterId id="2147483889" r:id="rId53"/>
    <p:sldMasterId id="2147483891" r:id="rId54"/>
    <p:sldMasterId id="2147483893" r:id="rId55"/>
    <p:sldMasterId id="2147483895" r:id="rId56"/>
    <p:sldMasterId id="2147483897" r:id="rId57"/>
    <p:sldMasterId id="2147483899" r:id="rId58"/>
    <p:sldMasterId id="2147483901" r:id="rId59"/>
    <p:sldMasterId id="2147483903" r:id="rId60"/>
    <p:sldMasterId id="2147483905" r:id="rId61"/>
    <p:sldMasterId id="2147483907" r:id="rId62"/>
    <p:sldMasterId id="2147483909" r:id="rId63"/>
    <p:sldMasterId id="2147483911" r:id="rId64"/>
    <p:sldMasterId id="2147483913" r:id="rId65"/>
    <p:sldMasterId id="2147483915" r:id="rId66"/>
    <p:sldMasterId id="2147483917" r:id="rId67"/>
    <p:sldMasterId id="2147483919" r:id="rId68"/>
    <p:sldMasterId id="2147483921" r:id="rId69"/>
    <p:sldMasterId id="2147483923" r:id="rId70"/>
    <p:sldMasterId id="2147483925" r:id="rId71"/>
    <p:sldMasterId id="2147483927" r:id="rId72"/>
    <p:sldMasterId id="2147483929" r:id="rId73"/>
    <p:sldMasterId id="2147483931" r:id="rId74"/>
    <p:sldMasterId id="2147483933" r:id="rId75"/>
    <p:sldMasterId id="2147483935" r:id="rId76"/>
    <p:sldMasterId id="2147483937" r:id="rId77"/>
    <p:sldMasterId id="2147483939" r:id="rId78"/>
    <p:sldMasterId id="2147483941" r:id="rId79"/>
    <p:sldMasterId id="2147483943" r:id="rId80"/>
    <p:sldMasterId id="2147483945" r:id="rId81"/>
    <p:sldMasterId id="2147483947" r:id="rId82"/>
    <p:sldMasterId id="2147483949" r:id="rId83"/>
    <p:sldMasterId id="2147483951" r:id="rId84"/>
    <p:sldMasterId id="2147483953" r:id="rId85"/>
    <p:sldMasterId id="2147483955" r:id="rId86"/>
    <p:sldMasterId id="2147483957" r:id="rId87"/>
    <p:sldMasterId id="2147483959" r:id="rId88"/>
    <p:sldMasterId id="2147483961" r:id="rId89"/>
    <p:sldMasterId id="2147483963" r:id="rId90"/>
    <p:sldMasterId id="2147483964" r:id="rId91"/>
    <p:sldMasterId id="2147483966" r:id="rId92"/>
    <p:sldMasterId id="2147483968" r:id="rId93"/>
    <p:sldMasterId id="2147483970" r:id="rId94"/>
    <p:sldMasterId id="2147483972" r:id="rId95"/>
    <p:sldMasterId id="2147483974" r:id="rId96"/>
    <p:sldMasterId id="2147483976" r:id="rId97"/>
    <p:sldMasterId id="2147483978" r:id="rId98"/>
    <p:sldMasterId id="2147483980" r:id="rId99"/>
    <p:sldMasterId id="2147483982" r:id="rId100"/>
    <p:sldMasterId id="2147483984" r:id="rId101"/>
    <p:sldMasterId id="2147483986" r:id="rId102"/>
    <p:sldMasterId id="2147483988" r:id="rId103"/>
    <p:sldMasterId id="2147483990" r:id="rId104"/>
    <p:sldMasterId id="2147483992" r:id="rId105"/>
    <p:sldMasterId id="2147483994" r:id="rId106"/>
    <p:sldMasterId id="2147483996" r:id="rId107"/>
    <p:sldMasterId id="2147483998" r:id="rId108"/>
    <p:sldMasterId id="2147484000" r:id="rId109"/>
    <p:sldMasterId id="2147484001" r:id="rId110"/>
    <p:sldMasterId id="2147484003" r:id="rId111"/>
    <p:sldMasterId id="2147484005" r:id="rId112"/>
    <p:sldMasterId id="2147484007" r:id="rId113"/>
    <p:sldMasterId id="2147484008" r:id="rId114"/>
    <p:sldMasterId id="2147484010" r:id="rId115"/>
    <p:sldMasterId id="2147484012" r:id="rId116"/>
    <p:sldMasterId id="2147484014" r:id="rId117"/>
    <p:sldMasterId id="2147484016" r:id="rId118"/>
    <p:sldMasterId id="2147484018" r:id="rId119"/>
    <p:sldMasterId id="2147484020" r:id="rId120"/>
    <p:sldMasterId id="2147484022" r:id="rId121"/>
    <p:sldMasterId id="2147484023" r:id="rId122"/>
    <p:sldMasterId id="2147484025" r:id="rId123"/>
    <p:sldMasterId id="2147484027" r:id="rId124"/>
    <p:sldMasterId id="2147484029" r:id="rId125"/>
    <p:sldMasterId id="2147484031" r:id="rId126"/>
    <p:sldMasterId id="2147484033" r:id="rId127"/>
    <p:sldMasterId id="2147484035" r:id="rId128"/>
    <p:sldMasterId id="2147484037" r:id="rId129"/>
    <p:sldMasterId id="2147484039" r:id="rId130"/>
    <p:sldMasterId id="2147484041" r:id="rId131"/>
    <p:sldMasterId id="2147484043" r:id="rId132"/>
    <p:sldMasterId id="2147484045" r:id="rId133"/>
    <p:sldMasterId id="2147484047" r:id="rId134"/>
    <p:sldMasterId id="2147484049" r:id="rId135"/>
    <p:sldMasterId id="2147484051" r:id="rId136"/>
    <p:sldMasterId id="2147484053" r:id="rId137"/>
    <p:sldMasterId id="2147484055" r:id="rId138"/>
    <p:sldMasterId id="2147484057" r:id="rId139"/>
    <p:sldMasterId id="2147484059" r:id="rId140"/>
    <p:sldMasterId id="2147484061" r:id="rId141"/>
    <p:sldMasterId id="2147484063" r:id="rId142"/>
    <p:sldMasterId id="2147484065" r:id="rId143"/>
    <p:sldMasterId id="2147484067" r:id="rId144"/>
    <p:sldMasterId id="2147484069" r:id="rId145"/>
    <p:sldMasterId id="2147484071" r:id="rId146"/>
    <p:sldMasterId id="2147484073" r:id="rId147"/>
    <p:sldMasterId id="2147484075" r:id="rId148"/>
    <p:sldMasterId id="2147484077" r:id="rId149"/>
    <p:sldMasterId id="2147484079" r:id="rId150"/>
    <p:sldMasterId id="2147484081" r:id="rId151"/>
    <p:sldMasterId id="2147484083" r:id="rId152"/>
    <p:sldMasterId id="2147484085" r:id="rId153"/>
    <p:sldMasterId id="2147484087" r:id="rId154"/>
    <p:sldMasterId id="2147484089" r:id="rId155"/>
    <p:sldMasterId id="2147484091" r:id="rId156"/>
    <p:sldMasterId id="2147484093" r:id="rId157"/>
    <p:sldMasterId id="2147484095" r:id="rId158"/>
    <p:sldMasterId id="2147484097" r:id="rId159"/>
    <p:sldMasterId id="2147484099" r:id="rId160"/>
    <p:sldMasterId id="2147484101" r:id="rId161"/>
    <p:sldMasterId id="2147484103" r:id="rId162"/>
    <p:sldMasterId id="2147484105" r:id="rId163"/>
    <p:sldMasterId id="2147484107" r:id="rId164"/>
    <p:sldMasterId id="2147484109" r:id="rId165"/>
    <p:sldMasterId id="2147484111" r:id="rId166"/>
    <p:sldMasterId id="2147484113" r:id="rId167"/>
  </p:sldMasterIdLst>
  <p:notesMasterIdLst>
    <p:notesMasterId r:id="rId187"/>
  </p:notesMasterIdLst>
  <p:handoutMasterIdLst>
    <p:handoutMasterId r:id="rId188"/>
  </p:handoutMasterIdLst>
  <p:sldIdLst>
    <p:sldId id="307" r:id="rId168"/>
    <p:sldId id="308" r:id="rId169"/>
    <p:sldId id="309" r:id="rId170"/>
    <p:sldId id="310" r:id="rId171"/>
    <p:sldId id="368" r:id="rId172"/>
    <p:sldId id="369" r:id="rId173"/>
    <p:sldId id="370" r:id="rId174"/>
    <p:sldId id="312" r:id="rId175"/>
    <p:sldId id="313" r:id="rId176"/>
    <p:sldId id="322" r:id="rId177"/>
    <p:sldId id="371" r:id="rId178"/>
    <p:sldId id="372" r:id="rId179"/>
    <p:sldId id="373" r:id="rId180"/>
    <p:sldId id="374" r:id="rId181"/>
    <p:sldId id="375" r:id="rId182"/>
    <p:sldId id="315" r:id="rId183"/>
    <p:sldId id="316" r:id="rId184"/>
    <p:sldId id="317" r:id="rId185"/>
    <p:sldId id="318" r:id="rId186"/>
  </p:sldIdLst>
  <p:sldSz cx="9144000" cy="6858000" type="screen4x3"/>
  <p:notesSz cx="6858000" cy="9144000"/>
  <p:custDataLst>
    <p:tags r:id="rId18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8" pos="2880">
          <p15:clr>
            <a:srgbClr val="A4A3A4"/>
          </p15:clr>
        </p15:guide>
        <p15:guide id="9" orient="horz" pos="2204">
          <p15:clr>
            <a:srgbClr val="A4A3A4"/>
          </p15:clr>
        </p15:guide>
        <p15:guide id="10" pos="20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/>
  <p:cmAuthor id="2" name="Kathleen Fitzpatrick" initials="" lastIdx="1" clrIdx="1"/>
  <p:cmAuthor id="3" name="Sylvia Rebert" initials="SR" lastIdx="1" clrIdx="2"/>
  <p:cmAuthor id="4" name="manjubharkavi" initials="m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209"/>
    <a:srgbClr val="990066"/>
    <a:srgbClr val="0051A2"/>
    <a:srgbClr val="9D0016"/>
    <a:srgbClr val="F9E33B"/>
    <a:srgbClr val="ABA49A"/>
    <a:srgbClr val="F6C932"/>
    <a:srgbClr val="474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18" autoAdjust="0"/>
    <p:restoredTop sz="92205" autoAdjust="0"/>
  </p:normalViewPr>
  <p:slideViewPr>
    <p:cSldViewPr snapToGrid="0" showGuides="1">
      <p:cViewPr varScale="1">
        <p:scale>
          <a:sx n="82" d="100"/>
          <a:sy n="82" d="100"/>
        </p:scale>
        <p:origin x="1112" y="168"/>
      </p:cViewPr>
      <p:guideLst>
        <p:guide orient="horz" pos="2158"/>
        <p:guide pos="2880"/>
        <p:guide orient="horz" pos="2204"/>
        <p:guide pos="2092"/>
      </p:guideLst>
    </p:cSldViewPr>
  </p:slideViewPr>
  <p:outlineViewPr>
    <p:cViewPr>
      <p:scale>
        <a:sx n="33" d="100"/>
        <a:sy n="33" d="100"/>
      </p:scale>
      <p:origin x="0" y="61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2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Master" Target="slideMasters/slideMaster142.xml"/><Relationship Id="rId143" Type="http://schemas.openxmlformats.org/officeDocument/2006/relationships/slideMaster" Target="slideMasters/slideMaster143.xml"/><Relationship Id="rId144" Type="http://schemas.openxmlformats.org/officeDocument/2006/relationships/slideMaster" Target="slideMasters/slideMaster144.xml"/><Relationship Id="rId145" Type="http://schemas.openxmlformats.org/officeDocument/2006/relationships/slideMaster" Target="slideMasters/slideMaster145.xml"/><Relationship Id="rId146" Type="http://schemas.openxmlformats.org/officeDocument/2006/relationships/slideMaster" Target="slideMasters/slideMaster146.xml"/><Relationship Id="rId147" Type="http://schemas.openxmlformats.org/officeDocument/2006/relationships/slideMaster" Target="slideMasters/slideMaster147.xml"/><Relationship Id="rId148" Type="http://schemas.openxmlformats.org/officeDocument/2006/relationships/slideMaster" Target="slideMasters/slideMaster148.xml"/><Relationship Id="rId149" Type="http://schemas.openxmlformats.org/officeDocument/2006/relationships/slideMaster" Target="slideMasters/slideMaster149.xml"/><Relationship Id="rId180" Type="http://schemas.openxmlformats.org/officeDocument/2006/relationships/slide" Target="slides/slide13.xml"/><Relationship Id="rId181" Type="http://schemas.openxmlformats.org/officeDocument/2006/relationships/slide" Target="slides/slide14.xml"/><Relationship Id="rId182" Type="http://schemas.openxmlformats.org/officeDocument/2006/relationships/slide" Target="slides/slide15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Master" Target="slideMasters/slideMaster47.xml"/><Relationship Id="rId48" Type="http://schemas.openxmlformats.org/officeDocument/2006/relationships/slideMaster" Target="slideMasters/slideMaster48.xml"/><Relationship Id="rId49" Type="http://schemas.openxmlformats.org/officeDocument/2006/relationships/slideMaster" Target="slideMasters/slideMaster49.xml"/><Relationship Id="rId183" Type="http://schemas.openxmlformats.org/officeDocument/2006/relationships/slide" Target="slides/slide16.xml"/><Relationship Id="rId184" Type="http://schemas.openxmlformats.org/officeDocument/2006/relationships/slide" Target="slides/slide17.xml"/><Relationship Id="rId185" Type="http://schemas.openxmlformats.org/officeDocument/2006/relationships/slide" Target="slides/slide18.xml"/><Relationship Id="rId186" Type="http://schemas.openxmlformats.org/officeDocument/2006/relationships/slide" Target="slides/slide19.xml"/><Relationship Id="rId187" Type="http://schemas.openxmlformats.org/officeDocument/2006/relationships/notesMaster" Target="notesMasters/notesMaster1.xml"/><Relationship Id="rId188" Type="http://schemas.openxmlformats.org/officeDocument/2006/relationships/handoutMaster" Target="handoutMasters/handoutMaster1.xml"/><Relationship Id="rId189" Type="http://schemas.openxmlformats.org/officeDocument/2006/relationships/tags" Target="tags/tag1.xml"/><Relationship Id="rId80" Type="http://schemas.openxmlformats.org/officeDocument/2006/relationships/slideMaster" Target="slideMasters/slideMaster80.xml"/><Relationship Id="rId81" Type="http://schemas.openxmlformats.org/officeDocument/2006/relationships/slideMaster" Target="slideMasters/slideMaster81.xml"/><Relationship Id="rId82" Type="http://schemas.openxmlformats.org/officeDocument/2006/relationships/slideMaster" Target="slideMasters/slideMaster82.xml"/><Relationship Id="rId83" Type="http://schemas.openxmlformats.org/officeDocument/2006/relationships/slideMaster" Target="slideMasters/slideMaster83.xml"/><Relationship Id="rId84" Type="http://schemas.openxmlformats.org/officeDocument/2006/relationships/slideMaster" Target="slideMasters/slideMaster84.xml"/><Relationship Id="rId85" Type="http://schemas.openxmlformats.org/officeDocument/2006/relationships/slideMaster" Target="slideMasters/slideMaster85.xml"/><Relationship Id="rId86" Type="http://schemas.openxmlformats.org/officeDocument/2006/relationships/slideMaster" Target="slideMasters/slideMaster86.xml"/><Relationship Id="rId87" Type="http://schemas.openxmlformats.org/officeDocument/2006/relationships/slideMaster" Target="slideMasters/slideMaster87.xml"/><Relationship Id="rId88" Type="http://schemas.openxmlformats.org/officeDocument/2006/relationships/slideMaster" Target="slideMasters/slideMaster88.xml"/><Relationship Id="rId89" Type="http://schemas.openxmlformats.org/officeDocument/2006/relationships/slideMaster" Target="slideMasters/slideMaster89.xml"/><Relationship Id="rId110" Type="http://schemas.openxmlformats.org/officeDocument/2006/relationships/slideMaster" Target="slideMasters/slideMaster110.xml"/><Relationship Id="rId111" Type="http://schemas.openxmlformats.org/officeDocument/2006/relationships/slideMaster" Target="slideMasters/slideMaster111.xml"/><Relationship Id="rId112" Type="http://schemas.openxmlformats.org/officeDocument/2006/relationships/slideMaster" Target="slideMasters/slideMaster112.xml"/><Relationship Id="rId113" Type="http://schemas.openxmlformats.org/officeDocument/2006/relationships/slideMaster" Target="slideMasters/slideMaster113.xml"/><Relationship Id="rId114" Type="http://schemas.openxmlformats.org/officeDocument/2006/relationships/slideMaster" Target="slideMasters/slideMaster114.xml"/><Relationship Id="rId115" Type="http://schemas.openxmlformats.org/officeDocument/2006/relationships/slideMaster" Target="slideMasters/slideMaster115.xml"/><Relationship Id="rId116" Type="http://schemas.openxmlformats.org/officeDocument/2006/relationships/slideMaster" Target="slideMasters/slideMaster116.xml"/><Relationship Id="rId117" Type="http://schemas.openxmlformats.org/officeDocument/2006/relationships/slideMaster" Target="slideMasters/slideMaster117.xml"/><Relationship Id="rId118" Type="http://schemas.openxmlformats.org/officeDocument/2006/relationships/slideMaster" Target="slideMasters/slideMaster118.xml"/><Relationship Id="rId119" Type="http://schemas.openxmlformats.org/officeDocument/2006/relationships/slideMaster" Target="slideMasters/slideMaster119.xml"/><Relationship Id="rId150" Type="http://schemas.openxmlformats.org/officeDocument/2006/relationships/slideMaster" Target="slideMasters/slideMaster150.xml"/><Relationship Id="rId151" Type="http://schemas.openxmlformats.org/officeDocument/2006/relationships/slideMaster" Target="slideMasters/slideMaster151.xml"/><Relationship Id="rId152" Type="http://schemas.openxmlformats.org/officeDocument/2006/relationships/slideMaster" Target="slideMasters/slideMaster152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153" Type="http://schemas.openxmlformats.org/officeDocument/2006/relationships/slideMaster" Target="slideMasters/slideMaster153.xml"/><Relationship Id="rId154" Type="http://schemas.openxmlformats.org/officeDocument/2006/relationships/slideMaster" Target="slideMasters/slideMaster154.xml"/><Relationship Id="rId155" Type="http://schemas.openxmlformats.org/officeDocument/2006/relationships/slideMaster" Target="slideMasters/slideMaster155.xml"/><Relationship Id="rId156" Type="http://schemas.openxmlformats.org/officeDocument/2006/relationships/slideMaster" Target="slideMasters/slideMaster156.xml"/><Relationship Id="rId157" Type="http://schemas.openxmlformats.org/officeDocument/2006/relationships/slideMaster" Target="slideMasters/slideMaster157.xml"/><Relationship Id="rId158" Type="http://schemas.openxmlformats.org/officeDocument/2006/relationships/slideMaster" Target="slideMasters/slideMaster158.xml"/><Relationship Id="rId159" Type="http://schemas.openxmlformats.org/officeDocument/2006/relationships/slideMaster" Target="slideMasters/slideMaster159.xml"/><Relationship Id="rId190" Type="http://schemas.openxmlformats.org/officeDocument/2006/relationships/commentAuthors" Target="commentAuthors.xml"/><Relationship Id="rId191" Type="http://schemas.openxmlformats.org/officeDocument/2006/relationships/presProps" Target="presProps.xml"/><Relationship Id="rId192" Type="http://schemas.openxmlformats.org/officeDocument/2006/relationships/viewProps" Target="viewProps.xml"/><Relationship Id="rId50" Type="http://schemas.openxmlformats.org/officeDocument/2006/relationships/slideMaster" Target="slideMasters/slideMaster50.xml"/><Relationship Id="rId51" Type="http://schemas.openxmlformats.org/officeDocument/2006/relationships/slideMaster" Target="slideMasters/slideMaster51.xml"/><Relationship Id="rId52" Type="http://schemas.openxmlformats.org/officeDocument/2006/relationships/slideMaster" Target="slideMasters/slideMaster52.xml"/><Relationship Id="rId53" Type="http://schemas.openxmlformats.org/officeDocument/2006/relationships/slideMaster" Target="slideMasters/slideMaster53.xml"/><Relationship Id="rId54" Type="http://schemas.openxmlformats.org/officeDocument/2006/relationships/slideMaster" Target="slideMasters/slideMaster54.xml"/><Relationship Id="rId55" Type="http://schemas.openxmlformats.org/officeDocument/2006/relationships/slideMaster" Target="slideMasters/slideMaster55.xml"/><Relationship Id="rId56" Type="http://schemas.openxmlformats.org/officeDocument/2006/relationships/slideMaster" Target="slideMasters/slideMaster56.xml"/><Relationship Id="rId57" Type="http://schemas.openxmlformats.org/officeDocument/2006/relationships/slideMaster" Target="slideMasters/slideMaster57.xml"/><Relationship Id="rId58" Type="http://schemas.openxmlformats.org/officeDocument/2006/relationships/slideMaster" Target="slideMasters/slideMaster58.xml"/><Relationship Id="rId59" Type="http://schemas.openxmlformats.org/officeDocument/2006/relationships/slideMaster" Target="slideMasters/slideMaster59.xml"/><Relationship Id="rId193" Type="http://schemas.openxmlformats.org/officeDocument/2006/relationships/theme" Target="theme/theme1.xml"/><Relationship Id="rId194" Type="http://schemas.openxmlformats.org/officeDocument/2006/relationships/tableStyles" Target="tableStyles.xml"/><Relationship Id="rId90" Type="http://schemas.openxmlformats.org/officeDocument/2006/relationships/slideMaster" Target="slideMasters/slideMaster90.xml"/><Relationship Id="rId91" Type="http://schemas.openxmlformats.org/officeDocument/2006/relationships/slideMaster" Target="slideMasters/slideMaster91.xml"/><Relationship Id="rId92" Type="http://schemas.openxmlformats.org/officeDocument/2006/relationships/slideMaster" Target="slideMasters/slideMaster92.xml"/><Relationship Id="rId93" Type="http://schemas.openxmlformats.org/officeDocument/2006/relationships/slideMaster" Target="slideMasters/slideMaster93.xml"/><Relationship Id="rId94" Type="http://schemas.openxmlformats.org/officeDocument/2006/relationships/slideMaster" Target="slideMasters/slideMaster94.xml"/><Relationship Id="rId95" Type="http://schemas.openxmlformats.org/officeDocument/2006/relationships/slideMaster" Target="slideMasters/slideMaster95.xml"/><Relationship Id="rId96" Type="http://schemas.openxmlformats.org/officeDocument/2006/relationships/slideMaster" Target="slideMasters/slideMaster96.xml"/><Relationship Id="rId97" Type="http://schemas.openxmlformats.org/officeDocument/2006/relationships/slideMaster" Target="slideMasters/slideMaster97.xml"/><Relationship Id="rId98" Type="http://schemas.openxmlformats.org/officeDocument/2006/relationships/slideMaster" Target="slideMasters/slideMaster98.xml"/><Relationship Id="rId99" Type="http://schemas.openxmlformats.org/officeDocument/2006/relationships/slideMaster" Target="slideMasters/slideMaster99.xml"/><Relationship Id="rId120" Type="http://schemas.openxmlformats.org/officeDocument/2006/relationships/slideMaster" Target="slideMasters/slideMaster120.xml"/><Relationship Id="rId121" Type="http://schemas.openxmlformats.org/officeDocument/2006/relationships/slideMaster" Target="slideMasters/slideMaster121.xml"/><Relationship Id="rId122" Type="http://schemas.openxmlformats.org/officeDocument/2006/relationships/slideMaster" Target="slideMasters/slideMaster122.xml"/><Relationship Id="rId123" Type="http://schemas.openxmlformats.org/officeDocument/2006/relationships/slideMaster" Target="slideMasters/slideMaster123.xml"/><Relationship Id="rId124" Type="http://schemas.openxmlformats.org/officeDocument/2006/relationships/slideMaster" Target="slideMasters/slideMaster124.xml"/><Relationship Id="rId125" Type="http://schemas.openxmlformats.org/officeDocument/2006/relationships/slideMaster" Target="slideMasters/slideMaster125.xml"/><Relationship Id="rId126" Type="http://schemas.openxmlformats.org/officeDocument/2006/relationships/slideMaster" Target="slideMasters/slideMaster126.xml"/><Relationship Id="rId127" Type="http://schemas.openxmlformats.org/officeDocument/2006/relationships/slideMaster" Target="slideMasters/slideMaster127.xml"/><Relationship Id="rId128" Type="http://schemas.openxmlformats.org/officeDocument/2006/relationships/slideMaster" Target="slideMasters/slideMaster128.xml"/><Relationship Id="rId129" Type="http://schemas.openxmlformats.org/officeDocument/2006/relationships/slideMaster" Target="slideMasters/slideMaster129.xml"/><Relationship Id="rId160" Type="http://schemas.openxmlformats.org/officeDocument/2006/relationships/slideMaster" Target="slideMasters/slideMaster160.xml"/><Relationship Id="rId161" Type="http://schemas.openxmlformats.org/officeDocument/2006/relationships/slideMaster" Target="slideMasters/slideMaster161.xml"/><Relationship Id="rId162" Type="http://schemas.openxmlformats.org/officeDocument/2006/relationships/slideMaster" Target="slideMasters/slideMaster162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163" Type="http://schemas.openxmlformats.org/officeDocument/2006/relationships/slideMaster" Target="slideMasters/slideMaster163.xml"/><Relationship Id="rId164" Type="http://schemas.openxmlformats.org/officeDocument/2006/relationships/slideMaster" Target="slideMasters/slideMaster164.xml"/><Relationship Id="rId165" Type="http://schemas.openxmlformats.org/officeDocument/2006/relationships/slideMaster" Target="slideMasters/slideMaster165.xml"/><Relationship Id="rId166" Type="http://schemas.openxmlformats.org/officeDocument/2006/relationships/slideMaster" Target="slideMasters/slideMaster166.xml"/><Relationship Id="rId167" Type="http://schemas.openxmlformats.org/officeDocument/2006/relationships/slideMaster" Target="slideMasters/slideMaster167.xml"/><Relationship Id="rId168" Type="http://schemas.openxmlformats.org/officeDocument/2006/relationships/slide" Target="slides/slide1.xml"/><Relationship Id="rId169" Type="http://schemas.openxmlformats.org/officeDocument/2006/relationships/slide" Target="slides/slide2.xml"/><Relationship Id="rId60" Type="http://schemas.openxmlformats.org/officeDocument/2006/relationships/slideMaster" Target="slideMasters/slideMaster60.xml"/><Relationship Id="rId61" Type="http://schemas.openxmlformats.org/officeDocument/2006/relationships/slideMaster" Target="slideMasters/slideMaster61.xml"/><Relationship Id="rId62" Type="http://schemas.openxmlformats.org/officeDocument/2006/relationships/slideMaster" Target="slideMasters/slideMaster62.xml"/><Relationship Id="rId63" Type="http://schemas.openxmlformats.org/officeDocument/2006/relationships/slideMaster" Target="slideMasters/slideMaster63.xml"/><Relationship Id="rId64" Type="http://schemas.openxmlformats.org/officeDocument/2006/relationships/slideMaster" Target="slideMasters/slideMaster64.xml"/><Relationship Id="rId65" Type="http://schemas.openxmlformats.org/officeDocument/2006/relationships/slideMaster" Target="slideMasters/slideMaster65.xml"/><Relationship Id="rId66" Type="http://schemas.openxmlformats.org/officeDocument/2006/relationships/slideMaster" Target="slideMasters/slideMaster66.xml"/><Relationship Id="rId67" Type="http://schemas.openxmlformats.org/officeDocument/2006/relationships/slideMaster" Target="slideMasters/slideMaster67.xml"/><Relationship Id="rId68" Type="http://schemas.openxmlformats.org/officeDocument/2006/relationships/slideMaster" Target="slideMasters/slideMaster68.xml"/><Relationship Id="rId69" Type="http://schemas.openxmlformats.org/officeDocument/2006/relationships/slideMaster" Target="slideMasters/slideMaster69.xml"/><Relationship Id="rId130" Type="http://schemas.openxmlformats.org/officeDocument/2006/relationships/slideMaster" Target="slideMasters/slideMaster130.xml"/><Relationship Id="rId131" Type="http://schemas.openxmlformats.org/officeDocument/2006/relationships/slideMaster" Target="slideMasters/slideMaster131.xml"/><Relationship Id="rId132" Type="http://schemas.openxmlformats.org/officeDocument/2006/relationships/slideMaster" Target="slideMasters/slideMaster132.xml"/><Relationship Id="rId133" Type="http://schemas.openxmlformats.org/officeDocument/2006/relationships/slideMaster" Target="slideMasters/slideMaster133.xml"/><Relationship Id="rId134" Type="http://schemas.openxmlformats.org/officeDocument/2006/relationships/slideMaster" Target="slideMasters/slideMaster134.xml"/><Relationship Id="rId135" Type="http://schemas.openxmlformats.org/officeDocument/2006/relationships/slideMaster" Target="slideMasters/slideMaster135.xml"/><Relationship Id="rId136" Type="http://schemas.openxmlformats.org/officeDocument/2006/relationships/slideMaster" Target="slideMasters/slideMaster136.xml"/><Relationship Id="rId137" Type="http://schemas.openxmlformats.org/officeDocument/2006/relationships/slideMaster" Target="slideMasters/slideMaster137.xml"/><Relationship Id="rId138" Type="http://schemas.openxmlformats.org/officeDocument/2006/relationships/slideMaster" Target="slideMasters/slideMaster138.xml"/><Relationship Id="rId139" Type="http://schemas.openxmlformats.org/officeDocument/2006/relationships/slideMaster" Target="slideMasters/slideMaster139.xml"/><Relationship Id="rId170" Type="http://schemas.openxmlformats.org/officeDocument/2006/relationships/slide" Target="slides/slide3.xml"/><Relationship Id="rId171" Type="http://schemas.openxmlformats.org/officeDocument/2006/relationships/slide" Target="slides/slide4.xml"/><Relationship Id="rId172" Type="http://schemas.openxmlformats.org/officeDocument/2006/relationships/slide" Target="slides/slide5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173" Type="http://schemas.openxmlformats.org/officeDocument/2006/relationships/slide" Target="slides/slide6.xml"/><Relationship Id="rId174" Type="http://schemas.openxmlformats.org/officeDocument/2006/relationships/slide" Target="slides/slide7.xml"/><Relationship Id="rId175" Type="http://schemas.openxmlformats.org/officeDocument/2006/relationships/slide" Target="slides/slide8.xml"/><Relationship Id="rId176" Type="http://schemas.openxmlformats.org/officeDocument/2006/relationships/slide" Target="slides/slide9.xml"/><Relationship Id="rId177" Type="http://schemas.openxmlformats.org/officeDocument/2006/relationships/slide" Target="slides/slide10.xml"/><Relationship Id="rId178" Type="http://schemas.openxmlformats.org/officeDocument/2006/relationships/slide" Target="slides/slide11.xml"/><Relationship Id="rId179" Type="http://schemas.openxmlformats.org/officeDocument/2006/relationships/slide" Target="slides/slide12.xml"/><Relationship Id="rId70" Type="http://schemas.openxmlformats.org/officeDocument/2006/relationships/slideMaster" Target="slideMasters/slideMaster70.xml"/><Relationship Id="rId71" Type="http://schemas.openxmlformats.org/officeDocument/2006/relationships/slideMaster" Target="slideMasters/slideMaster71.xml"/><Relationship Id="rId72" Type="http://schemas.openxmlformats.org/officeDocument/2006/relationships/slideMaster" Target="slideMasters/slideMaster72.xml"/><Relationship Id="rId73" Type="http://schemas.openxmlformats.org/officeDocument/2006/relationships/slideMaster" Target="slideMasters/slideMaster73.xml"/><Relationship Id="rId74" Type="http://schemas.openxmlformats.org/officeDocument/2006/relationships/slideMaster" Target="slideMasters/slideMaster74.xml"/><Relationship Id="rId75" Type="http://schemas.openxmlformats.org/officeDocument/2006/relationships/slideMaster" Target="slideMasters/slideMaster75.xml"/><Relationship Id="rId76" Type="http://schemas.openxmlformats.org/officeDocument/2006/relationships/slideMaster" Target="slideMasters/slideMaster76.xml"/><Relationship Id="rId77" Type="http://schemas.openxmlformats.org/officeDocument/2006/relationships/slideMaster" Target="slideMasters/slideMaster77.xml"/><Relationship Id="rId78" Type="http://schemas.openxmlformats.org/officeDocument/2006/relationships/slideMaster" Target="slideMasters/slideMaster78.xml"/><Relationship Id="rId79" Type="http://schemas.openxmlformats.org/officeDocument/2006/relationships/slideMaster" Target="slideMasters/slideMaster7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100" Type="http://schemas.openxmlformats.org/officeDocument/2006/relationships/slideMaster" Target="slideMasters/slideMaster100.xml"/><Relationship Id="rId101" Type="http://schemas.openxmlformats.org/officeDocument/2006/relationships/slideMaster" Target="slideMasters/slideMaster101.xml"/><Relationship Id="rId102" Type="http://schemas.openxmlformats.org/officeDocument/2006/relationships/slideMaster" Target="slideMasters/slideMaster102.xml"/><Relationship Id="rId103" Type="http://schemas.openxmlformats.org/officeDocument/2006/relationships/slideMaster" Target="slideMasters/slideMaster103.xml"/><Relationship Id="rId104" Type="http://schemas.openxmlformats.org/officeDocument/2006/relationships/slideMaster" Target="slideMasters/slideMaster104.xml"/><Relationship Id="rId105" Type="http://schemas.openxmlformats.org/officeDocument/2006/relationships/slideMaster" Target="slideMasters/slideMaster105.xml"/><Relationship Id="rId106" Type="http://schemas.openxmlformats.org/officeDocument/2006/relationships/slideMaster" Target="slideMasters/slideMaster106.xml"/><Relationship Id="rId107" Type="http://schemas.openxmlformats.org/officeDocument/2006/relationships/slideMaster" Target="slideMasters/slideMaster107.xml"/><Relationship Id="rId108" Type="http://schemas.openxmlformats.org/officeDocument/2006/relationships/slideMaster" Target="slideMasters/slideMaster108.xml"/><Relationship Id="rId109" Type="http://schemas.openxmlformats.org/officeDocument/2006/relationships/slideMaster" Target="slideMasters/slideMaster109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40" Type="http://schemas.openxmlformats.org/officeDocument/2006/relationships/slideMaster" Target="slideMasters/slideMaster140.xml"/><Relationship Id="rId141" Type="http://schemas.openxmlformats.org/officeDocument/2006/relationships/slideMaster" Target="slideMasters/slideMaster14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6B27680A-1385-42FB-B94C-D6E1298EFA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694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smtClean="0"/>
              <a:t>Click to edit Master text styles</a:t>
            </a:r>
          </a:p>
          <a:p>
            <a:pPr lvl="1"/>
            <a:r>
              <a:rPr lang="en-US" altLang="en-US" noProof="0" dirty="0" smtClean="0"/>
              <a:t>Second level</a:t>
            </a:r>
          </a:p>
          <a:p>
            <a:pPr lvl="2"/>
            <a:r>
              <a:rPr lang="en-US" altLang="en-US" noProof="0" dirty="0" smtClean="0"/>
              <a:t>Third level</a:t>
            </a:r>
          </a:p>
          <a:p>
            <a:pPr lvl="3"/>
            <a:r>
              <a:rPr lang="en-US" altLang="en-US" noProof="0" dirty="0" smtClean="0"/>
              <a:t>Fourth level</a:t>
            </a:r>
          </a:p>
          <a:p>
            <a:pPr lvl="4"/>
            <a:r>
              <a:rPr lang="en-US" altLang="en-US" noProof="0" dirty="0" smtClean="0"/>
              <a:t>Fifth level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3910639B-1C0C-4ED5-866F-6F6178310B3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FC291-21D2-4848-A8DA-D9C70FDA709D}" type="datetimeFigureOut">
              <a:rPr lang="en-IN" smtClean="0"/>
              <a:t>03/01/17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2047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3324F6C2-E2FF-471A-97BD-E9062970EB0E}" type="slidenum">
              <a:rPr lang="en-US" sz="1200">
                <a:ea typeface="ヒラギノ角ゴ Pro W3" charset="-128"/>
              </a:rPr>
              <a:pPr algn="r"/>
              <a:t>1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3397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639B-1C0C-4ED5-866F-6F6178310B32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633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10.12-s1 The results of crossing over during meiosis (step 1)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82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10.12-s2 The results of crossing over during meiosis (step 2)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64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10.12-s3 The results of crossing over during meiosis (step 3)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16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10.12-s4 The results of crossing over during meiosis (step 4)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42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10.12-s5 The results of crossing over during meiosis (step 5)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2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0A1BB993-6197-477D-9A2C-BFB332D9AC9D}" type="slidenum">
              <a:rPr lang="en-US" sz="1200">
                <a:ea typeface="ヒラギノ角ゴ Pro W3" charset="-128"/>
              </a:rPr>
              <a:pPr algn="r"/>
              <a:t>16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41154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008045EC-6E31-4CC3-B1EB-E9FC35CEB194}" type="slidenum">
              <a:rPr lang="en-US" sz="1200">
                <a:ea typeface="ヒラギノ角ゴ Pro W3" charset="-128"/>
              </a:rPr>
              <a:pPr algn="r"/>
              <a:t>17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3984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6C6FFFDC-2C46-45A5-B431-720B9E8BE922}" type="slidenum">
              <a:rPr lang="en-US" sz="1200">
                <a:ea typeface="ヒラギノ角ゴ Pro W3" charset="-128"/>
              </a:rPr>
              <a:pPr algn="r"/>
              <a:t>18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3059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67809669-EDD8-4649-9DAE-841446CE27E2}" type="slidenum">
              <a:rPr lang="en-US" sz="1200">
                <a:ea typeface="ヒラギノ角ゴ Pro W3" charset="-128"/>
              </a:rPr>
              <a:pPr algn="r"/>
              <a:t>19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105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0275556B-1ACC-4501-AF7D-A09FE39FA9DA}" type="slidenum">
              <a:rPr lang="en-US" sz="1200">
                <a:ea typeface="ヒラギノ角ゴ Pro W3" charset="-128"/>
              </a:rPr>
              <a:pPr algn="r"/>
              <a:t>2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8011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5A6BF032-5987-46F9-B1DD-D67C55F02E5B}" type="slidenum">
              <a:rPr lang="en-US" sz="1200">
                <a:ea typeface="ヒラギノ角ゴ Pro W3" charset="-128"/>
              </a:rPr>
              <a:pPr algn="r"/>
              <a:t>3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8826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493C2E4E-5E38-4260-910D-667258A1944D}" type="slidenum">
              <a:rPr lang="en-US" sz="1200">
                <a:ea typeface="ヒラギノ角ゴ Pro W3" charset="-128"/>
              </a:rPr>
              <a:pPr algn="r"/>
              <a:t>4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9277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10.11-s1 The independent assortment of homologous chromosomes in meiosis (step 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525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10.11-s2 The independent assortment of homologous chromosomes in meiosis (step 2)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99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10.11-s3 The independent assortment of homologous chromosomes in meiosis (step 3)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242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47DF5563-29B5-4337-B82C-9C135641102A}" type="slidenum">
              <a:rPr lang="en-US" sz="1200">
                <a:ea typeface="ヒラギノ角ゴ Pro W3" charset="-128"/>
              </a:rPr>
              <a:pPr algn="r"/>
              <a:t>8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1697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0BC33ABE-D991-4593-89B0-40D1CAC1260C}" type="slidenum">
              <a:rPr lang="en-US" sz="1200">
                <a:ea typeface="ヒラギノ角ゴ Pro W3" charset="-128"/>
              </a:rPr>
              <a:pPr algn="r"/>
              <a:t>9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861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966"/>
          <a:stretch/>
        </p:blipFill>
        <p:spPr>
          <a:xfrm>
            <a:off x="0" y="1006891"/>
            <a:ext cx="9144000" cy="5308183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3000" b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CAMPBELL</a:t>
            </a:r>
            <a:r>
              <a:rPr lang="en-US" sz="3200" b="1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2800" b="1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34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84" charset="0"/>
                <a:cs typeface="Times New Roman" pitchFamily="84" charset="0"/>
              </a:rPr>
              <a:t>BIOLOGY IN FOCUS</a:t>
            </a:r>
            <a:endParaRPr lang="en-US" sz="1200" b="0" dirty="0" smtClean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84" charset="0"/>
              <a:cs typeface="Times New Roman" pitchFamily="8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315075"/>
            <a:ext cx="9144000" cy="5397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900" dirty="0" smtClean="0">
                <a:solidFill>
                  <a:schemeClr val="bg1"/>
                </a:solidFill>
              </a:rPr>
              <a:t>     © 2016 Pearson Education, Inc.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0" y="614363"/>
            <a:ext cx="9144000" cy="3385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1600" cap="all" baseline="0" dirty="0" err="1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Urry</a:t>
            </a:r>
            <a:r>
              <a:rPr lang="en-US" sz="1600" cap="all" baseline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•  Cain  •  Wasserman  •  </a:t>
            </a:r>
            <a:r>
              <a:rPr lang="en-US" sz="1600" cap="all" baseline="0" dirty="0" err="1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Minorsky</a:t>
            </a:r>
            <a:r>
              <a:rPr lang="en-US" sz="1600" cap="all" baseline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 •  Reece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9047" y="5370991"/>
            <a:ext cx="5381625" cy="86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Presentations by </a:t>
            </a:r>
            <a:b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Kathleen Fitzpatrick and </a:t>
            </a:r>
          </a:p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Nicole 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Tunbridge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Simon Fraser University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3250" y="6400284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SECOND EDITION</a:t>
            </a:r>
            <a:endParaRPr lang="en-US" sz="1800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323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96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8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43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25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6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7792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82563"/>
            <a:ext cx="8775700" cy="13160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3" y="1600200"/>
            <a:ext cx="8775700" cy="47529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1740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2887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901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0864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972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15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745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0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0.xml"/></Relationships>
</file>

<file path=ppt/slideMasters/_rels/slideMaster10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1.xml"/></Relationships>
</file>

<file path=ppt/slideMasters/_rels/slideMaster10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2.xml"/></Relationships>
</file>

<file path=ppt/slideMasters/_rels/slideMaster10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3.xml"/></Relationships>
</file>

<file path=ppt/slideMasters/_rels/slideMaster10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4.xml"/></Relationships>
</file>

<file path=ppt/slideMasters/_rels/slideMaster10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5.xml"/></Relationships>
</file>

<file path=ppt/slideMasters/_rels/slideMaster10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6.xml"/></Relationships>
</file>

<file path=ppt/slideMasters/_rels/slideMaster10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7.xml"/></Relationships>
</file>

<file path=ppt/slideMasters/_rels/slideMaster10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8.xml"/></Relationships>
</file>

<file path=ppt/slideMasters/_rels/slideMaster10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9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0.xml"/></Relationships>
</file>

<file path=ppt/slideMasters/_rels/slideMaster1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1.xml"/></Relationships>
</file>

<file path=ppt/slideMasters/_rels/slideMaster1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2.xml"/></Relationships>
</file>

<file path=ppt/slideMasters/_rels/slideMaster1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3.xml"/></Relationships>
</file>

<file path=ppt/slideMasters/_rels/slideMaster1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4.xml"/></Relationships>
</file>

<file path=ppt/slideMasters/_rels/slideMaster1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5.xml"/></Relationships>
</file>

<file path=ppt/slideMasters/_rels/slideMaster1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6.xml"/></Relationships>
</file>

<file path=ppt/slideMasters/_rels/slideMaster1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7.xml"/></Relationships>
</file>

<file path=ppt/slideMasters/_rels/slideMaster1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8.xml"/></Relationships>
</file>

<file path=ppt/slideMasters/_rels/slideMaster1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9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0.xml"/></Relationships>
</file>

<file path=ppt/slideMasters/_rels/slideMaster1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1.xml"/></Relationships>
</file>

<file path=ppt/slideMasters/_rels/slideMaster1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2.xml"/></Relationships>
</file>

<file path=ppt/slideMasters/_rels/slideMaster1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3.xml"/></Relationships>
</file>

<file path=ppt/slideMasters/_rels/slideMaster1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4.xml"/></Relationships>
</file>

<file path=ppt/slideMasters/_rels/slideMaster1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5.xml"/></Relationships>
</file>

<file path=ppt/slideMasters/_rels/slideMaster1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6.xml"/></Relationships>
</file>

<file path=ppt/slideMasters/_rels/slideMaster1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7.xml"/></Relationships>
</file>

<file path=ppt/slideMasters/_rels/slideMaster1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8.xml"/></Relationships>
</file>

<file path=ppt/slideMasters/_rels/slideMaster1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9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0.xml"/></Relationships>
</file>

<file path=ppt/slideMasters/_rels/slideMaster1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1.xml"/></Relationships>
</file>

<file path=ppt/slideMasters/_rels/slideMaster1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2.xml"/></Relationships>
</file>

<file path=ppt/slideMasters/_rels/slideMaster1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3.xml"/></Relationships>
</file>

<file path=ppt/slideMasters/_rels/slideMaster1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4.xml"/></Relationships>
</file>

<file path=ppt/slideMasters/_rels/slideMaster1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5.xml"/></Relationships>
</file>

<file path=ppt/slideMasters/_rels/slideMaster1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6.xml"/></Relationships>
</file>

<file path=ppt/slideMasters/_rels/slideMaster1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7.xml"/></Relationships>
</file>

<file path=ppt/slideMasters/_rels/slideMaster1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8.xml"/></Relationships>
</file>

<file path=ppt/slideMasters/_rels/slideMaster1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9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0.xml"/></Relationships>
</file>

<file path=ppt/slideMasters/_rels/slideMaster1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1.xml"/></Relationships>
</file>

<file path=ppt/slideMasters/_rels/slideMaster1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2.xml"/></Relationships>
</file>

<file path=ppt/slideMasters/_rels/slideMaster1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3.xml"/></Relationships>
</file>

<file path=ppt/slideMasters/_rels/slideMaster1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4.xml"/></Relationships>
</file>

<file path=ppt/slideMasters/_rels/slideMaster1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5.xml"/></Relationships>
</file>

<file path=ppt/slideMasters/_rels/slideMaster1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6.xml"/></Relationships>
</file>

<file path=ppt/slideMasters/_rels/slideMaster1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7.xml"/></Relationships>
</file>

<file path=ppt/slideMasters/_rels/slideMaster1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8.xml"/></Relationships>
</file>

<file path=ppt/slideMasters/_rels/slideMaster1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9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0.xml"/></Relationships>
</file>

<file path=ppt/slideMasters/_rels/slideMaster1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1.xml"/></Relationships>
</file>

<file path=ppt/slideMasters/_rels/slideMaster1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2.xml"/></Relationships>
</file>

<file path=ppt/slideMasters/_rels/slideMaster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153.xml"/></Relationships>
</file>

<file path=ppt/slideMasters/_rels/slideMaster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154.xml"/></Relationships>
</file>

<file path=ppt/slideMasters/_rels/slideMaster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155.xml"/></Relationships>
</file>

<file path=ppt/slideMasters/_rels/slideMaster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156.xml"/></Relationships>
</file>

<file path=ppt/slideMasters/_rels/slideMaster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157.xml"/></Relationships>
</file>

<file path=ppt/slideMasters/_rels/slideMaster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58.xml"/></Relationships>
</file>

<file path=ppt/slideMasters/_rels/slideMaster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159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160.xml"/></Relationships>
</file>

<file path=ppt/slideMasters/_rels/slideMaster1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1.xml"/></Relationships>
</file>

<file path=ppt/slideMasters/_rels/slideMaster1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2.xml"/></Relationships>
</file>

<file path=ppt/slideMasters/_rels/slideMaster16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3.xml"/></Relationships>
</file>

<file path=ppt/slideMasters/_rels/slideMaster16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4.xml"/></Relationships>
</file>

<file path=ppt/slideMasters/_rels/slideMaster16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5.xml"/></Relationships>
</file>

<file path=ppt/slideMasters/_rels/slideMaster16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6.xml"/></Relationships>
</file>

<file path=ppt/slideMasters/_rels/slideMaster16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7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60.xml"/></Relationships>
</file>

<file path=ppt/slideMasters/_rels/slideMaster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1.xml"/></Relationships>
</file>

<file path=ppt/slideMasters/_rels/slideMaster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62.xml"/></Relationships>
</file>

<file path=ppt/slideMasters/_rels/slideMaster63.xml.rels><?xml version="1.0" encoding="UTF-8" standalone="yes"?>
<Relationships xmlns="http://schemas.openxmlformats.org/package/2006/relationships"><Relationship Id="rId1" Type="http://schemas.openxmlformats.org/officeDocument/2006/relationships/theme" Target="../theme/theme63.xml"/></Relationships>
</file>

<file path=ppt/slideMasters/_rels/slideMaster64.xml.rels><?xml version="1.0" encoding="UTF-8" standalone="yes"?>
<Relationships xmlns="http://schemas.openxmlformats.org/package/2006/relationships"><Relationship Id="rId1" Type="http://schemas.openxmlformats.org/officeDocument/2006/relationships/theme" Target="../theme/theme64.xml"/></Relationships>
</file>

<file path=ppt/slideMasters/_rels/slideMaster65.xml.rels><?xml version="1.0" encoding="UTF-8" standalone="yes"?>
<Relationships xmlns="http://schemas.openxmlformats.org/package/2006/relationships"><Relationship Id="rId1" Type="http://schemas.openxmlformats.org/officeDocument/2006/relationships/theme" Target="../theme/theme65.xml"/></Relationships>
</file>

<file path=ppt/slideMasters/_rels/slideMaster6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slideMasters/_rels/slideMaster67.xml.rels><?xml version="1.0" encoding="UTF-8" standalone="yes"?>
<Relationships xmlns="http://schemas.openxmlformats.org/package/2006/relationships"><Relationship Id="rId1" Type="http://schemas.openxmlformats.org/officeDocument/2006/relationships/theme" Target="../theme/theme67.xml"/></Relationships>
</file>

<file path=ppt/slideMasters/_rels/slideMaster68.xml.rels><?xml version="1.0" encoding="UTF-8" standalone="yes"?>
<Relationships xmlns="http://schemas.openxmlformats.org/package/2006/relationships"><Relationship Id="rId1" Type="http://schemas.openxmlformats.org/officeDocument/2006/relationships/theme" Target="../theme/theme68.xml"/></Relationships>
</file>

<file path=ppt/slideMasters/_rels/slideMaster69.xml.rels><?xml version="1.0" encoding="UTF-8" standalone="yes"?>
<Relationships xmlns="http://schemas.openxmlformats.org/package/2006/relationships"><Relationship Id="rId1" Type="http://schemas.openxmlformats.org/officeDocument/2006/relationships/theme" Target="../theme/theme69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70.xml.rels><?xml version="1.0" encoding="UTF-8" standalone="yes"?>
<Relationships xmlns="http://schemas.openxmlformats.org/package/2006/relationships"><Relationship Id="rId1" Type="http://schemas.openxmlformats.org/officeDocument/2006/relationships/theme" Target="../theme/theme70.xml"/></Relationships>
</file>

<file path=ppt/slideMasters/_rels/slideMaster7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1.xml"/></Relationships>
</file>

<file path=ppt/slideMasters/_rels/slideMaster72.xml.rels><?xml version="1.0" encoding="UTF-8" standalone="yes"?>
<Relationships xmlns="http://schemas.openxmlformats.org/package/2006/relationships"><Relationship Id="rId1" Type="http://schemas.openxmlformats.org/officeDocument/2006/relationships/theme" Target="../theme/theme72.xml"/></Relationships>
</file>

<file path=ppt/slideMasters/_rels/slideMaster73.xml.rels><?xml version="1.0" encoding="UTF-8" standalone="yes"?>
<Relationships xmlns="http://schemas.openxmlformats.org/package/2006/relationships"><Relationship Id="rId1" Type="http://schemas.openxmlformats.org/officeDocument/2006/relationships/theme" Target="../theme/theme73.xml"/></Relationships>
</file>

<file path=ppt/slideMasters/_rels/slideMaster74.xml.rels><?xml version="1.0" encoding="UTF-8" standalone="yes"?>
<Relationships xmlns="http://schemas.openxmlformats.org/package/2006/relationships"><Relationship Id="rId1" Type="http://schemas.openxmlformats.org/officeDocument/2006/relationships/theme" Target="../theme/theme74.xml"/></Relationships>
</file>

<file path=ppt/slideMasters/_rels/slideMaster75.xml.rels><?xml version="1.0" encoding="UTF-8" standalone="yes"?>
<Relationships xmlns="http://schemas.openxmlformats.org/package/2006/relationships"><Relationship Id="rId1" Type="http://schemas.openxmlformats.org/officeDocument/2006/relationships/theme" Target="../theme/theme75.xml"/></Relationships>
</file>

<file path=ppt/slideMasters/_rels/slideMaster76.xml.rels><?xml version="1.0" encoding="UTF-8" standalone="yes"?>
<Relationships xmlns="http://schemas.openxmlformats.org/package/2006/relationships"><Relationship Id="rId1" Type="http://schemas.openxmlformats.org/officeDocument/2006/relationships/theme" Target="../theme/theme76.xml"/></Relationships>
</file>

<file path=ppt/slideMasters/_rels/slideMaster7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7.xml"/></Relationships>
</file>

<file path=ppt/slideMasters/_rels/slideMaster78.xml.rels><?xml version="1.0" encoding="UTF-8" standalone="yes"?>
<Relationships xmlns="http://schemas.openxmlformats.org/package/2006/relationships"><Relationship Id="rId1" Type="http://schemas.openxmlformats.org/officeDocument/2006/relationships/theme" Target="../theme/theme78.xml"/></Relationships>
</file>

<file path=ppt/slideMasters/_rels/slideMaster79.xml.rels><?xml version="1.0" encoding="UTF-8" standalone="yes"?>
<Relationships xmlns="http://schemas.openxmlformats.org/package/2006/relationships"><Relationship Id="rId1" Type="http://schemas.openxmlformats.org/officeDocument/2006/relationships/theme" Target="../theme/theme79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80.xml.rels><?xml version="1.0" encoding="UTF-8" standalone="yes"?>
<Relationships xmlns="http://schemas.openxmlformats.org/package/2006/relationships"><Relationship Id="rId1" Type="http://schemas.openxmlformats.org/officeDocument/2006/relationships/theme" Target="../theme/theme80.xml"/></Relationships>
</file>

<file path=ppt/slideMasters/_rels/slideMaster8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1.xml"/></Relationships>
</file>

<file path=ppt/slideMasters/_rels/slideMaster82.xml.rels><?xml version="1.0" encoding="UTF-8" standalone="yes"?>
<Relationships xmlns="http://schemas.openxmlformats.org/package/2006/relationships"><Relationship Id="rId1" Type="http://schemas.openxmlformats.org/officeDocument/2006/relationships/theme" Target="../theme/theme82.xml"/></Relationships>
</file>

<file path=ppt/slideMasters/_rels/slideMaster83.xml.rels><?xml version="1.0" encoding="UTF-8" standalone="yes"?>
<Relationships xmlns="http://schemas.openxmlformats.org/package/2006/relationships"><Relationship Id="rId1" Type="http://schemas.openxmlformats.org/officeDocument/2006/relationships/theme" Target="../theme/theme83.xml"/></Relationships>
</file>

<file path=ppt/slideMasters/_rels/slideMaster84.xml.rels><?xml version="1.0" encoding="UTF-8" standalone="yes"?>
<Relationships xmlns="http://schemas.openxmlformats.org/package/2006/relationships"><Relationship Id="rId1" Type="http://schemas.openxmlformats.org/officeDocument/2006/relationships/theme" Target="../theme/theme84.xml"/></Relationships>
</file>

<file path=ppt/slideMasters/_rels/slideMaster85.xml.rels><?xml version="1.0" encoding="UTF-8" standalone="yes"?>
<Relationships xmlns="http://schemas.openxmlformats.org/package/2006/relationships"><Relationship Id="rId1" Type="http://schemas.openxmlformats.org/officeDocument/2006/relationships/theme" Target="../theme/theme85.xml"/></Relationships>
</file>

<file path=ppt/slideMasters/_rels/slideMaster86.xml.rels><?xml version="1.0" encoding="UTF-8" standalone="yes"?>
<Relationships xmlns="http://schemas.openxmlformats.org/package/2006/relationships"><Relationship Id="rId1" Type="http://schemas.openxmlformats.org/officeDocument/2006/relationships/theme" Target="../theme/theme86.xml"/></Relationships>
</file>

<file path=ppt/slideMasters/_rels/slideMaster87.xml.rels><?xml version="1.0" encoding="UTF-8" standalone="yes"?>
<Relationships xmlns="http://schemas.openxmlformats.org/package/2006/relationships"><Relationship Id="rId1" Type="http://schemas.openxmlformats.org/officeDocument/2006/relationships/theme" Target="../theme/theme87.xml"/></Relationships>
</file>

<file path=ppt/slideMasters/_rels/slideMaster8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8.xml"/></Relationships>
</file>

<file path=ppt/slideMasters/_rels/slideMaster89.xml.rels><?xml version="1.0" encoding="UTF-8" standalone="yes"?>
<Relationships xmlns="http://schemas.openxmlformats.org/package/2006/relationships"><Relationship Id="rId1" Type="http://schemas.openxmlformats.org/officeDocument/2006/relationships/theme" Target="../theme/theme89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_rels/slideMaster90.xml.rels><?xml version="1.0" encoding="UTF-8" standalone="yes"?>
<Relationships xmlns="http://schemas.openxmlformats.org/package/2006/relationships"><Relationship Id="rId1" Type="http://schemas.openxmlformats.org/officeDocument/2006/relationships/theme" Target="../theme/theme90.xml"/></Relationships>
</file>

<file path=ppt/slideMasters/_rels/slideMaster9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1.xml"/></Relationships>
</file>

<file path=ppt/slideMasters/_rels/slideMaster92.xml.rels><?xml version="1.0" encoding="UTF-8" standalone="yes"?>
<Relationships xmlns="http://schemas.openxmlformats.org/package/2006/relationships"><Relationship Id="rId1" Type="http://schemas.openxmlformats.org/officeDocument/2006/relationships/theme" Target="../theme/theme92.xml"/></Relationships>
</file>

<file path=ppt/slideMasters/_rels/slideMaster93.xml.rels><?xml version="1.0" encoding="UTF-8" standalone="yes"?>
<Relationships xmlns="http://schemas.openxmlformats.org/package/2006/relationships"><Relationship Id="rId1" Type="http://schemas.openxmlformats.org/officeDocument/2006/relationships/theme" Target="../theme/theme93.xml"/></Relationships>
</file>

<file path=ppt/slideMasters/_rels/slideMaster94.xml.rels><?xml version="1.0" encoding="UTF-8" standalone="yes"?>
<Relationships xmlns="http://schemas.openxmlformats.org/package/2006/relationships"><Relationship Id="rId1" Type="http://schemas.openxmlformats.org/officeDocument/2006/relationships/theme" Target="../theme/theme94.xml"/></Relationships>
</file>

<file path=ppt/slideMasters/_rels/slideMaster95.xml.rels><?xml version="1.0" encoding="UTF-8" standalone="yes"?>
<Relationships xmlns="http://schemas.openxmlformats.org/package/2006/relationships"><Relationship Id="rId1" Type="http://schemas.openxmlformats.org/officeDocument/2006/relationships/theme" Target="../theme/theme95.xml"/></Relationships>
</file>

<file path=ppt/slideMasters/_rels/slideMaster96.xml.rels><?xml version="1.0" encoding="UTF-8" standalone="yes"?>
<Relationships xmlns="http://schemas.openxmlformats.org/package/2006/relationships"><Relationship Id="rId1" Type="http://schemas.openxmlformats.org/officeDocument/2006/relationships/theme" Target="../theme/theme96.xml"/></Relationships>
</file>

<file path=ppt/slideMasters/_rels/slideMaster97.xml.rels><?xml version="1.0" encoding="UTF-8" standalone="yes"?>
<Relationships xmlns="http://schemas.openxmlformats.org/package/2006/relationships"><Relationship Id="rId1" Type="http://schemas.openxmlformats.org/officeDocument/2006/relationships/theme" Target="../theme/theme97.xml"/></Relationships>
</file>

<file path=ppt/slideMasters/_rels/slideMaster98.xml.rels><?xml version="1.0" encoding="UTF-8" standalone="yes"?>
<Relationships xmlns="http://schemas.openxmlformats.org/package/2006/relationships"><Relationship Id="rId1" Type="http://schemas.openxmlformats.org/officeDocument/2006/relationships/theme" Target="../theme/theme98.xml"/></Relationships>
</file>

<file path=ppt/slideMasters/_rels/slideMaster9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82563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463" y="1123950"/>
            <a:ext cx="87757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2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6" r:id="rId3"/>
    <p:sldLayoutId id="2147483785" r:id="rId4"/>
    <p:sldLayoutId id="2147483783" r:id="rId5"/>
    <p:sldLayoutId id="2147483784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400050" indent="-342900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800100" indent="-34131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257300" indent="-339725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7145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tabLst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1717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7422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0842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5175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82404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66417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88905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577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41933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76678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89518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28312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8809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43621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40803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78774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90757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29729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64040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89774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63514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1226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0592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2822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65959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63584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61039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90159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00010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75860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63882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83372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993724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51978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7629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94703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50829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34232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81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07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42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1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39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5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97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571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64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51547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89924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529994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84906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09950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83844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15161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87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573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608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199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0562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1521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64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1288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263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949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71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9191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0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342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8377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773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1998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921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0898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821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532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6422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167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68129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996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261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0028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693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551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6511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9079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2757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4284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5705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25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6981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970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173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347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5338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92217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1995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490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2481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9970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5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10.4: Genetic variation produced in sexual life cycles contributes to evolution</a:t>
            </a:r>
          </a:p>
        </p:txBody>
      </p:sp>
      <p:sp>
        <p:nvSpPr>
          <p:cNvPr id="1105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Mutations (changes in an organism</a:t>
            </a:r>
            <a:r>
              <a:rPr lang="en-CA" altLang="en-CA" dirty="0" smtClean="0"/>
              <a:t>’</a:t>
            </a:r>
            <a:r>
              <a:rPr lang="en-US" altLang="ja-JP" dirty="0" smtClean="0"/>
              <a:t>s DNA) are the original source of genetic diversity</a:t>
            </a:r>
          </a:p>
          <a:p>
            <a:r>
              <a:rPr lang="en-US" dirty="0" smtClean="0"/>
              <a:t>Mutations create different versions of genes called alleles</a:t>
            </a:r>
          </a:p>
          <a:p>
            <a:r>
              <a:rPr lang="en-US" dirty="0" smtClean="0"/>
              <a:t>Reshuffling of alleles during sexual reproduction produces genetic variation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96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Animation: Genetic </a:t>
            </a:r>
            <a:r>
              <a:rPr lang="en-US" dirty="0" smtClean="0"/>
              <a:t>Variation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4" name="13_11GeneticVariation_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" y="268224"/>
            <a:ext cx="6004560" cy="63215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>
                <a:solidFill>
                  <a:schemeClr val="tx1"/>
                </a:solidFill>
              </a:rPr>
              <a:t>Figure </a:t>
            </a:r>
            <a:r>
              <a:rPr lang="en-US" kern="1200" dirty="0" smtClean="0">
                <a:solidFill>
                  <a:schemeClr val="tx1"/>
                </a:solidFill>
              </a:rPr>
              <a:t>10.12-s1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497588" y="425941"/>
            <a:ext cx="1179810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Prophase </a:t>
            </a:r>
            <a:r>
              <a:rPr lang="en-US" sz="1760" b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</a:t>
            </a:r>
          </a:p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of meiosis</a:t>
            </a:r>
            <a:endParaRPr lang="en-US" sz="176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642051" y="1099043"/>
            <a:ext cx="1102866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Pair of</a:t>
            </a:r>
          </a:p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homologs</a:t>
            </a:r>
            <a:endParaRPr lang="en-US" sz="176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862968" y="260047"/>
            <a:ext cx="23724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60" b="1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Nonsister</a:t>
            </a: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chromatids</a:t>
            </a:r>
          </a:p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held together</a:t>
            </a:r>
          </a:p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during synapsis</a:t>
            </a:r>
            <a:endParaRPr lang="en-US" sz="176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476625" y="1219201"/>
            <a:ext cx="866779" cy="92867"/>
            <a:chOff x="3476625" y="1219201"/>
            <a:chExt cx="866779" cy="92867"/>
          </a:xfrm>
        </p:grpSpPr>
        <p:sp>
          <p:nvSpPr>
            <p:cNvPr id="30" name="Freeform 29"/>
            <p:cNvSpPr/>
            <p:nvPr/>
          </p:nvSpPr>
          <p:spPr bwMode="auto">
            <a:xfrm>
              <a:off x="3476625" y="1293018"/>
              <a:ext cx="745331" cy="19050"/>
            </a:xfrm>
            <a:custGeom>
              <a:avLst/>
              <a:gdLst>
                <a:gd name="connsiteX0" fmla="*/ 0 w 745331"/>
                <a:gd name="connsiteY0" fmla="*/ 19050 h 19050"/>
                <a:gd name="connsiteX1" fmla="*/ 745331 w 745331"/>
                <a:gd name="connsiteY1" fmla="*/ 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5331" h="19050">
                  <a:moveTo>
                    <a:pt x="0" y="19050"/>
                  </a:moveTo>
                  <a:lnTo>
                    <a:pt x="745331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1" name="Left Brace 30"/>
            <p:cNvSpPr/>
            <p:nvPr/>
          </p:nvSpPr>
          <p:spPr bwMode="auto">
            <a:xfrm rot="16200000">
              <a:off x="4179574" y="1134588"/>
              <a:ext cx="79218" cy="248443"/>
            </a:xfrm>
            <a:prstGeom prst="leftBrace">
              <a:avLst>
                <a:gd name="adj1" fmla="val 29373"/>
                <a:gd name="adj2" fmla="val 49042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sp>
        <p:nvSpPr>
          <p:cNvPr id="32" name="Freeform 31"/>
          <p:cNvSpPr/>
          <p:nvPr/>
        </p:nvSpPr>
        <p:spPr bwMode="auto">
          <a:xfrm>
            <a:off x="4267200" y="397669"/>
            <a:ext cx="554831" cy="214312"/>
          </a:xfrm>
          <a:custGeom>
            <a:avLst/>
            <a:gdLst>
              <a:gd name="connsiteX0" fmla="*/ 59531 w 554831"/>
              <a:gd name="connsiteY0" fmla="*/ 73819 h 214312"/>
              <a:gd name="connsiteX1" fmla="*/ 554831 w 554831"/>
              <a:gd name="connsiteY1" fmla="*/ 0 h 214312"/>
              <a:gd name="connsiteX2" fmla="*/ 0 w 554831"/>
              <a:gd name="connsiteY2" fmla="*/ 214312 h 2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831" h="214312">
                <a:moveTo>
                  <a:pt x="59531" y="73819"/>
                </a:moveTo>
                <a:lnTo>
                  <a:pt x="554831" y="0"/>
                </a:lnTo>
                <a:lnTo>
                  <a:pt x="0" y="214312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37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" y="268224"/>
            <a:ext cx="6004560" cy="63215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>
                <a:solidFill>
                  <a:schemeClr val="tx1"/>
                </a:solidFill>
              </a:rPr>
              <a:t>Figure </a:t>
            </a:r>
            <a:r>
              <a:rPr lang="en-US" kern="1200" dirty="0" smtClean="0">
                <a:solidFill>
                  <a:schemeClr val="tx1"/>
                </a:solidFill>
              </a:rPr>
              <a:t>10.12-s2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497588" y="425941"/>
            <a:ext cx="1179810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Prophase </a:t>
            </a:r>
            <a:r>
              <a:rPr lang="en-US" sz="1760" b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</a:t>
            </a:r>
          </a:p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of meiosis</a:t>
            </a:r>
            <a:endParaRPr lang="en-US" sz="176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642051" y="1099043"/>
            <a:ext cx="1102866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Pair of</a:t>
            </a:r>
          </a:p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homologs</a:t>
            </a:r>
            <a:endParaRPr lang="en-US" sz="176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674594" y="1642604"/>
            <a:ext cx="961802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60" b="1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Chiasma</a:t>
            </a:r>
            <a:endParaRPr lang="en-US" sz="1760" b="1" dirty="0" smtClean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site</a:t>
            </a:r>
            <a:endParaRPr lang="en-US" sz="176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862968" y="260047"/>
            <a:ext cx="23724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60" b="1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Nonsister</a:t>
            </a: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chromatids</a:t>
            </a:r>
          </a:p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held together</a:t>
            </a:r>
          </a:p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during synapsis</a:t>
            </a:r>
            <a:endParaRPr lang="en-US" sz="176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62968" y="1355425"/>
            <a:ext cx="1513235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Synapsis and</a:t>
            </a:r>
          </a:p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crossing over</a:t>
            </a:r>
            <a:endParaRPr lang="en-US" sz="176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2643638" y="2835772"/>
            <a:ext cx="1295226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6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Centromere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2088805" y="3364410"/>
            <a:ext cx="487313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6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TEM</a:t>
            </a:r>
          </a:p>
        </p:txBody>
      </p:sp>
      <p:sp>
        <p:nvSpPr>
          <p:cNvPr id="21" name="Freeform 20"/>
          <p:cNvSpPr/>
          <p:nvPr/>
        </p:nvSpPr>
        <p:spPr bwMode="auto">
          <a:xfrm>
            <a:off x="2339975" y="2222500"/>
            <a:ext cx="1771650" cy="631825"/>
          </a:xfrm>
          <a:custGeom>
            <a:avLst/>
            <a:gdLst>
              <a:gd name="connsiteX0" fmla="*/ 0 w 1771650"/>
              <a:gd name="connsiteY0" fmla="*/ 266700 h 631825"/>
              <a:gd name="connsiteX1" fmla="*/ 955675 w 1771650"/>
              <a:gd name="connsiteY1" fmla="*/ 631825 h 631825"/>
              <a:gd name="connsiteX2" fmla="*/ 1771650 w 1771650"/>
              <a:gd name="connsiteY2" fmla="*/ 0 h 63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1650" h="631825">
                <a:moveTo>
                  <a:pt x="0" y="266700"/>
                </a:moveTo>
                <a:lnTo>
                  <a:pt x="955675" y="631825"/>
                </a:lnTo>
                <a:lnTo>
                  <a:pt x="1771650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3638550" y="1854994"/>
            <a:ext cx="588169" cy="128587"/>
          </a:xfrm>
          <a:custGeom>
            <a:avLst/>
            <a:gdLst>
              <a:gd name="connsiteX0" fmla="*/ 0 w 588169"/>
              <a:gd name="connsiteY0" fmla="*/ 0 h 128587"/>
              <a:gd name="connsiteX1" fmla="*/ 588169 w 588169"/>
              <a:gd name="connsiteY1" fmla="*/ 128587 h 12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8169" h="128587">
                <a:moveTo>
                  <a:pt x="0" y="0"/>
                </a:moveTo>
                <a:lnTo>
                  <a:pt x="588169" y="128587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109580" y="1833563"/>
            <a:ext cx="535989" cy="421481"/>
            <a:chOff x="2109580" y="1833563"/>
            <a:chExt cx="535989" cy="421481"/>
          </a:xfrm>
        </p:grpSpPr>
        <p:sp>
          <p:nvSpPr>
            <p:cNvPr id="24" name="Rectangle 23"/>
            <p:cNvSpPr/>
            <p:nvPr/>
          </p:nvSpPr>
          <p:spPr bwMode="auto">
            <a:xfrm>
              <a:off x="2109580" y="2038350"/>
              <a:ext cx="161007" cy="216694"/>
            </a:xfrm>
            <a:prstGeom prst="rect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269331" y="1833563"/>
              <a:ext cx="376238" cy="307181"/>
            </a:xfrm>
            <a:custGeom>
              <a:avLst/>
              <a:gdLst>
                <a:gd name="connsiteX0" fmla="*/ 0 w 376238"/>
                <a:gd name="connsiteY0" fmla="*/ 307181 h 307181"/>
                <a:gd name="connsiteX1" fmla="*/ 376238 w 376238"/>
                <a:gd name="connsiteY1" fmla="*/ 0 h 30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6238" h="307181">
                  <a:moveTo>
                    <a:pt x="0" y="307181"/>
                  </a:moveTo>
                  <a:lnTo>
                    <a:pt x="376238" y="0"/>
                  </a:lnTo>
                </a:path>
              </a:pathLst>
            </a:cu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109596" y="1833579"/>
            <a:ext cx="535989" cy="421481"/>
            <a:chOff x="2109580" y="1833563"/>
            <a:chExt cx="535989" cy="421481"/>
          </a:xfrm>
        </p:grpSpPr>
        <p:sp>
          <p:nvSpPr>
            <p:cNvPr id="27" name="Rectangle 26"/>
            <p:cNvSpPr/>
            <p:nvPr/>
          </p:nvSpPr>
          <p:spPr bwMode="auto">
            <a:xfrm>
              <a:off x="2109580" y="2038350"/>
              <a:ext cx="161007" cy="21669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2269331" y="1833563"/>
              <a:ext cx="376238" cy="307181"/>
            </a:xfrm>
            <a:custGeom>
              <a:avLst/>
              <a:gdLst>
                <a:gd name="connsiteX0" fmla="*/ 0 w 376238"/>
                <a:gd name="connsiteY0" fmla="*/ 307181 h 307181"/>
                <a:gd name="connsiteX1" fmla="*/ 376238 w 376238"/>
                <a:gd name="connsiteY1" fmla="*/ 0 h 30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6238" h="307181">
                  <a:moveTo>
                    <a:pt x="0" y="307181"/>
                  </a:moveTo>
                  <a:lnTo>
                    <a:pt x="376238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76625" y="1219201"/>
            <a:ext cx="866779" cy="92867"/>
            <a:chOff x="3476625" y="1219201"/>
            <a:chExt cx="866779" cy="92867"/>
          </a:xfrm>
        </p:grpSpPr>
        <p:sp>
          <p:nvSpPr>
            <p:cNvPr id="30" name="Freeform 29"/>
            <p:cNvSpPr/>
            <p:nvPr/>
          </p:nvSpPr>
          <p:spPr bwMode="auto">
            <a:xfrm>
              <a:off x="3476625" y="1293018"/>
              <a:ext cx="745331" cy="19050"/>
            </a:xfrm>
            <a:custGeom>
              <a:avLst/>
              <a:gdLst>
                <a:gd name="connsiteX0" fmla="*/ 0 w 745331"/>
                <a:gd name="connsiteY0" fmla="*/ 19050 h 19050"/>
                <a:gd name="connsiteX1" fmla="*/ 745331 w 745331"/>
                <a:gd name="connsiteY1" fmla="*/ 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5331" h="19050">
                  <a:moveTo>
                    <a:pt x="0" y="19050"/>
                  </a:moveTo>
                  <a:lnTo>
                    <a:pt x="745331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1" name="Left Brace 30"/>
            <p:cNvSpPr/>
            <p:nvPr/>
          </p:nvSpPr>
          <p:spPr bwMode="auto">
            <a:xfrm rot="16200000">
              <a:off x="4179574" y="1134588"/>
              <a:ext cx="79218" cy="248443"/>
            </a:xfrm>
            <a:prstGeom prst="leftBrace">
              <a:avLst>
                <a:gd name="adj1" fmla="val 29373"/>
                <a:gd name="adj2" fmla="val 49042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sp>
        <p:nvSpPr>
          <p:cNvPr id="32" name="Freeform 31"/>
          <p:cNvSpPr/>
          <p:nvPr/>
        </p:nvSpPr>
        <p:spPr bwMode="auto">
          <a:xfrm>
            <a:off x="4267200" y="397669"/>
            <a:ext cx="554831" cy="214312"/>
          </a:xfrm>
          <a:custGeom>
            <a:avLst/>
            <a:gdLst>
              <a:gd name="connsiteX0" fmla="*/ 59531 w 554831"/>
              <a:gd name="connsiteY0" fmla="*/ 73819 h 214312"/>
              <a:gd name="connsiteX1" fmla="*/ 554831 w 554831"/>
              <a:gd name="connsiteY1" fmla="*/ 0 h 214312"/>
              <a:gd name="connsiteX2" fmla="*/ 0 w 554831"/>
              <a:gd name="connsiteY2" fmla="*/ 214312 h 2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831" h="214312">
                <a:moveTo>
                  <a:pt x="59531" y="73819"/>
                </a:moveTo>
                <a:lnTo>
                  <a:pt x="554831" y="0"/>
                </a:lnTo>
                <a:lnTo>
                  <a:pt x="0" y="214312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20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" y="268224"/>
            <a:ext cx="6004560" cy="63215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>
                <a:solidFill>
                  <a:schemeClr val="tx1"/>
                </a:solidFill>
              </a:rPr>
              <a:t>Figure </a:t>
            </a:r>
            <a:r>
              <a:rPr lang="en-US" kern="1200" dirty="0" smtClean="0">
                <a:solidFill>
                  <a:schemeClr val="tx1"/>
                </a:solidFill>
              </a:rPr>
              <a:t>10.12-s3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497588" y="425941"/>
            <a:ext cx="1179810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Prophase </a:t>
            </a:r>
            <a:r>
              <a:rPr lang="en-US" sz="1760" b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</a:t>
            </a:r>
          </a:p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of meiosis</a:t>
            </a:r>
            <a:endParaRPr lang="en-US" sz="176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642051" y="1099043"/>
            <a:ext cx="1102866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Pair of</a:t>
            </a:r>
          </a:p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homologs</a:t>
            </a:r>
            <a:endParaRPr lang="en-US" sz="176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674594" y="1642604"/>
            <a:ext cx="961802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60" b="1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Chiasma</a:t>
            </a:r>
            <a:endParaRPr lang="en-US" sz="1760" b="1" dirty="0" smtClean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site</a:t>
            </a:r>
            <a:endParaRPr lang="en-US" sz="176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862968" y="260047"/>
            <a:ext cx="23724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60" b="1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Nonsister</a:t>
            </a: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chromatids</a:t>
            </a:r>
          </a:p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held together</a:t>
            </a:r>
          </a:p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during synapsis</a:t>
            </a:r>
            <a:endParaRPr lang="en-US" sz="176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62968" y="1355425"/>
            <a:ext cx="1513235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Synapsis and</a:t>
            </a:r>
          </a:p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crossing over</a:t>
            </a:r>
            <a:endParaRPr lang="en-US" sz="176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2643638" y="2835772"/>
            <a:ext cx="1295226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6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Centromere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2088805" y="3364410"/>
            <a:ext cx="487313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6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TEM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2444406" y="3596979"/>
            <a:ext cx="1231106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6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Anaphase </a:t>
            </a:r>
            <a:r>
              <a:rPr lang="en-US" sz="176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</a:t>
            </a: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4856613" y="2688134"/>
            <a:ext cx="27700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Breakdown of</a:t>
            </a:r>
          </a:p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proteins holding sister</a:t>
            </a:r>
          </a:p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chromatid arms together.</a:t>
            </a:r>
            <a:endParaRPr lang="en-US" sz="176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2339975" y="2222500"/>
            <a:ext cx="1771650" cy="631825"/>
          </a:xfrm>
          <a:custGeom>
            <a:avLst/>
            <a:gdLst>
              <a:gd name="connsiteX0" fmla="*/ 0 w 1771650"/>
              <a:gd name="connsiteY0" fmla="*/ 266700 h 631825"/>
              <a:gd name="connsiteX1" fmla="*/ 955675 w 1771650"/>
              <a:gd name="connsiteY1" fmla="*/ 631825 h 631825"/>
              <a:gd name="connsiteX2" fmla="*/ 1771650 w 1771650"/>
              <a:gd name="connsiteY2" fmla="*/ 0 h 63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1650" h="631825">
                <a:moveTo>
                  <a:pt x="0" y="266700"/>
                </a:moveTo>
                <a:lnTo>
                  <a:pt x="955675" y="631825"/>
                </a:lnTo>
                <a:lnTo>
                  <a:pt x="1771650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3638550" y="1854994"/>
            <a:ext cx="588169" cy="128587"/>
          </a:xfrm>
          <a:custGeom>
            <a:avLst/>
            <a:gdLst>
              <a:gd name="connsiteX0" fmla="*/ 0 w 588169"/>
              <a:gd name="connsiteY0" fmla="*/ 0 h 128587"/>
              <a:gd name="connsiteX1" fmla="*/ 588169 w 588169"/>
              <a:gd name="connsiteY1" fmla="*/ 128587 h 12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8169" h="128587">
                <a:moveTo>
                  <a:pt x="0" y="0"/>
                </a:moveTo>
                <a:lnTo>
                  <a:pt x="588169" y="128587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109580" y="1833563"/>
            <a:ext cx="535989" cy="421481"/>
            <a:chOff x="2109580" y="1833563"/>
            <a:chExt cx="535989" cy="421481"/>
          </a:xfrm>
        </p:grpSpPr>
        <p:sp>
          <p:nvSpPr>
            <p:cNvPr id="24" name="Rectangle 23"/>
            <p:cNvSpPr/>
            <p:nvPr/>
          </p:nvSpPr>
          <p:spPr bwMode="auto">
            <a:xfrm>
              <a:off x="2109580" y="2038350"/>
              <a:ext cx="161007" cy="216694"/>
            </a:xfrm>
            <a:prstGeom prst="rect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269331" y="1833563"/>
              <a:ext cx="376238" cy="307181"/>
            </a:xfrm>
            <a:custGeom>
              <a:avLst/>
              <a:gdLst>
                <a:gd name="connsiteX0" fmla="*/ 0 w 376238"/>
                <a:gd name="connsiteY0" fmla="*/ 307181 h 307181"/>
                <a:gd name="connsiteX1" fmla="*/ 376238 w 376238"/>
                <a:gd name="connsiteY1" fmla="*/ 0 h 30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6238" h="307181">
                  <a:moveTo>
                    <a:pt x="0" y="307181"/>
                  </a:moveTo>
                  <a:lnTo>
                    <a:pt x="376238" y="0"/>
                  </a:lnTo>
                </a:path>
              </a:pathLst>
            </a:cu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109596" y="1833579"/>
            <a:ext cx="535989" cy="421481"/>
            <a:chOff x="2109580" y="1833563"/>
            <a:chExt cx="535989" cy="421481"/>
          </a:xfrm>
        </p:grpSpPr>
        <p:sp>
          <p:nvSpPr>
            <p:cNvPr id="27" name="Rectangle 26"/>
            <p:cNvSpPr/>
            <p:nvPr/>
          </p:nvSpPr>
          <p:spPr bwMode="auto">
            <a:xfrm>
              <a:off x="2109580" y="2038350"/>
              <a:ext cx="161007" cy="21669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2269331" y="1833563"/>
              <a:ext cx="376238" cy="307181"/>
            </a:xfrm>
            <a:custGeom>
              <a:avLst/>
              <a:gdLst>
                <a:gd name="connsiteX0" fmla="*/ 0 w 376238"/>
                <a:gd name="connsiteY0" fmla="*/ 307181 h 307181"/>
                <a:gd name="connsiteX1" fmla="*/ 376238 w 376238"/>
                <a:gd name="connsiteY1" fmla="*/ 0 h 30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6238" h="307181">
                  <a:moveTo>
                    <a:pt x="0" y="307181"/>
                  </a:moveTo>
                  <a:lnTo>
                    <a:pt x="376238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76625" y="1219201"/>
            <a:ext cx="866779" cy="92867"/>
            <a:chOff x="3476625" y="1219201"/>
            <a:chExt cx="866779" cy="92867"/>
          </a:xfrm>
        </p:grpSpPr>
        <p:sp>
          <p:nvSpPr>
            <p:cNvPr id="30" name="Freeform 29"/>
            <p:cNvSpPr/>
            <p:nvPr/>
          </p:nvSpPr>
          <p:spPr bwMode="auto">
            <a:xfrm>
              <a:off x="3476625" y="1293018"/>
              <a:ext cx="745331" cy="19050"/>
            </a:xfrm>
            <a:custGeom>
              <a:avLst/>
              <a:gdLst>
                <a:gd name="connsiteX0" fmla="*/ 0 w 745331"/>
                <a:gd name="connsiteY0" fmla="*/ 19050 h 19050"/>
                <a:gd name="connsiteX1" fmla="*/ 745331 w 745331"/>
                <a:gd name="connsiteY1" fmla="*/ 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5331" h="19050">
                  <a:moveTo>
                    <a:pt x="0" y="19050"/>
                  </a:moveTo>
                  <a:lnTo>
                    <a:pt x="745331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1" name="Left Brace 30"/>
            <p:cNvSpPr/>
            <p:nvPr/>
          </p:nvSpPr>
          <p:spPr bwMode="auto">
            <a:xfrm rot="16200000">
              <a:off x="4179574" y="1134588"/>
              <a:ext cx="79218" cy="248443"/>
            </a:xfrm>
            <a:prstGeom prst="leftBrace">
              <a:avLst>
                <a:gd name="adj1" fmla="val 29373"/>
                <a:gd name="adj2" fmla="val 49042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sp>
        <p:nvSpPr>
          <p:cNvPr id="32" name="Freeform 31"/>
          <p:cNvSpPr/>
          <p:nvPr/>
        </p:nvSpPr>
        <p:spPr bwMode="auto">
          <a:xfrm>
            <a:off x="4267200" y="397669"/>
            <a:ext cx="554831" cy="214312"/>
          </a:xfrm>
          <a:custGeom>
            <a:avLst/>
            <a:gdLst>
              <a:gd name="connsiteX0" fmla="*/ 59531 w 554831"/>
              <a:gd name="connsiteY0" fmla="*/ 73819 h 214312"/>
              <a:gd name="connsiteX1" fmla="*/ 554831 w 554831"/>
              <a:gd name="connsiteY1" fmla="*/ 0 h 214312"/>
              <a:gd name="connsiteX2" fmla="*/ 0 w 554831"/>
              <a:gd name="connsiteY2" fmla="*/ 214312 h 2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831" h="214312">
                <a:moveTo>
                  <a:pt x="59531" y="73819"/>
                </a:moveTo>
                <a:lnTo>
                  <a:pt x="554831" y="0"/>
                </a:lnTo>
                <a:lnTo>
                  <a:pt x="0" y="214312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39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" y="268224"/>
            <a:ext cx="6004560" cy="63215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>
                <a:solidFill>
                  <a:schemeClr val="tx1"/>
                </a:solidFill>
              </a:rPr>
              <a:t>Figure </a:t>
            </a:r>
            <a:r>
              <a:rPr lang="en-US" kern="1200" dirty="0" smtClean="0">
                <a:solidFill>
                  <a:schemeClr val="tx1"/>
                </a:solidFill>
              </a:rPr>
              <a:t>10.12-s4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497588" y="425941"/>
            <a:ext cx="1179810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Prophase </a:t>
            </a:r>
            <a:r>
              <a:rPr lang="en-US" sz="1760" b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</a:t>
            </a:r>
          </a:p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of meiosis</a:t>
            </a:r>
            <a:endParaRPr lang="en-US" sz="176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642051" y="1099043"/>
            <a:ext cx="1102866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Pair of</a:t>
            </a:r>
          </a:p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homologs</a:t>
            </a:r>
            <a:endParaRPr lang="en-US" sz="176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674594" y="1642604"/>
            <a:ext cx="961802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60" b="1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Chiasma</a:t>
            </a:r>
            <a:endParaRPr lang="en-US" sz="1760" b="1" dirty="0" smtClean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site</a:t>
            </a:r>
            <a:endParaRPr lang="en-US" sz="176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862968" y="260047"/>
            <a:ext cx="23724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60" b="1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Nonsister</a:t>
            </a: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chromatids</a:t>
            </a:r>
          </a:p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held together</a:t>
            </a:r>
          </a:p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during synapsis</a:t>
            </a:r>
            <a:endParaRPr lang="en-US" sz="176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62968" y="1355425"/>
            <a:ext cx="1513235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Synapsis and</a:t>
            </a:r>
          </a:p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crossing over</a:t>
            </a:r>
            <a:endParaRPr lang="en-US" sz="176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2643638" y="2835772"/>
            <a:ext cx="1295226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6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Centromere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2088805" y="3364410"/>
            <a:ext cx="487313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6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TEM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2444406" y="3596979"/>
            <a:ext cx="1231106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6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Anaphase </a:t>
            </a:r>
            <a:r>
              <a:rPr lang="en-US" sz="176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</a:t>
            </a: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4856613" y="2688134"/>
            <a:ext cx="27700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Breakdown of</a:t>
            </a:r>
          </a:p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proteins holding sister</a:t>
            </a:r>
          </a:p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chromatid arms together.</a:t>
            </a:r>
            <a:endParaRPr lang="en-US" sz="176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1610173" y="4585200"/>
            <a:ext cx="1316066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6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Anaphase </a:t>
            </a:r>
            <a:r>
              <a:rPr lang="en-US" sz="176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</a:t>
            </a:r>
          </a:p>
        </p:txBody>
      </p:sp>
      <p:sp>
        <p:nvSpPr>
          <p:cNvPr id="21" name="Freeform 20"/>
          <p:cNvSpPr/>
          <p:nvPr/>
        </p:nvSpPr>
        <p:spPr bwMode="auto">
          <a:xfrm>
            <a:off x="2339975" y="2222500"/>
            <a:ext cx="1771650" cy="631825"/>
          </a:xfrm>
          <a:custGeom>
            <a:avLst/>
            <a:gdLst>
              <a:gd name="connsiteX0" fmla="*/ 0 w 1771650"/>
              <a:gd name="connsiteY0" fmla="*/ 266700 h 631825"/>
              <a:gd name="connsiteX1" fmla="*/ 955675 w 1771650"/>
              <a:gd name="connsiteY1" fmla="*/ 631825 h 631825"/>
              <a:gd name="connsiteX2" fmla="*/ 1771650 w 1771650"/>
              <a:gd name="connsiteY2" fmla="*/ 0 h 63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1650" h="631825">
                <a:moveTo>
                  <a:pt x="0" y="266700"/>
                </a:moveTo>
                <a:lnTo>
                  <a:pt x="955675" y="631825"/>
                </a:lnTo>
                <a:lnTo>
                  <a:pt x="1771650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3638550" y="1854994"/>
            <a:ext cx="588169" cy="128587"/>
          </a:xfrm>
          <a:custGeom>
            <a:avLst/>
            <a:gdLst>
              <a:gd name="connsiteX0" fmla="*/ 0 w 588169"/>
              <a:gd name="connsiteY0" fmla="*/ 0 h 128587"/>
              <a:gd name="connsiteX1" fmla="*/ 588169 w 588169"/>
              <a:gd name="connsiteY1" fmla="*/ 128587 h 12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8169" h="128587">
                <a:moveTo>
                  <a:pt x="0" y="0"/>
                </a:moveTo>
                <a:lnTo>
                  <a:pt x="588169" y="128587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109580" y="1833563"/>
            <a:ext cx="535989" cy="421481"/>
            <a:chOff x="2109580" y="1833563"/>
            <a:chExt cx="535989" cy="421481"/>
          </a:xfrm>
        </p:grpSpPr>
        <p:sp>
          <p:nvSpPr>
            <p:cNvPr id="24" name="Rectangle 23"/>
            <p:cNvSpPr/>
            <p:nvPr/>
          </p:nvSpPr>
          <p:spPr bwMode="auto">
            <a:xfrm>
              <a:off x="2109580" y="2038350"/>
              <a:ext cx="161007" cy="216694"/>
            </a:xfrm>
            <a:prstGeom prst="rect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269331" y="1833563"/>
              <a:ext cx="376238" cy="307181"/>
            </a:xfrm>
            <a:custGeom>
              <a:avLst/>
              <a:gdLst>
                <a:gd name="connsiteX0" fmla="*/ 0 w 376238"/>
                <a:gd name="connsiteY0" fmla="*/ 307181 h 307181"/>
                <a:gd name="connsiteX1" fmla="*/ 376238 w 376238"/>
                <a:gd name="connsiteY1" fmla="*/ 0 h 30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6238" h="307181">
                  <a:moveTo>
                    <a:pt x="0" y="307181"/>
                  </a:moveTo>
                  <a:lnTo>
                    <a:pt x="376238" y="0"/>
                  </a:lnTo>
                </a:path>
              </a:pathLst>
            </a:cu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109596" y="1833579"/>
            <a:ext cx="535989" cy="421481"/>
            <a:chOff x="2109580" y="1833563"/>
            <a:chExt cx="535989" cy="421481"/>
          </a:xfrm>
        </p:grpSpPr>
        <p:sp>
          <p:nvSpPr>
            <p:cNvPr id="27" name="Rectangle 26"/>
            <p:cNvSpPr/>
            <p:nvPr/>
          </p:nvSpPr>
          <p:spPr bwMode="auto">
            <a:xfrm>
              <a:off x="2109580" y="2038350"/>
              <a:ext cx="161007" cy="21669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2269331" y="1833563"/>
              <a:ext cx="376238" cy="307181"/>
            </a:xfrm>
            <a:custGeom>
              <a:avLst/>
              <a:gdLst>
                <a:gd name="connsiteX0" fmla="*/ 0 w 376238"/>
                <a:gd name="connsiteY0" fmla="*/ 307181 h 307181"/>
                <a:gd name="connsiteX1" fmla="*/ 376238 w 376238"/>
                <a:gd name="connsiteY1" fmla="*/ 0 h 30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6238" h="307181">
                  <a:moveTo>
                    <a:pt x="0" y="307181"/>
                  </a:moveTo>
                  <a:lnTo>
                    <a:pt x="376238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76625" y="1219201"/>
            <a:ext cx="866779" cy="92867"/>
            <a:chOff x="3476625" y="1219201"/>
            <a:chExt cx="866779" cy="92867"/>
          </a:xfrm>
        </p:grpSpPr>
        <p:sp>
          <p:nvSpPr>
            <p:cNvPr id="30" name="Freeform 29"/>
            <p:cNvSpPr/>
            <p:nvPr/>
          </p:nvSpPr>
          <p:spPr bwMode="auto">
            <a:xfrm>
              <a:off x="3476625" y="1293018"/>
              <a:ext cx="745331" cy="19050"/>
            </a:xfrm>
            <a:custGeom>
              <a:avLst/>
              <a:gdLst>
                <a:gd name="connsiteX0" fmla="*/ 0 w 745331"/>
                <a:gd name="connsiteY0" fmla="*/ 19050 h 19050"/>
                <a:gd name="connsiteX1" fmla="*/ 745331 w 745331"/>
                <a:gd name="connsiteY1" fmla="*/ 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5331" h="19050">
                  <a:moveTo>
                    <a:pt x="0" y="19050"/>
                  </a:moveTo>
                  <a:lnTo>
                    <a:pt x="745331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1" name="Left Brace 30"/>
            <p:cNvSpPr/>
            <p:nvPr/>
          </p:nvSpPr>
          <p:spPr bwMode="auto">
            <a:xfrm rot="16200000">
              <a:off x="4179574" y="1134588"/>
              <a:ext cx="79218" cy="248443"/>
            </a:xfrm>
            <a:prstGeom prst="leftBrace">
              <a:avLst>
                <a:gd name="adj1" fmla="val 29373"/>
                <a:gd name="adj2" fmla="val 49042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sp>
        <p:nvSpPr>
          <p:cNvPr id="32" name="Freeform 31"/>
          <p:cNvSpPr/>
          <p:nvPr/>
        </p:nvSpPr>
        <p:spPr bwMode="auto">
          <a:xfrm>
            <a:off x="4267200" y="397669"/>
            <a:ext cx="554831" cy="214312"/>
          </a:xfrm>
          <a:custGeom>
            <a:avLst/>
            <a:gdLst>
              <a:gd name="connsiteX0" fmla="*/ 59531 w 554831"/>
              <a:gd name="connsiteY0" fmla="*/ 73819 h 214312"/>
              <a:gd name="connsiteX1" fmla="*/ 554831 w 554831"/>
              <a:gd name="connsiteY1" fmla="*/ 0 h 214312"/>
              <a:gd name="connsiteX2" fmla="*/ 0 w 554831"/>
              <a:gd name="connsiteY2" fmla="*/ 214312 h 2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831" h="214312">
                <a:moveTo>
                  <a:pt x="59531" y="73819"/>
                </a:moveTo>
                <a:lnTo>
                  <a:pt x="554831" y="0"/>
                </a:lnTo>
                <a:lnTo>
                  <a:pt x="0" y="214312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8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" y="268224"/>
            <a:ext cx="6004560" cy="63215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>
                <a:solidFill>
                  <a:schemeClr val="tx1"/>
                </a:solidFill>
              </a:rPr>
              <a:t>Figure </a:t>
            </a:r>
            <a:r>
              <a:rPr lang="en-US" kern="1200" dirty="0" smtClean="0">
                <a:solidFill>
                  <a:schemeClr val="tx1"/>
                </a:solidFill>
              </a:rPr>
              <a:t>10.12-s5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497588" y="425941"/>
            <a:ext cx="1179810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Prophase </a:t>
            </a:r>
            <a:r>
              <a:rPr lang="en-US" sz="1760" b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</a:t>
            </a:r>
          </a:p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of meiosis</a:t>
            </a:r>
            <a:endParaRPr lang="en-US" sz="176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642051" y="1099043"/>
            <a:ext cx="1102866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Pair of</a:t>
            </a:r>
          </a:p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homologs</a:t>
            </a:r>
            <a:endParaRPr lang="en-US" sz="176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674594" y="1642604"/>
            <a:ext cx="961802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60" b="1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Chiasma</a:t>
            </a:r>
            <a:endParaRPr lang="en-US" sz="1760" b="1" dirty="0" smtClean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site</a:t>
            </a:r>
            <a:endParaRPr lang="en-US" sz="176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862968" y="260047"/>
            <a:ext cx="23724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60" b="1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Nonsister</a:t>
            </a: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chromatids</a:t>
            </a:r>
          </a:p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held together</a:t>
            </a:r>
          </a:p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during synapsis</a:t>
            </a:r>
            <a:endParaRPr lang="en-US" sz="176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62968" y="1355425"/>
            <a:ext cx="1513235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Synapsis and</a:t>
            </a:r>
          </a:p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crossing over</a:t>
            </a:r>
            <a:endParaRPr lang="en-US" sz="176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2643638" y="2835772"/>
            <a:ext cx="1295226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6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Centromere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2088805" y="3364410"/>
            <a:ext cx="487313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6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TEM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2444406" y="3596979"/>
            <a:ext cx="1231106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6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Anaphase </a:t>
            </a:r>
            <a:r>
              <a:rPr lang="en-US" sz="176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</a:t>
            </a: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4856613" y="2688134"/>
            <a:ext cx="27700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Breakdown of</a:t>
            </a:r>
          </a:p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proteins holding sister</a:t>
            </a:r>
          </a:p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chromatid arms together.</a:t>
            </a:r>
            <a:endParaRPr lang="en-US" sz="176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1610173" y="4585200"/>
            <a:ext cx="1316066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6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Anaphase </a:t>
            </a:r>
            <a:r>
              <a:rPr lang="en-US" sz="176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</a:t>
            </a:r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1600650" y="5644059"/>
            <a:ext cx="1013098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Daughter</a:t>
            </a:r>
          </a:p>
          <a:p>
            <a:pPr eaLnBrk="0" hangingPunct="0">
              <a:lnSpc>
                <a:spcPts val="2000"/>
              </a:lnSpc>
            </a:pPr>
            <a:r>
              <a:rPr lang="en-US" sz="176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cells</a:t>
            </a:r>
            <a:endParaRPr lang="en-US" sz="176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9" name="TextBox 22"/>
          <p:cNvSpPr txBox="1">
            <a:spLocks noChangeArrowheads="1"/>
          </p:cNvSpPr>
          <p:nvPr/>
        </p:nvSpPr>
        <p:spPr bwMode="auto">
          <a:xfrm>
            <a:off x="2715075" y="6321922"/>
            <a:ext cx="3103414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6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Recombinant chromosomes</a:t>
            </a:r>
          </a:p>
        </p:txBody>
      </p:sp>
      <p:sp>
        <p:nvSpPr>
          <p:cNvPr id="20" name="Freeform 19"/>
          <p:cNvSpPr/>
          <p:nvPr/>
        </p:nvSpPr>
        <p:spPr bwMode="auto">
          <a:xfrm>
            <a:off x="3836194" y="6084094"/>
            <a:ext cx="821531" cy="261937"/>
          </a:xfrm>
          <a:custGeom>
            <a:avLst/>
            <a:gdLst>
              <a:gd name="connsiteX0" fmla="*/ 0 w 821531"/>
              <a:gd name="connsiteY0" fmla="*/ 0 h 261937"/>
              <a:gd name="connsiteX1" fmla="*/ 381000 w 821531"/>
              <a:gd name="connsiteY1" fmla="*/ 261937 h 261937"/>
              <a:gd name="connsiteX2" fmla="*/ 821531 w 821531"/>
              <a:gd name="connsiteY2" fmla="*/ 11906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1531" h="261937">
                <a:moveTo>
                  <a:pt x="0" y="0"/>
                </a:moveTo>
                <a:lnTo>
                  <a:pt x="381000" y="261937"/>
                </a:lnTo>
                <a:lnTo>
                  <a:pt x="821531" y="11906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2339975" y="2222500"/>
            <a:ext cx="1771650" cy="631825"/>
          </a:xfrm>
          <a:custGeom>
            <a:avLst/>
            <a:gdLst>
              <a:gd name="connsiteX0" fmla="*/ 0 w 1771650"/>
              <a:gd name="connsiteY0" fmla="*/ 266700 h 631825"/>
              <a:gd name="connsiteX1" fmla="*/ 955675 w 1771650"/>
              <a:gd name="connsiteY1" fmla="*/ 631825 h 631825"/>
              <a:gd name="connsiteX2" fmla="*/ 1771650 w 1771650"/>
              <a:gd name="connsiteY2" fmla="*/ 0 h 63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1650" h="631825">
                <a:moveTo>
                  <a:pt x="0" y="266700"/>
                </a:moveTo>
                <a:lnTo>
                  <a:pt x="955675" y="631825"/>
                </a:lnTo>
                <a:lnTo>
                  <a:pt x="1771650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3638550" y="1854994"/>
            <a:ext cx="588169" cy="128587"/>
          </a:xfrm>
          <a:custGeom>
            <a:avLst/>
            <a:gdLst>
              <a:gd name="connsiteX0" fmla="*/ 0 w 588169"/>
              <a:gd name="connsiteY0" fmla="*/ 0 h 128587"/>
              <a:gd name="connsiteX1" fmla="*/ 588169 w 588169"/>
              <a:gd name="connsiteY1" fmla="*/ 128587 h 12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8169" h="128587">
                <a:moveTo>
                  <a:pt x="0" y="0"/>
                </a:moveTo>
                <a:lnTo>
                  <a:pt x="588169" y="128587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109580" y="1833563"/>
            <a:ext cx="535989" cy="421481"/>
            <a:chOff x="2109580" y="1833563"/>
            <a:chExt cx="535989" cy="421481"/>
          </a:xfrm>
        </p:grpSpPr>
        <p:sp>
          <p:nvSpPr>
            <p:cNvPr id="23" name="Rectangle 22"/>
            <p:cNvSpPr/>
            <p:nvPr/>
          </p:nvSpPr>
          <p:spPr bwMode="auto">
            <a:xfrm>
              <a:off x="2109580" y="2038350"/>
              <a:ext cx="161007" cy="216694"/>
            </a:xfrm>
            <a:prstGeom prst="rect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2269331" y="1833563"/>
              <a:ext cx="376238" cy="307181"/>
            </a:xfrm>
            <a:custGeom>
              <a:avLst/>
              <a:gdLst>
                <a:gd name="connsiteX0" fmla="*/ 0 w 376238"/>
                <a:gd name="connsiteY0" fmla="*/ 307181 h 307181"/>
                <a:gd name="connsiteX1" fmla="*/ 376238 w 376238"/>
                <a:gd name="connsiteY1" fmla="*/ 0 h 30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6238" h="307181">
                  <a:moveTo>
                    <a:pt x="0" y="307181"/>
                  </a:moveTo>
                  <a:lnTo>
                    <a:pt x="376238" y="0"/>
                  </a:lnTo>
                </a:path>
              </a:pathLst>
            </a:cu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109596" y="1833579"/>
            <a:ext cx="535989" cy="421481"/>
            <a:chOff x="2109580" y="1833563"/>
            <a:chExt cx="535989" cy="421481"/>
          </a:xfrm>
        </p:grpSpPr>
        <p:sp>
          <p:nvSpPr>
            <p:cNvPr id="27" name="Rectangle 26"/>
            <p:cNvSpPr/>
            <p:nvPr/>
          </p:nvSpPr>
          <p:spPr bwMode="auto">
            <a:xfrm>
              <a:off x="2109580" y="2038350"/>
              <a:ext cx="161007" cy="21669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2269331" y="1833563"/>
              <a:ext cx="376238" cy="307181"/>
            </a:xfrm>
            <a:custGeom>
              <a:avLst/>
              <a:gdLst>
                <a:gd name="connsiteX0" fmla="*/ 0 w 376238"/>
                <a:gd name="connsiteY0" fmla="*/ 307181 h 307181"/>
                <a:gd name="connsiteX1" fmla="*/ 376238 w 376238"/>
                <a:gd name="connsiteY1" fmla="*/ 0 h 30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6238" h="307181">
                  <a:moveTo>
                    <a:pt x="0" y="307181"/>
                  </a:moveTo>
                  <a:lnTo>
                    <a:pt x="376238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476625" y="1219201"/>
            <a:ext cx="866779" cy="92867"/>
            <a:chOff x="3476625" y="1219201"/>
            <a:chExt cx="866779" cy="92867"/>
          </a:xfrm>
        </p:grpSpPr>
        <p:sp>
          <p:nvSpPr>
            <p:cNvPr id="29" name="Freeform 28"/>
            <p:cNvSpPr/>
            <p:nvPr/>
          </p:nvSpPr>
          <p:spPr bwMode="auto">
            <a:xfrm>
              <a:off x="3476625" y="1293018"/>
              <a:ext cx="745331" cy="19050"/>
            </a:xfrm>
            <a:custGeom>
              <a:avLst/>
              <a:gdLst>
                <a:gd name="connsiteX0" fmla="*/ 0 w 745331"/>
                <a:gd name="connsiteY0" fmla="*/ 19050 h 19050"/>
                <a:gd name="connsiteX1" fmla="*/ 745331 w 745331"/>
                <a:gd name="connsiteY1" fmla="*/ 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5331" h="19050">
                  <a:moveTo>
                    <a:pt x="0" y="19050"/>
                  </a:moveTo>
                  <a:lnTo>
                    <a:pt x="745331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0" name="Left Brace 29"/>
            <p:cNvSpPr/>
            <p:nvPr/>
          </p:nvSpPr>
          <p:spPr bwMode="auto">
            <a:xfrm rot="16200000">
              <a:off x="4179574" y="1134588"/>
              <a:ext cx="79218" cy="248443"/>
            </a:xfrm>
            <a:prstGeom prst="leftBrace">
              <a:avLst>
                <a:gd name="adj1" fmla="val 29373"/>
                <a:gd name="adj2" fmla="val 49042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sp>
        <p:nvSpPr>
          <p:cNvPr id="32" name="Freeform 31"/>
          <p:cNvSpPr/>
          <p:nvPr/>
        </p:nvSpPr>
        <p:spPr bwMode="auto">
          <a:xfrm>
            <a:off x="4267200" y="397669"/>
            <a:ext cx="554831" cy="214312"/>
          </a:xfrm>
          <a:custGeom>
            <a:avLst/>
            <a:gdLst>
              <a:gd name="connsiteX0" fmla="*/ 59531 w 554831"/>
              <a:gd name="connsiteY0" fmla="*/ 73819 h 214312"/>
              <a:gd name="connsiteX1" fmla="*/ 554831 w 554831"/>
              <a:gd name="connsiteY1" fmla="*/ 0 h 214312"/>
              <a:gd name="connsiteX2" fmla="*/ 0 w 554831"/>
              <a:gd name="connsiteY2" fmla="*/ 214312 h 2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831" h="214312">
                <a:moveTo>
                  <a:pt x="59531" y="73819"/>
                </a:moveTo>
                <a:lnTo>
                  <a:pt x="554831" y="0"/>
                </a:lnTo>
                <a:lnTo>
                  <a:pt x="0" y="214312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07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Random Fertilization</a:t>
            </a:r>
          </a:p>
        </p:txBody>
      </p:sp>
      <p:sp>
        <p:nvSpPr>
          <p:cNvPr id="1269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 fertilization adds to genetic variation because any sperm can fuse with any ovum (unfertilized egg)</a:t>
            </a:r>
          </a:p>
          <a:p>
            <a:r>
              <a:rPr lang="en-US" dirty="0" smtClean="0"/>
              <a:t>The fusion of two gametes (each with 8.4 million possible chromosome combinations from independent assortment) produces a zygote with </a:t>
            </a:r>
            <a:br>
              <a:rPr lang="en-US" dirty="0" smtClean="0"/>
            </a:br>
            <a:r>
              <a:rPr lang="en-US" dirty="0" smtClean="0"/>
              <a:t>any of about 70 trillion diploid combinations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47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Crossing over adds even more variation</a:t>
            </a:r>
          </a:p>
          <a:p>
            <a:r>
              <a:rPr lang="en-US" dirty="0" smtClean="0"/>
              <a:t>Each zygote has a unique genetic identity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51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Evolutionary Significance of Genetic Variation Within Populations</a:t>
            </a:r>
          </a:p>
        </p:txBody>
      </p:sp>
      <p:sp>
        <p:nvSpPr>
          <p:cNvPr id="1310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 selection results in the accumulation of genetic variations favored by the environment</a:t>
            </a:r>
          </a:p>
          <a:p>
            <a:r>
              <a:rPr lang="en-US" dirty="0" smtClean="0"/>
              <a:t>Sexual reproduction contributes to the genetic variation in a population, which originates from mutations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5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Asexual reproduction is less expensive than sexual reproduction</a:t>
            </a:r>
          </a:p>
          <a:p>
            <a:r>
              <a:rPr lang="en-US" dirty="0" smtClean="0"/>
              <a:t>Nonetheless, sexual reproduction is nearly universal among animals</a:t>
            </a:r>
          </a:p>
          <a:p>
            <a:r>
              <a:rPr lang="en-US" dirty="0" smtClean="0"/>
              <a:t>Overall, genetic variation is evolutionarily advantageous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5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of Genetic Variation Among Offspring</a:t>
            </a:r>
          </a:p>
        </p:txBody>
      </p:sp>
      <p:sp>
        <p:nvSpPr>
          <p:cNvPr id="1126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behavior of chromosomes during meiosis and fertilization is responsible for most of the variation that arises in each generation</a:t>
            </a:r>
          </a:p>
          <a:p>
            <a:r>
              <a:rPr lang="en-US" dirty="0" smtClean="0"/>
              <a:t>Three mechanisms contribute to genetic variation</a:t>
            </a:r>
          </a:p>
          <a:p>
            <a:pPr lvl="1"/>
            <a:r>
              <a:rPr lang="en-US" dirty="0" smtClean="0"/>
              <a:t>Independent assortment of chromosomes</a:t>
            </a:r>
          </a:p>
          <a:p>
            <a:pPr lvl="1"/>
            <a:r>
              <a:rPr lang="en-US" dirty="0" smtClean="0"/>
              <a:t>Crossing over</a:t>
            </a:r>
          </a:p>
          <a:p>
            <a:pPr lvl="1"/>
            <a:r>
              <a:rPr lang="en-US" dirty="0" smtClean="0"/>
              <a:t>Random fertilization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09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Independent Assortment of Chromosomes</a:t>
            </a:r>
          </a:p>
        </p:txBody>
      </p:sp>
      <p:sp>
        <p:nvSpPr>
          <p:cNvPr id="1146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Homologous pairs of chromosomes orient randomly at metaphase I of meiosis</a:t>
            </a:r>
          </a:p>
          <a:p>
            <a:r>
              <a:rPr lang="en-US" dirty="0" smtClean="0"/>
              <a:t>In independent assortment, each pair of chromosomes sorts maternal and paternal homologs into daughter cells independently of the other pairs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4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number of combinations possible when chromosomes assort independently into gametes is 2</a:t>
            </a:r>
            <a:r>
              <a:rPr lang="en-US" i="1" baseline="30000" dirty="0" smtClean="0"/>
              <a:t>n</a:t>
            </a:r>
            <a:r>
              <a:rPr lang="en-US" dirty="0" smtClean="0"/>
              <a:t>, where </a:t>
            </a:r>
            <a:r>
              <a:rPr lang="en-US" i="1" dirty="0" smtClean="0"/>
              <a:t>n</a:t>
            </a:r>
            <a:r>
              <a:rPr lang="en-US" dirty="0" smtClean="0"/>
              <a:t> is the haploid number</a:t>
            </a:r>
          </a:p>
          <a:p>
            <a:r>
              <a:rPr lang="en-US" dirty="0" smtClean="0"/>
              <a:t>For humans (</a:t>
            </a:r>
            <a:r>
              <a:rPr lang="en-US" i="1" dirty="0" smtClean="0"/>
              <a:t>n</a:t>
            </a:r>
            <a:r>
              <a:rPr lang="en-US" dirty="0" smtClean="0"/>
              <a:t> = 23), there are more than 8 million (2</a:t>
            </a:r>
            <a:r>
              <a:rPr lang="en-US" baseline="30000" dirty="0" smtClean="0"/>
              <a:t>23</a:t>
            </a:r>
            <a:r>
              <a:rPr lang="en-US" dirty="0" smtClean="0"/>
              <a:t>) possible combinations of chromosomes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42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914400"/>
            <a:ext cx="8546592" cy="50292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>
                <a:solidFill>
                  <a:schemeClr val="tx1"/>
                </a:solidFill>
              </a:rPr>
              <a:t>Figure </a:t>
            </a:r>
            <a:r>
              <a:rPr lang="en-US" kern="1200" dirty="0" smtClean="0">
                <a:solidFill>
                  <a:schemeClr val="tx1"/>
                </a:solidFill>
              </a:rPr>
              <a:t>10.11-s1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310523" y="917476"/>
            <a:ext cx="1346522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Possibility 1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365539" y="1489772"/>
            <a:ext cx="2342501" cy="10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Two equally probable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arrangements of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chromosomes at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metaphase </a:t>
            </a:r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</a:t>
            </a:r>
            <a:endParaRPr lang="en-US" sz="1800" b="1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6481805" y="915095"/>
            <a:ext cx="1346522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Possibility 2</a:t>
            </a:r>
          </a:p>
        </p:txBody>
      </p:sp>
    </p:spTree>
    <p:extLst>
      <p:ext uri="{BB962C8B-B14F-4D97-AF65-F5344CB8AC3E}">
        <p14:creationId xmlns:p14="http://schemas.microsoft.com/office/powerpoint/2010/main" val="289495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914400"/>
            <a:ext cx="8546592" cy="50292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>
                <a:solidFill>
                  <a:schemeClr val="tx1"/>
                </a:solidFill>
              </a:rPr>
              <a:t>Figure </a:t>
            </a:r>
            <a:r>
              <a:rPr lang="en-US" kern="1200" dirty="0" smtClean="0">
                <a:solidFill>
                  <a:schemeClr val="tx1"/>
                </a:solidFill>
              </a:rPr>
              <a:t>10.11-s2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310523" y="917476"/>
            <a:ext cx="1346522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Possibility 1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365539" y="1489772"/>
            <a:ext cx="2342501" cy="10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Two equally probable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arrangements of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chromosomes at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metaphase </a:t>
            </a:r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</a:t>
            </a:r>
            <a:endParaRPr lang="en-US" sz="1800" b="1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6481805" y="915095"/>
            <a:ext cx="1346522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Possibility 2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3842586" y="3700364"/>
            <a:ext cx="143629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Metaphase 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402006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914400"/>
            <a:ext cx="8546592" cy="50292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>
                <a:solidFill>
                  <a:schemeClr val="tx1"/>
                </a:solidFill>
              </a:rPr>
              <a:t>Figure 10.11-s3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310523" y="917476"/>
            <a:ext cx="1346522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Possibility 1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365539" y="1489772"/>
            <a:ext cx="2342501" cy="10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Two equally probable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arrangements of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chromosomes at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metaphase </a:t>
            </a:r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</a:t>
            </a:r>
            <a:endParaRPr lang="en-US" sz="1800" b="1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6481805" y="915095"/>
            <a:ext cx="1346522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Possibility 2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3842586" y="3700364"/>
            <a:ext cx="143629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Metaphase 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4064043" y="5022753"/>
            <a:ext cx="1013098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Daughter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cells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54055" y="5677596"/>
            <a:ext cx="1603003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Combination 1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5550736" y="5677596"/>
            <a:ext cx="1603003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Combination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3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29021" y="5617861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Combination 2</a:t>
            </a:r>
            <a:endParaRPr lang="en-US" sz="1800" b="1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7231898" y="5679184"/>
            <a:ext cx="1603003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Combination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4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6" name="Right Brace 15"/>
          <p:cNvSpPr/>
          <p:nvPr/>
        </p:nvSpPr>
        <p:spPr bwMode="auto">
          <a:xfrm rot="5400000">
            <a:off x="2710807" y="4806550"/>
            <a:ext cx="190741" cy="1598065"/>
          </a:xfrm>
          <a:prstGeom prst="rightBrace">
            <a:avLst>
              <a:gd name="adj1" fmla="val 49119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7" name="Right Brace 16"/>
          <p:cNvSpPr/>
          <p:nvPr/>
        </p:nvSpPr>
        <p:spPr bwMode="auto">
          <a:xfrm rot="5400000">
            <a:off x="1041761" y="4806923"/>
            <a:ext cx="190741" cy="1598065"/>
          </a:xfrm>
          <a:prstGeom prst="rightBrace">
            <a:avLst>
              <a:gd name="adj1" fmla="val 49119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8" name="Right Brace 17"/>
          <p:cNvSpPr/>
          <p:nvPr/>
        </p:nvSpPr>
        <p:spPr bwMode="auto">
          <a:xfrm rot="5400000">
            <a:off x="6235348" y="4797157"/>
            <a:ext cx="190741" cy="1598065"/>
          </a:xfrm>
          <a:prstGeom prst="rightBrace">
            <a:avLst>
              <a:gd name="adj1" fmla="val 49119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9" name="Right Brace 18"/>
          <p:cNvSpPr/>
          <p:nvPr/>
        </p:nvSpPr>
        <p:spPr bwMode="auto">
          <a:xfrm rot="5400000">
            <a:off x="7895083" y="4792717"/>
            <a:ext cx="190741" cy="1598065"/>
          </a:xfrm>
          <a:prstGeom prst="rightBrace">
            <a:avLst>
              <a:gd name="adj1" fmla="val 49119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24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Crossing Over</a:t>
            </a:r>
          </a:p>
        </p:txBody>
      </p:sp>
      <p:sp>
        <p:nvSpPr>
          <p:cNvPr id="1208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Crossing over produces </a:t>
            </a:r>
            <a:r>
              <a:rPr lang="en-US" b="1" dirty="0" smtClean="0"/>
              <a:t>recombinant chromosomes</a:t>
            </a:r>
            <a:r>
              <a:rPr lang="en-US" dirty="0" smtClean="0"/>
              <a:t>, which combine DNA inherited </a:t>
            </a:r>
            <a:br>
              <a:rPr lang="en-US" dirty="0" smtClean="0"/>
            </a:br>
            <a:r>
              <a:rPr lang="en-US" dirty="0" smtClean="0"/>
              <a:t>from each parent</a:t>
            </a:r>
          </a:p>
          <a:p>
            <a:r>
              <a:rPr lang="en-US" dirty="0" smtClean="0"/>
              <a:t>In meiosis in humans, on average, one to three crossover events occur per chromosome pair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22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Crossing over contributes to genetic variation by combining DNA, producing chromosomes with </a:t>
            </a:r>
            <a:br>
              <a:rPr lang="en-US" dirty="0" smtClean="0"/>
            </a:br>
            <a:r>
              <a:rPr lang="en-US" dirty="0" smtClean="0"/>
              <a:t>new combinations of maternal and paternal alleles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04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heme/theme1.xml><?xml version="1.0" encoding="utf-8"?>
<a:theme xmlns:a="http://schemas.openxmlformats.org/drawingml/2006/main" name="BIF2e_Lecture_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Custom 2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F2e_Lecture_Design" id="{B0E6D828-9B85-4718-9282-A007272011D2}" vid="{E31D12D0-4DE0-4655-8738-44DE4B3CF91E}"/>
    </a:ext>
  </a:extLst>
</a:theme>
</file>

<file path=ppt/theme/theme10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0.xml><?xml version="1.0" encoding="utf-8"?>
<a:theme xmlns:a="http://schemas.openxmlformats.org/drawingml/2006/main" name="9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1.xml><?xml version="1.0" encoding="utf-8"?>
<a:theme xmlns:a="http://schemas.openxmlformats.org/drawingml/2006/main" name="10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2.xml><?xml version="1.0" encoding="utf-8"?>
<a:theme xmlns:a="http://schemas.openxmlformats.org/drawingml/2006/main" name="10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3.xml><?xml version="1.0" encoding="utf-8"?>
<a:theme xmlns:a="http://schemas.openxmlformats.org/drawingml/2006/main" name="10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4.xml><?xml version="1.0" encoding="utf-8"?>
<a:theme xmlns:a="http://schemas.openxmlformats.org/drawingml/2006/main" name="10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5.xml><?xml version="1.0" encoding="utf-8"?>
<a:theme xmlns:a="http://schemas.openxmlformats.org/drawingml/2006/main" name="10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6.xml><?xml version="1.0" encoding="utf-8"?>
<a:theme xmlns:a="http://schemas.openxmlformats.org/drawingml/2006/main" name="10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7.xml><?xml version="1.0" encoding="utf-8"?>
<a:theme xmlns:a="http://schemas.openxmlformats.org/drawingml/2006/main" name="10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8.xml><?xml version="1.0" encoding="utf-8"?>
<a:theme xmlns:a="http://schemas.openxmlformats.org/drawingml/2006/main" name="10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9.xml><?xml version="1.0" encoding="utf-8"?>
<a:theme xmlns:a="http://schemas.openxmlformats.org/drawingml/2006/main" name="10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0.xml><?xml version="1.0" encoding="utf-8"?>
<a:theme xmlns:a="http://schemas.openxmlformats.org/drawingml/2006/main" name="10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1.xml><?xml version="1.0" encoding="utf-8"?>
<a:theme xmlns:a="http://schemas.openxmlformats.org/drawingml/2006/main" name="1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2.xml><?xml version="1.0" encoding="utf-8"?>
<a:theme xmlns:a="http://schemas.openxmlformats.org/drawingml/2006/main" name="1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3.xml><?xml version="1.0" encoding="utf-8"?>
<a:theme xmlns:a="http://schemas.openxmlformats.org/drawingml/2006/main" name="1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4.xml><?xml version="1.0" encoding="utf-8"?>
<a:theme xmlns:a="http://schemas.openxmlformats.org/drawingml/2006/main" name="1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5.xml><?xml version="1.0" encoding="utf-8"?>
<a:theme xmlns:a="http://schemas.openxmlformats.org/drawingml/2006/main" name="1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6.xml><?xml version="1.0" encoding="utf-8"?>
<a:theme xmlns:a="http://schemas.openxmlformats.org/drawingml/2006/main" name="1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7.xml><?xml version="1.0" encoding="utf-8"?>
<a:theme xmlns:a="http://schemas.openxmlformats.org/drawingml/2006/main" name="1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8.xml><?xml version="1.0" encoding="utf-8"?>
<a:theme xmlns:a="http://schemas.openxmlformats.org/drawingml/2006/main" name="1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9.xml><?xml version="1.0" encoding="utf-8"?>
<a:theme xmlns:a="http://schemas.openxmlformats.org/drawingml/2006/main" name="1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0.xml><?xml version="1.0" encoding="utf-8"?>
<a:theme xmlns:a="http://schemas.openxmlformats.org/drawingml/2006/main" name="1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1.xml><?xml version="1.0" encoding="utf-8"?>
<a:theme xmlns:a="http://schemas.openxmlformats.org/drawingml/2006/main" name="1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2.xml><?xml version="1.0" encoding="utf-8"?>
<a:theme xmlns:a="http://schemas.openxmlformats.org/drawingml/2006/main" name="1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3.xml><?xml version="1.0" encoding="utf-8"?>
<a:theme xmlns:a="http://schemas.openxmlformats.org/drawingml/2006/main" name="1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4.xml><?xml version="1.0" encoding="utf-8"?>
<a:theme xmlns:a="http://schemas.openxmlformats.org/drawingml/2006/main" name="1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5.xml><?xml version="1.0" encoding="utf-8"?>
<a:theme xmlns:a="http://schemas.openxmlformats.org/drawingml/2006/main" name="1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6.xml><?xml version="1.0" encoding="utf-8"?>
<a:theme xmlns:a="http://schemas.openxmlformats.org/drawingml/2006/main" name="1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7.xml><?xml version="1.0" encoding="utf-8"?>
<a:theme xmlns:a="http://schemas.openxmlformats.org/drawingml/2006/main" name="1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8.xml><?xml version="1.0" encoding="utf-8"?>
<a:theme xmlns:a="http://schemas.openxmlformats.org/drawingml/2006/main" name="1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9.xml><?xml version="1.0" encoding="utf-8"?>
<a:theme xmlns:a="http://schemas.openxmlformats.org/drawingml/2006/main" name="1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0.xml><?xml version="1.0" encoding="utf-8"?>
<a:theme xmlns:a="http://schemas.openxmlformats.org/drawingml/2006/main" name="1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1.xml><?xml version="1.0" encoding="utf-8"?>
<a:theme xmlns:a="http://schemas.openxmlformats.org/drawingml/2006/main" name="1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2.xml><?xml version="1.0" encoding="utf-8"?>
<a:theme xmlns:a="http://schemas.openxmlformats.org/drawingml/2006/main" name="1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3.xml><?xml version="1.0" encoding="utf-8"?>
<a:theme xmlns:a="http://schemas.openxmlformats.org/drawingml/2006/main" name="1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4.xml><?xml version="1.0" encoding="utf-8"?>
<a:theme xmlns:a="http://schemas.openxmlformats.org/drawingml/2006/main" name="1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5.xml><?xml version="1.0" encoding="utf-8"?>
<a:theme xmlns:a="http://schemas.openxmlformats.org/drawingml/2006/main" name="1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6.xml><?xml version="1.0" encoding="utf-8"?>
<a:theme xmlns:a="http://schemas.openxmlformats.org/drawingml/2006/main" name="1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7.xml><?xml version="1.0" encoding="utf-8"?>
<a:theme xmlns:a="http://schemas.openxmlformats.org/drawingml/2006/main" name="1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8.xml><?xml version="1.0" encoding="utf-8"?>
<a:theme xmlns:a="http://schemas.openxmlformats.org/drawingml/2006/main" name="1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9.xml><?xml version="1.0" encoding="utf-8"?>
<a:theme xmlns:a="http://schemas.openxmlformats.org/drawingml/2006/main" name="1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0.xml><?xml version="1.0" encoding="utf-8"?>
<a:theme xmlns:a="http://schemas.openxmlformats.org/drawingml/2006/main" name="1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1.xml><?xml version="1.0" encoding="utf-8"?>
<a:theme xmlns:a="http://schemas.openxmlformats.org/drawingml/2006/main" name="1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2.xml><?xml version="1.0" encoding="utf-8"?>
<a:theme xmlns:a="http://schemas.openxmlformats.org/drawingml/2006/main" name="1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3.xml><?xml version="1.0" encoding="utf-8"?>
<a:theme xmlns:a="http://schemas.openxmlformats.org/drawingml/2006/main" name="1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4.xml><?xml version="1.0" encoding="utf-8"?>
<a:theme xmlns:a="http://schemas.openxmlformats.org/drawingml/2006/main" name="1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5.xml><?xml version="1.0" encoding="utf-8"?>
<a:theme xmlns:a="http://schemas.openxmlformats.org/drawingml/2006/main" name="1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6.xml><?xml version="1.0" encoding="utf-8"?>
<a:theme xmlns:a="http://schemas.openxmlformats.org/drawingml/2006/main" name="1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7.xml><?xml version="1.0" encoding="utf-8"?>
<a:theme xmlns:a="http://schemas.openxmlformats.org/drawingml/2006/main" name="1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8.xml><?xml version="1.0" encoding="utf-8"?>
<a:theme xmlns:a="http://schemas.openxmlformats.org/drawingml/2006/main" name="1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9.xml><?xml version="1.0" encoding="utf-8"?>
<a:theme xmlns:a="http://schemas.openxmlformats.org/drawingml/2006/main" name="1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0.xml><?xml version="1.0" encoding="utf-8"?>
<a:theme xmlns:a="http://schemas.openxmlformats.org/drawingml/2006/main" name="1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1.xml><?xml version="1.0" encoding="utf-8"?>
<a:theme xmlns:a="http://schemas.openxmlformats.org/drawingml/2006/main" name="1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2.xml><?xml version="1.0" encoding="utf-8"?>
<a:theme xmlns:a="http://schemas.openxmlformats.org/drawingml/2006/main" name="1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3.xml><?xml version="1.0" encoding="utf-8"?>
<a:theme xmlns:a="http://schemas.openxmlformats.org/drawingml/2006/main" name="1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4.xml><?xml version="1.0" encoding="utf-8"?>
<a:theme xmlns:a="http://schemas.openxmlformats.org/drawingml/2006/main" name="1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5.xml><?xml version="1.0" encoding="utf-8"?>
<a:theme xmlns:a="http://schemas.openxmlformats.org/drawingml/2006/main" name="1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6.xml><?xml version="1.0" encoding="utf-8"?>
<a:theme xmlns:a="http://schemas.openxmlformats.org/drawingml/2006/main" name="1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7.xml><?xml version="1.0" encoding="utf-8"?>
<a:theme xmlns:a="http://schemas.openxmlformats.org/drawingml/2006/main" name="1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8.xml><?xml version="1.0" encoding="utf-8"?>
<a:theme xmlns:a="http://schemas.openxmlformats.org/drawingml/2006/main" name="1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9.xml><?xml version="1.0" encoding="utf-8"?>
<a:theme xmlns:a="http://schemas.openxmlformats.org/drawingml/2006/main" name="1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0.xml><?xml version="1.0" encoding="utf-8"?>
<a:theme xmlns:a="http://schemas.openxmlformats.org/drawingml/2006/main" name="1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1.xml><?xml version="1.0" encoding="utf-8"?>
<a:theme xmlns:a="http://schemas.openxmlformats.org/drawingml/2006/main" name="1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2.xml><?xml version="1.0" encoding="utf-8"?>
<a:theme xmlns:a="http://schemas.openxmlformats.org/drawingml/2006/main" name="1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3.xml><?xml version="1.0" encoding="utf-8"?>
<a:theme xmlns:a="http://schemas.openxmlformats.org/drawingml/2006/main" name="1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4.xml><?xml version="1.0" encoding="utf-8"?>
<a:theme xmlns:a="http://schemas.openxmlformats.org/drawingml/2006/main" name="16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5.xml><?xml version="1.0" encoding="utf-8"?>
<a:theme xmlns:a="http://schemas.openxmlformats.org/drawingml/2006/main" name="1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6.xml><?xml version="1.0" encoding="utf-8"?>
<a:theme xmlns:a="http://schemas.openxmlformats.org/drawingml/2006/main" name="1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7.xml><?xml version="1.0" encoding="utf-8"?>
<a:theme xmlns:a="http://schemas.openxmlformats.org/drawingml/2006/main" name="1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6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6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6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7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7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7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7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7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7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7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7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7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7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8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8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8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8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8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8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7.xml><?xml version="1.0" encoding="utf-8"?>
<a:theme xmlns:a="http://schemas.openxmlformats.org/drawingml/2006/main" name="8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8.xml><?xml version="1.0" encoding="utf-8"?>
<a:theme xmlns:a="http://schemas.openxmlformats.org/drawingml/2006/main" name="8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9.xml><?xml version="1.0" encoding="utf-8"?>
<a:theme xmlns:a="http://schemas.openxmlformats.org/drawingml/2006/main" name="8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0.xml><?xml version="1.0" encoding="utf-8"?>
<a:theme xmlns:a="http://schemas.openxmlformats.org/drawingml/2006/main" name="8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1.xml><?xml version="1.0" encoding="utf-8"?>
<a:theme xmlns:a="http://schemas.openxmlformats.org/drawingml/2006/main" name="9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2.xml><?xml version="1.0" encoding="utf-8"?>
<a:theme xmlns:a="http://schemas.openxmlformats.org/drawingml/2006/main" name="9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3.xml><?xml version="1.0" encoding="utf-8"?>
<a:theme xmlns:a="http://schemas.openxmlformats.org/drawingml/2006/main" name="9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4.xml><?xml version="1.0" encoding="utf-8"?>
<a:theme xmlns:a="http://schemas.openxmlformats.org/drawingml/2006/main" name="9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5.xml><?xml version="1.0" encoding="utf-8"?>
<a:theme xmlns:a="http://schemas.openxmlformats.org/drawingml/2006/main" name="9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6.xml><?xml version="1.0" encoding="utf-8"?>
<a:theme xmlns:a="http://schemas.openxmlformats.org/drawingml/2006/main" name="9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7.xml><?xml version="1.0" encoding="utf-8"?>
<a:theme xmlns:a="http://schemas.openxmlformats.org/drawingml/2006/main" name="9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8.xml><?xml version="1.0" encoding="utf-8"?>
<a:theme xmlns:a="http://schemas.openxmlformats.org/drawingml/2006/main" name="9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9.xml><?xml version="1.0" encoding="utf-8"?>
<a:theme xmlns:a="http://schemas.openxmlformats.org/drawingml/2006/main" name="9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BIF2e_Lecture_Design</Template>
  <TotalTime>3615</TotalTime>
  <Words>772</Words>
  <Application>Microsoft Macintosh PowerPoint</Application>
  <PresentationFormat>On-screen Show (4:3)</PresentationFormat>
  <Paragraphs>187</Paragraphs>
  <Slides>19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167</vt:i4>
      </vt:variant>
      <vt:variant>
        <vt:lpstr>Slide Titles</vt:lpstr>
      </vt:variant>
      <vt:variant>
        <vt:i4>19</vt:i4>
      </vt:variant>
    </vt:vector>
  </HeadingPairs>
  <TitlesOfParts>
    <vt:vector size="192" baseType="lpstr">
      <vt:lpstr>ＭＳ Ｐゴシック</vt:lpstr>
      <vt:lpstr>Times</vt:lpstr>
      <vt:lpstr>Times New Roman</vt:lpstr>
      <vt:lpstr>Wingdings</vt:lpstr>
      <vt:lpstr>ヒラギノ角ゴ Pro W3</vt:lpstr>
      <vt:lpstr>Arial</vt:lpstr>
      <vt:lpstr>BIF2e_Lecture_Design</vt:lpstr>
      <vt:lpstr>1_Blank</vt:lpstr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10_Blank</vt:lpstr>
      <vt:lpstr>11_Blank</vt:lpstr>
      <vt:lpstr>12_Blank</vt:lpstr>
      <vt:lpstr>13_Blank</vt:lpstr>
      <vt:lpstr>14_Blank</vt:lpstr>
      <vt:lpstr>15_Blank</vt:lpstr>
      <vt:lpstr>16_Blank</vt:lpstr>
      <vt:lpstr>17_Blank</vt:lpstr>
      <vt:lpstr>18_Blank</vt:lpstr>
      <vt:lpstr>19_Blank</vt:lpstr>
      <vt:lpstr>20_Blank</vt:lpstr>
      <vt:lpstr>21_Blank</vt:lpstr>
      <vt:lpstr>22_Blank</vt:lpstr>
      <vt:lpstr>23_Blank</vt:lpstr>
      <vt:lpstr>24_Blank</vt:lpstr>
      <vt:lpstr>25_Blank</vt:lpstr>
      <vt:lpstr>26_Blank</vt:lpstr>
      <vt:lpstr>27_Blank</vt:lpstr>
      <vt:lpstr>28_Blank</vt:lpstr>
      <vt:lpstr>29_Blank</vt:lpstr>
      <vt:lpstr>30_Blank</vt:lpstr>
      <vt:lpstr>31_Blank</vt:lpstr>
      <vt:lpstr>32_Blank</vt:lpstr>
      <vt:lpstr>33_Blank</vt:lpstr>
      <vt:lpstr>34_Blank</vt:lpstr>
      <vt:lpstr>35_Blank</vt:lpstr>
      <vt:lpstr>36_Blank</vt:lpstr>
      <vt:lpstr>37_Blank</vt:lpstr>
      <vt:lpstr>38_Blank</vt:lpstr>
      <vt:lpstr>39_Blank</vt:lpstr>
      <vt:lpstr>40_Blank</vt:lpstr>
      <vt:lpstr>41_Blank</vt:lpstr>
      <vt:lpstr>42_Blank</vt:lpstr>
      <vt:lpstr>43_Blank</vt:lpstr>
      <vt:lpstr>44_Blank</vt:lpstr>
      <vt:lpstr>45_Blank</vt:lpstr>
      <vt:lpstr>46_Blank</vt:lpstr>
      <vt:lpstr>47_Blank</vt:lpstr>
      <vt:lpstr>48_Blank</vt:lpstr>
      <vt:lpstr>49_Blank</vt:lpstr>
      <vt:lpstr>50_Blank</vt:lpstr>
      <vt:lpstr>51_Blank</vt:lpstr>
      <vt:lpstr>52_Blank</vt:lpstr>
      <vt:lpstr>53_Blank</vt:lpstr>
      <vt:lpstr>54_Blank</vt:lpstr>
      <vt:lpstr>55_Blank</vt:lpstr>
      <vt:lpstr>56_Blank</vt:lpstr>
      <vt:lpstr>57_Blank</vt:lpstr>
      <vt:lpstr>58_Blank</vt:lpstr>
      <vt:lpstr>59_Blank</vt:lpstr>
      <vt:lpstr>60_Blank</vt:lpstr>
      <vt:lpstr>61_Blank</vt:lpstr>
      <vt:lpstr>62_Blank</vt:lpstr>
      <vt:lpstr>63_Blank</vt:lpstr>
      <vt:lpstr>64_Blank</vt:lpstr>
      <vt:lpstr>65_Blank</vt:lpstr>
      <vt:lpstr>66_Blank</vt:lpstr>
      <vt:lpstr>67_Blank</vt:lpstr>
      <vt:lpstr>68_Blank</vt:lpstr>
      <vt:lpstr>69_Blank</vt:lpstr>
      <vt:lpstr>70_Blank</vt:lpstr>
      <vt:lpstr>71_Blank</vt:lpstr>
      <vt:lpstr>72_Blank</vt:lpstr>
      <vt:lpstr>73_Blank</vt:lpstr>
      <vt:lpstr>74_Blank</vt:lpstr>
      <vt:lpstr>75_Blank</vt:lpstr>
      <vt:lpstr>76_Blank</vt:lpstr>
      <vt:lpstr>77_Blank</vt:lpstr>
      <vt:lpstr>78_Blank</vt:lpstr>
      <vt:lpstr>79_Blank</vt:lpstr>
      <vt:lpstr>80_Blank</vt:lpstr>
      <vt:lpstr>81_Blank</vt:lpstr>
      <vt:lpstr>82_Blank</vt:lpstr>
      <vt:lpstr>83_Blank</vt:lpstr>
      <vt:lpstr>84_Blank</vt:lpstr>
      <vt:lpstr>85_Blank</vt:lpstr>
      <vt:lpstr>86_Blank</vt:lpstr>
      <vt:lpstr>87_Blank</vt:lpstr>
      <vt:lpstr>88_Blank</vt:lpstr>
      <vt:lpstr>89_Blank</vt:lpstr>
      <vt:lpstr>90_Blank</vt:lpstr>
      <vt:lpstr>91_Blank</vt:lpstr>
      <vt:lpstr>92_Blank</vt:lpstr>
      <vt:lpstr>93_Blank</vt:lpstr>
      <vt:lpstr>94_Blank</vt:lpstr>
      <vt:lpstr>95_Blank</vt:lpstr>
      <vt:lpstr>96_Blank</vt:lpstr>
      <vt:lpstr>97_Blank</vt:lpstr>
      <vt:lpstr>98_Blank</vt:lpstr>
      <vt:lpstr>99_Blank</vt:lpstr>
      <vt:lpstr>100_Blank</vt:lpstr>
      <vt:lpstr>101_Blank</vt:lpstr>
      <vt:lpstr>102_Blank</vt:lpstr>
      <vt:lpstr>103_Blank</vt:lpstr>
      <vt:lpstr>104_Blank</vt:lpstr>
      <vt:lpstr>105_Blank</vt:lpstr>
      <vt:lpstr>106_Blank</vt:lpstr>
      <vt:lpstr>107_Blank</vt:lpstr>
      <vt:lpstr>108_Blank</vt:lpstr>
      <vt:lpstr>109_Blank</vt:lpstr>
      <vt:lpstr>110_Blank</vt:lpstr>
      <vt:lpstr>111_Blank</vt:lpstr>
      <vt:lpstr>112_Blank</vt:lpstr>
      <vt:lpstr>113_Blank</vt:lpstr>
      <vt:lpstr>114_Blank</vt:lpstr>
      <vt:lpstr>115_Blank</vt:lpstr>
      <vt:lpstr>116_Blank</vt:lpstr>
      <vt:lpstr>117_Blank</vt:lpstr>
      <vt:lpstr>118_Blank</vt:lpstr>
      <vt:lpstr>119_Blank</vt:lpstr>
      <vt:lpstr>120_Blank</vt:lpstr>
      <vt:lpstr>121_Blank</vt:lpstr>
      <vt:lpstr>122_Blank</vt:lpstr>
      <vt:lpstr>123_Blank</vt:lpstr>
      <vt:lpstr>124_Blank</vt:lpstr>
      <vt:lpstr>125_Blank</vt:lpstr>
      <vt:lpstr>126_Blank</vt:lpstr>
      <vt:lpstr>127_Blank</vt:lpstr>
      <vt:lpstr>128_Blank</vt:lpstr>
      <vt:lpstr>129_Blank</vt:lpstr>
      <vt:lpstr>130_Blank</vt:lpstr>
      <vt:lpstr>131_Blank</vt:lpstr>
      <vt:lpstr>132_Blank</vt:lpstr>
      <vt:lpstr>133_Blank</vt:lpstr>
      <vt:lpstr>134_Blank</vt:lpstr>
      <vt:lpstr>135_Blank</vt:lpstr>
      <vt:lpstr>136_Blank</vt:lpstr>
      <vt:lpstr>137_Blank</vt:lpstr>
      <vt:lpstr>138_Blank</vt:lpstr>
      <vt:lpstr>139_Blank</vt:lpstr>
      <vt:lpstr>140_Blank</vt:lpstr>
      <vt:lpstr>141_Blank</vt:lpstr>
      <vt:lpstr>142_Blank</vt:lpstr>
      <vt:lpstr>143_Blank</vt:lpstr>
      <vt:lpstr>144_Blank</vt:lpstr>
      <vt:lpstr>145_Blank</vt:lpstr>
      <vt:lpstr>146_Blank</vt:lpstr>
      <vt:lpstr>147_Blank</vt:lpstr>
      <vt:lpstr>148_Blank</vt:lpstr>
      <vt:lpstr>149_Blank</vt:lpstr>
      <vt:lpstr>150_Blank</vt:lpstr>
      <vt:lpstr>151_Blank</vt:lpstr>
      <vt:lpstr>152_Blank</vt:lpstr>
      <vt:lpstr>153_Blank</vt:lpstr>
      <vt:lpstr>154_Blank</vt:lpstr>
      <vt:lpstr>155_Blank</vt:lpstr>
      <vt:lpstr>156_Blank</vt:lpstr>
      <vt:lpstr>157_Blank</vt:lpstr>
      <vt:lpstr>158_Blank</vt:lpstr>
      <vt:lpstr>159_Blank</vt:lpstr>
      <vt:lpstr>160_Blank</vt:lpstr>
      <vt:lpstr>161_Blank</vt:lpstr>
      <vt:lpstr>162_Blank</vt:lpstr>
      <vt:lpstr>163_Blank</vt:lpstr>
      <vt:lpstr>164_Blank</vt:lpstr>
      <vt:lpstr>165_Blank</vt:lpstr>
      <vt:lpstr>166_Blank</vt:lpstr>
      <vt:lpstr>Concept 10.4: Genetic variation produced in sexual life cycles contributes to evolution</vt:lpstr>
      <vt:lpstr>Origins of Genetic Variation Among Offspring</vt:lpstr>
      <vt:lpstr>Independent Assortment of Chromosomes</vt:lpstr>
      <vt:lpstr>PowerPoint Presentation</vt:lpstr>
      <vt:lpstr>Figure 10.11-s1</vt:lpstr>
      <vt:lpstr>Figure 10.11-s2</vt:lpstr>
      <vt:lpstr>Figure 10.11-s3 </vt:lpstr>
      <vt:lpstr>Crossing Over</vt:lpstr>
      <vt:lpstr>PowerPoint Presentation</vt:lpstr>
      <vt:lpstr>Animation: Genetic Variation</vt:lpstr>
      <vt:lpstr>Figure 10.12-s1</vt:lpstr>
      <vt:lpstr>Figure 10.12-s2</vt:lpstr>
      <vt:lpstr>Figure 10.12-s3</vt:lpstr>
      <vt:lpstr>Figure 10.12-s4</vt:lpstr>
      <vt:lpstr>Figure 10.12-s5</vt:lpstr>
      <vt:lpstr>Random Fertilization</vt:lpstr>
      <vt:lpstr>PowerPoint Presentation</vt:lpstr>
      <vt:lpstr>The Evolutionary Significance of Genetic Variation Within Populations</vt:lpstr>
      <vt:lpstr>PowerPoint Presentation</vt:lpstr>
    </vt:vector>
  </TitlesOfParts>
  <Company>Pearson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Microsoft Office User</cp:lastModifiedBy>
  <cp:revision>595</cp:revision>
  <cp:lastPrinted>2005-03-24T12:52:04Z</cp:lastPrinted>
  <dcterms:created xsi:type="dcterms:W3CDTF">2010-10-31T21:38:30Z</dcterms:created>
  <dcterms:modified xsi:type="dcterms:W3CDTF">2017-01-04T03:20:00Z</dcterms:modified>
</cp:coreProperties>
</file>