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Masters/slideMaster143.xml" ContentType="application/vnd.openxmlformats-officedocument.presentationml.slideMaster+xml"/>
  <Override PartName="/ppt/slideMasters/slideMaster144.xml" ContentType="application/vnd.openxmlformats-officedocument.presentationml.slideMaster+xml"/>
  <Override PartName="/ppt/slideMasters/slideMaster145.xml" ContentType="application/vnd.openxmlformats-officedocument.presentationml.slideMaster+xml"/>
  <Override PartName="/ppt/slideMasters/slideMaster146.xml" ContentType="application/vnd.openxmlformats-officedocument.presentationml.slideMaster+xml"/>
  <Override PartName="/ppt/slideMasters/slideMaster147.xml" ContentType="application/vnd.openxmlformats-officedocument.presentationml.slideMaster+xml"/>
  <Override PartName="/ppt/slideMasters/slideMaster148.xml" ContentType="application/vnd.openxmlformats-officedocument.presentationml.slideMaster+xml"/>
  <Override PartName="/ppt/slideMasters/slideMaster149.xml" ContentType="application/vnd.openxmlformats-officedocument.presentationml.slideMaster+xml"/>
  <Override PartName="/ppt/slideMasters/slideMaster150.xml" ContentType="application/vnd.openxmlformats-officedocument.presentationml.slideMaster+xml"/>
  <Override PartName="/ppt/slideMasters/slideMaster151.xml" ContentType="application/vnd.openxmlformats-officedocument.presentationml.slideMaster+xml"/>
  <Override PartName="/ppt/slideMasters/slideMaster152.xml" ContentType="application/vnd.openxmlformats-officedocument.presentationml.slideMaster+xml"/>
  <Override PartName="/ppt/slideMasters/slideMaster153.xml" ContentType="application/vnd.openxmlformats-officedocument.presentationml.slideMaster+xml"/>
  <Override PartName="/ppt/slideMasters/slideMaster154.xml" ContentType="application/vnd.openxmlformats-officedocument.presentationml.slideMaster+xml"/>
  <Override PartName="/ppt/slideMasters/slideMaster155.xml" ContentType="application/vnd.openxmlformats-officedocument.presentationml.slideMaster+xml"/>
  <Override PartName="/ppt/slideMasters/slideMaster156.xml" ContentType="application/vnd.openxmlformats-officedocument.presentationml.slideMaster+xml"/>
  <Override PartName="/ppt/slideMasters/slideMaster157.xml" ContentType="application/vnd.openxmlformats-officedocument.presentationml.slideMaster+xml"/>
  <Override PartName="/ppt/slideMasters/slideMaster158.xml" ContentType="application/vnd.openxmlformats-officedocument.presentationml.slideMaster+xml"/>
  <Override PartName="/ppt/slideMasters/slideMaster159.xml" ContentType="application/vnd.openxmlformats-officedocument.presentationml.slideMaster+xml"/>
  <Override PartName="/ppt/slideMasters/slideMaster160.xml" ContentType="application/vnd.openxmlformats-officedocument.presentationml.slideMaster+xml"/>
  <Override PartName="/ppt/slideMasters/slideMaster161.xml" ContentType="application/vnd.openxmlformats-officedocument.presentationml.slideMaster+xml"/>
  <Override PartName="/ppt/slideMasters/slideMaster162.xml" ContentType="application/vnd.openxmlformats-officedocument.presentationml.slideMaster+xml"/>
  <Override PartName="/ppt/slideMasters/slideMaster163.xml" ContentType="application/vnd.openxmlformats-officedocument.presentationml.slideMaster+xml"/>
  <Override PartName="/ppt/slideMasters/slideMaster164.xml" ContentType="application/vnd.openxmlformats-officedocument.presentationml.slideMaster+xml"/>
  <Override PartName="/ppt/slideMasters/slideMaster165.xml" ContentType="application/vnd.openxmlformats-officedocument.presentationml.slideMaster+xml"/>
  <Override PartName="/ppt/slideMasters/slideMaster166.xml" ContentType="application/vnd.openxmlformats-officedocument.presentationml.slideMaster+xml"/>
  <Override PartName="/ppt/slideMasters/slideMaster16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theme/theme112.xml" ContentType="application/vnd.openxmlformats-officedocument.theme+xml"/>
  <Override PartName="/ppt/theme/theme113.xml" ContentType="application/vnd.openxmlformats-officedocument.theme+xml"/>
  <Override PartName="/ppt/theme/theme114.xml" ContentType="application/vnd.openxmlformats-officedocument.theme+xml"/>
  <Override PartName="/ppt/theme/theme115.xml" ContentType="application/vnd.openxmlformats-officedocument.theme+xml"/>
  <Override PartName="/ppt/theme/theme116.xml" ContentType="application/vnd.openxmlformats-officedocument.theme+xml"/>
  <Override PartName="/ppt/theme/theme117.xml" ContentType="application/vnd.openxmlformats-officedocument.theme+xml"/>
  <Override PartName="/ppt/theme/theme118.xml" ContentType="application/vnd.openxmlformats-officedocument.theme+xml"/>
  <Override PartName="/ppt/theme/theme119.xml" ContentType="application/vnd.openxmlformats-officedocument.theme+xml"/>
  <Override PartName="/ppt/theme/theme120.xml" ContentType="application/vnd.openxmlformats-officedocument.theme+xml"/>
  <Override PartName="/ppt/theme/theme121.xml" ContentType="application/vnd.openxmlformats-officedocument.theme+xml"/>
  <Override PartName="/ppt/theme/theme122.xml" ContentType="application/vnd.openxmlformats-officedocument.theme+xml"/>
  <Override PartName="/ppt/theme/theme123.xml" ContentType="application/vnd.openxmlformats-officedocument.theme+xml"/>
  <Override PartName="/ppt/theme/theme124.xml" ContentType="application/vnd.openxmlformats-officedocument.theme+xml"/>
  <Override PartName="/ppt/theme/theme125.xml" ContentType="application/vnd.openxmlformats-officedocument.theme+xml"/>
  <Override PartName="/ppt/theme/theme126.xml" ContentType="application/vnd.openxmlformats-officedocument.theme+xml"/>
  <Override PartName="/ppt/slideLayouts/slideLayout7.xml" ContentType="application/vnd.openxmlformats-officedocument.presentationml.slideLayout+xml"/>
  <Override PartName="/ppt/theme/theme127.xml" ContentType="application/vnd.openxmlformats-officedocument.theme+xml"/>
  <Override PartName="/ppt/slideLayouts/slideLayout8.xml" ContentType="application/vnd.openxmlformats-officedocument.presentationml.slideLayout+xml"/>
  <Override PartName="/ppt/theme/theme128.xml" ContentType="application/vnd.openxmlformats-officedocument.theme+xml"/>
  <Override PartName="/ppt/slideLayouts/slideLayout9.xml" ContentType="application/vnd.openxmlformats-officedocument.presentationml.slideLayout+xml"/>
  <Override PartName="/ppt/theme/theme129.xml" ContentType="application/vnd.openxmlformats-officedocument.theme+xml"/>
  <Override PartName="/ppt/slideLayouts/slideLayout10.xml" ContentType="application/vnd.openxmlformats-officedocument.presentationml.slideLayout+xml"/>
  <Override PartName="/ppt/theme/theme130.xml" ContentType="application/vnd.openxmlformats-officedocument.theme+xml"/>
  <Override PartName="/ppt/slideLayouts/slideLayout11.xml" ContentType="application/vnd.openxmlformats-officedocument.presentationml.slideLayout+xml"/>
  <Override PartName="/ppt/theme/theme131.xml" ContentType="application/vnd.openxmlformats-officedocument.theme+xml"/>
  <Override PartName="/ppt/slideLayouts/slideLayout12.xml" ContentType="application/vnd.openxmlformats-officedocument.presentationml.slideLayout+xml"/>
  <Override PartName="/ppt/theme/theme132.xml" ContentType="application/vnd.openxmlformats-officedocument.theme+xml"/>
  <Override PartName="/ppt/slideLayouts/slideLayout13.xml" ContentType="application/vnd.openxmlformats-officedocument.presentationml.slideLayout+xml"/>
  <Override PartName="/ppt/theme/theme133.xml" ContentType="application/vnd.openxmlformats-officedocument.theme+xml"/>
  <Override PartName="/ppt/slideLayouts/slideLayout14.xml" ContentType="application/vnd.openxmlformats-officedocument.presentationml.slideLayout+xml"/>
  <Override PartName="/ppt/theme/theme134.xml" ContentType="application/vnd.openxmlformats-officedocument.theme+xml"/>
  <Override PartName="/ppt/theme/theme135.xml" ContentType="application/vnd.openxmlformats-officedocument.theme+xml"/>
  <Override PartName="/ppt/theme/theme136.xml" ContentType="application/vnd.openxmlformats-officedocument.theme+xml"/>
  <Override PartName="/ppt/theme/theme137.xml" ContentType="application/vnd.openxmlformats-officedocument.theme+xml"/>
  <Override PartName="/ppt/theme/theme138.xml" ContentType="application/vnd.openxmlformats-officedocument.theme+xml"/>
  <Override PartName="/ppt/theme/theme139.xml" ContentType="application/vnd.openxmlformats-officedocument.theme+xml"/>
  <Override PartName="/ppt/theme/theme140.xml" ContentType="application/vnd.openxmlformats-officedocument.theme+xml"/>
  <Override PartName="/ppt/theme/theme141.xml" ContentType="application/vnd.openxmlformats-officedocument.theme+xml"/>
  <Override PartName="/ppt/theme/theme142.xml" ContentType="application/vnd.openxmlformats-officedocument.theme+xml"/>
  <Override PartName="/ppt/theme/theme143.xml" ContentType="application/vnd.openxmlformats-officedocument.theme+xml"/>
  <Override PartName="/ppt/theme/theme144.xml" ContentType="application/vnd.openxmlformats-officedocument.theme+xml"/>
  <Override PartName="/ppt/theme/theme145.xml" ContentType="application/vnd.openxmlformats-officedocument.theme+xml"/>
  <Override PartName="/ppt/theme/theme146.xml" ContentType="application/vnd.openxmlformats-officedocument.theme+xml"/>
  <Override PartName="/ppt/theme/theme147.xml" ContentType="application/vnd.openxmlformats-officedocument.theme+xml"/>
  <Override PartName="/ppt/theme/theme148.xml" ContentType="application/vnd.openxmlformats-officedocument.theme+xml"/>
  <Override PartName="/ppt/theme/theme149.xml" ContentType="application/vnd.openxmlformats-officedocument.theme+xml"/>
  <Override PartName="/ppt/theme/theme150.xml" ContentType="application/vnd.openxmlformats-officedocument.theme+xml"/>
  <Override PartName="/ppt/theme/theme151.xml" ContentType="application/vnd.openxmlformats-officedocument.theme+xml"/>
  <Override PartName="/ppt/theme/theme152.xml" ContentType="application/vnd.openxmlformats-officedocument.theme+xml"/>
  <Override PartName="/ppt/theme/theme153.xml" ContentType="application/vnd.openxmlformats-officedocument.theme+xml"/>
  <Override PartName="/ppt/theme/theme154.xml" ContentType="application/vnd.openxmlformats-officedocument.theme+xml"/>
  <Override PartName="/ppt/theme/theme155.xml" ContentType="application/vnd.openxmlformats-officedocument.theme+xml"/>
  <Override PartName="/ppt/theme/theme156.xml" ContentType="application/vnd.openxmlformats-officedocument.theme+xml"/>
  <Override PartName="/ppt/theme/theme157.xml" ContentType="application/vnd.openxmlformats-officedocument.theme+xml"/>
  <Override PartName="/ppt/theme/theme158.xml" ContentType="application/vnd.openxmlformats-officedocument.theme+xml"/>
  <Override PartName="/ppt/theme/theme159.xml" ContentType="application/vnd.openxmlformats-officedocument.theme+xml"/>
  <Override PartName="/ppt/theme/theme160.xml" ContentType="application/vnd.openxmlformats-officedocument.theme+xml"/>
  <Override PartName="/ppt/theme/theme161.xml" ContentType="application/vnd.openxmlformats-officedocument.theme+xml"/>
  <Override PartName="/ppt/theme/theme162.xml" ContentType="application/vnd.openxmlformats-officedocument.theme+xml"/>
  <Override PartName="/ppt/theme/theme163.xml" ContentType="application/vnd.openxmlformats-officedocument.theme+xml"/>
  <Override PartName="/ppt/theme/theme164.xml" ContentType="application/vnd.openxmlformats-officedocument.theme+xml"/>
  <Override PartName="/ppt/theme/theme165.xml" ContentType="application/vnd.openxmlformats-officedocument.theme+xml"/>
  <Override PartName="/ppt/theme/theme166.xml" ContentType="application/vnd.openxmlformats-officedocument.theme+xml"/>
  <Override PartName="/ppt/theme/theme167.xml" ContentType="application/vnd.openxmlformats-officedocument.theme+xml"/>
  <Override PartName="/ppt/theme/theme168.xml" ContentType="application/vnd.openxmlformats-officedocument.theme+xml"/>
  <Override PartName="/ppt/theme/theme16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80" r:id="rId1"/>
    <p:sldMasterId id="2147483787" r:id="rId2"/>
    <p:sldMasterId id="2147483789" r:id="rId3"/>
    <p:sldMasterId id="2147483791" r:id="rId4"/>
    <p:sldMasterId id="2147483793" r:id="rId5"/>
    <p:sldMasterId id="2147483795" r:id="rId6"/>
    <p:sldMasterId id="2147483797" r:id="rId7"/>
    <p:sldMasterId id="2147483799" r:id="rId8"/>
    <p:sldMasterId id="2147483801" r:id="rId9"/>
    <p:sldMasterId id="2147483803" r:id="rId10"/>
    <p:sldMasterId id="2147483805" r:id="rId11"/>
    <p:sldMasterId id="2147483807" r:id="rId12"/>
    <p:sldMasterId id="2147483809" r:id="rId13"/>
    <p:sldMasterId id="2147483811" r:id="rId14"/>
    <p:sldMasterId id="2147483813" r:id="rId15"/>
    <p:sldMasterId id="2147483815" r:id="rId16"/>
    <p:sldMasterId id="2147483817" r:id="rId17"/>
    <p:sldMasterId id="2147483819" r:id="rId18"/>
    <p:sldMasterId id="2147483821" r:id="rId19"/>
    <p:sldMasterId id="2147483823" r:id="rId20"/>
    <p:sldMasterId id="2147483825" r:id="rId21"/>
    <p:sldMasterId id="2147483827" r:id="rId22"/>
    <p:sldMasterId id="2147483829" r:id="rId23"/>
    <p:sldMasterId id="2147483831" r:id="rId24"/>
    <p:sldMasterId id="2147483833" r:id="rId25"/>
    <p:sldMasterId id="2147483835" r:id="rId26"/>
    <p:sldMasterId id="2147483837" r:id="rId27"/>
    <p:sldMasterId id="2147483839" r:id="rId28"/>
    <p:sldMasterId id="2147483841" r:id="rId29"/>
    <p:sldMasterId id="2147483843" r:id="rId30"/>
    <p:sldMasterId id="2147483845" r:id="rId31"/>
    <p:sldMasterId id="2147483847" r:id="rId32"/>
    <p:sldMasterId id="2147483849" r:id="rId33"/>
    <p:sldMasterId id="2147483851" r:id="rId34"/>
    <p:sldMasterId id="2147483853" r:id="rId35"/>
    <p:sldMasterId id="2147483855" r:id="rId36"/>
    <p:sldMasterId id="2147483857" r:id="rId37"/>
    <p:sldMasterId id="2147483859" r:id="rId38"/>
    <p:sldMasterId id="2147483861" r:id="rId39"/>
    <p:sldMasterId id="2147483863" r:id="rId40"/>
    <p:sldMasterId id="2147483865" r:id="rId41"/>
    <p:sldMasterId id="2147483867" r:id="rId42"/>
    <p:sldMasterId id="2147483869" r:id="rId43"/>
    <p:sldMasterId id="2147483871" r:id="rId44"/>
    <p:sldMasterId id="2147483873" r:id="rId45"/>
    <p:sldMasterId id="2147483875" r:id="rId46"/>
    <p:sldMasterId id="2147483877" r:id="rId47"/>
    <p:sldMasterId id="2147483879" r:id="rId48"/>
    <p:sldMasterId id="2147483881" r:id="rId49"/>
    <p:sldMasterId id="2147483883" r:id="rId50"/>
    <p:sldMasterId id="2147483885" r:id="rId51"/>
    <p:sldMasterId id="2147483887" r:id="rId52"/>
    <p:sldMasterId id="2147483889" r:id="rId53"/>
    <p:sldMasterId id="2147483891" r:id="rId54"/>
    <p:sldMasterId id="2147483893" r:id="rId55"/>
    <p:sldMasterId id="2147483895" r:id="rId56"/>
    <p:sldMasterId id="2147483897" r:id="rId57"/>
    <p:sldMasterId id="2147483899" r:id="rId58"/>
    <p:sldMasterId id="2147483901" r:id="rId59"/>
    <p:sldMasterId id="2147483903" r:id="rId60"/>
    <p:sldMasterId id="2147483905" r:id="rId61"/>
    <p:sldMasterId id="2147483907" r:id="rId62"/>
    <p:sldMasterId id="2147483909" r:id="rId63"/>
    <p:sldMasterId id="2147483911" r:id="rId64"/>
    <p:sldMasterId id="2147483913" r:id="rId65"/>
    <p:sldMasterId id="2147483915" r:id="rId66"/>
    <p:sldMasterId id="2147483917" r:id="rId67"/>
    <p:sldMasterId id="2147483919" r:id="rId68"/>
    <p:sldMasterId id="2147483921" r:id="rId69"/>
    <p:sldMasterId id="2147483923" r:id="rId70"/>
    <p:sldMasterId id="2147483925" r:id="rId71"/>
    <p:sldMasterId id="2147483927" r:id="rId72"/>
    <p:sldMasterId id="2147483929" r:id="rId73"/>
    <p:sldMasterId id="2147483931" r:id="rId74"/>
    <p:sldMasterId id="2147483933" r:id="rId75"/>
    <p:sldMasterId id="2147483935" r:id="rId76"/>
    <p:sldMasterId id="2147483937" r:id="rId77"/>
    <p:sldMasterId id="2147483939" r:id="rId78"/>
    <p:sldMasterId id="2147483941" r:id="rId79"/>
    <p:sldMasterId id="2147483943" r:id="rId80"/>
    <p:sldMasterId id="2147483945" r:id="rId81"/>
    <p:sldMasterId id="2147483947" r:id="rId82"/>
    <p:sldMasterId id="2147483949" r:id="rId83"/>
    <p:sldMasterId id="2147483951" r:id="rId84"/>
    <p:sldMasterId id="2147483953" r:id="rId85"/>
    <p:sldMasterId id="2147483955" r:id="rId86"/>
    <p:sldMasterId id="2147483957" r:id="rId87"/>
    <p:sldMasterId id="2147483959" r:id="rId88"/>
    <p:sldMasterId id="2147483961" r:id="rId89"/>
    <p:sldMasterId id="2147483963" r:id="rId90"/>
    <p:sldMasterId id="2147483964" r:id="rId91"/>
    <p:sldMasterId id="2147483966" r:id="rId92"/>
    <p:sldMasterId id="2147483968" r:id="rId93"/>
    <p:sldMasterId id="2147483970" r:id="rId94"/>
    <p:sldMasterId id="2147483972" r:id="rId95"/>
    <p:sldMasterId id="2147483974" r:id="rId96"/>
    <p:sldMasterId id="2147483976" r:id="rId97"/>
    <p:sldMasterId id="2147483978" r:id="rId98"/>
    <p:sldMasterId id="2147483980" r:id="rId99"/>
    <p:sldMasterId id="2147483982" r:id="rId100"/>
    <p:sldMasterId id="2147483984" r:id="rId101"/>
    <p:sldMasterId id="2147483986" r:id="rId102"/>
    <p:sldMasterId id="2147483988" r:id="rId103"/>
    <p:sldMasterId id="2147483990" r:id="rId104"/>
    <p:sldMasterId id="2147483992" r:id="rId105"/>
    <p:sldMasterId id="2147483994" r:id="rId106"/>
    <p:sldMasterId id="2147483996" r:id="rId107"/>
    <p:sldMasterId id="2147483998" r:id="rId108"/>
    <p:sldMasterId id="2147484000" r:id="rId109"/>
    <p:sldMasterId id="2147484001" r:id="rId110"/>
    <p:sldMasterId id="2147484003" r:id="rId111"/>
    <p:sldMasterId id="2147484005" r:id="rId112"/>
    <p:sldMasterId id="2147484007" r:id="rId113"/>
    <p:sldMasterId id="2147484008" r:id="rId114"/>
    <p:sldMasterId id="2147484010" r:id="rId115"/>
    <p:sldMasterId id="2147484012" r:id="rId116"/>
    <p:sldMasterId id="2147484014" r:id="rId117"/>
    <p:sldMasterId id="2147484016" r:id="rId118"/>
    <p:sldMasterId id="2147484018" r:id="rId119"/>
    <p:sldMasterId id="2147484020" r:id="rId120"/>
    <p:sldMasterId id="2147484022" r:id="rId121"/>
    <p:sldMasterId id="2147484023" r:id="rId122"/>
    <p:sldMasterId id="2147484025" r:id="rId123"/>
    <p:sldMasterId id="2147484027" r:id="rId124"/>
    <p:sldMasterId id="2147484029" r:id="rId125"/>
    <p:sldMasterId id="2147484031" r:id="rId126"/>
    <p:sldMasterId id="2147484033" r:id="rId127"/>
    <p:sldMasterId id="2147484035" r:id="rId128"/>
    <p:sldMasterId id="2147484037" r:id="rId129"/>
    <p:sldMasterId id="2147484039" r:id="rId130"/>
    <p:sldMasterId id="2147484041" r:id="rId131"/>
    <p:sldMasterId id="2147484043" r:id="rId132"/>
    <p:sldMasterId id="2147484045" r:id="rId133"/>
    <p:sldMasterId id="2147484047" r:id="rId134"/>
    <p:sldMasterId id="2147484049" r:id="rId135"/>
    <p:sldMasterId id="2147484051" r:id="rId136"/>
    <p:sldMasterId id="2147484053" r:id="rId137"/>
    <p:sldMasterId id="2147484055" r:id="rId138"/>
    <p:sldMasterId id="2147484057" r:id="rId139"/>
    <p:sldMasterId id="2147484059" r:id="rId140"/>
    <p:sldMasterId id="2147484061" r:id="rId141"/>
    <p:sldMasterId id="2147484063" r:id="rId142"/>
    <p:sldMasterId id="2147484065" r:id="rId143"/>
    <p:sldMasterId id="2147484067" r:id="rId144"/>
    <p:sldMasterId id="2147484069" r:id="rId145"/>
    <p:sldMasterId id="2147484071" r:id="rId146"/>
    <p:sldMasterId id="2147484073" r:id="rId147"/>
    <p:sldMasterId id="2147484075" r:id="rId148"/>
    <p:sldMasterId id="2147484077" r:id="rId149"/>
    <p:sldMasterId id="2147484079" r:id="rId150"/>
    <p:sldMasterId id="2147484081" r:id="rId151"/>
    <p:sldMasterId id="2147484083" r:id="rId152"/>
    <p:sldMasterId id="2147484085" r:id="rId153"/>
    <p:sldMasterId id="2147484087" r:id="rId154"/>
    <p:sldMasterId id="2147484089" r:id="rId155"/>
    <p:sldMasterId id="2147484091" r:id="rId156"/>
    <p:sldMasterId id="2147484093" r:id="rId157"/>
    <p:sldMasterId id="2147484095" r:id="rId158"/>
    <p:sldMasterId id="2147484097" r:id="rId159"/>
    <p:sldMasterId id="2147484099" r:id="rId160"/>
    <p:sldMasterId id="2147484101" r:id="rId161"/>
    <p:sldMasterId id="2147484103" r:id="rId162"/>
    <p:sldMasterId id="2147484105" r:id="rId163"/>
    <p:sldMasterId id="2147484107" r:id="rId164"/>
    <p:sldMasterId id="2147484109" r:id="rId165"/>
    <p:sldMasterId id="2147484111" r:id="rId166"/>
    <p:sldMasterId id="2147484113" r:id="rId167"/>
  </p:sldMasterIdLst>
  <p:notesMasterIdLst>
    <p:notesMasterId r:id="rId190"/>
  </p:notesMasterIdLst>
  <p:handoutMasterIdLst>
    <p:handoutMasterId r:id="rId191"/>
  </p:handoutMasterIdLst>
  <p:sldIdLst>
    <p:sldId id="264" r:id="rId168"/>
    <p:sldId id="265" r:id="rId169"/>
    <p:sldId id="342" r:id="rId170"/>
    <p:sldId id="343" r:id="rId171"/>
    <p:sldId id="344" r:id="rId172"/>
    <p:sldId id="267" r:id="rId173"/>
    <p:sldId id="268" r:id="rId174"/>
    <p:sldId id="269" r:id="rId175"/>
    <p:sldId id="345" r:id="rId176"/>
    <p:sldId id="271" r:id="rId177"/>
    <p:sldId id="272" r:id="rId178"/>
    <p:sldId id="273" r:id="rId179"/>
    <p:sldId id="346" r:id="rId180"/>
    <p:sldId id="275" r:id="rId181"/>
    <p:sldId id="276" r:id="rId182"/>
    <p:sldId id="347" r:id="rId183"/>
    <p:sldId id="278" r:id="rId184"/>
    <p:sldId id="279" r:id="rId185"/>
    <p:sldId id="348" r:id="rId186"/>
    <p:sldId id="281" r:id="rId187"/>
    <p:sldId id="349" r:id="rId188"/>
    <p:sldId id="283" r:id="rId189"/>
  </p:sldIdLst>
  <p:sldSz cx="9144000" cy="6858000" type="screen4x3"/>
  <p:notesSz cx="6858000" cy="9144000"/>
  <p:custDataLst>
    <p:tags r:id="rId19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8" pos="2880">
          <p15:clr>
            <a:srgbClr val="A4A3A4"/>
          </p15:clr>
        </p15:guide>
        <p15:guide id="9" orient="horz" pos="2204">
          <p15:clr>
            <a:srgbClr val="A4A3A4"/>
          </p15:clr>
        </p15:guide>
        <p15:guide id="10" pos="20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/>
  <p:cmAuthor id="2" name="Kathleen Fitzpatrick" initials="" lastIdx="1" clrIdx="1"/>
  <p:cmAuthor id="3" name="Sylvia Rebert" initials="SR" lastIdx="1" clrIdx="2"/>
  <p:cmAuthor id="4" name="manjubharkavi" initials="m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209"/>
    <a:srgbClr val="990066"/>
    <a:srgbClr val="0051A2"/>
    <a:srgbClr val="9D0016"/>
    <a:srgbClr val="F9E33B"/>
    <a:srgbClr val="ABA49A"/>
    <a:srgbClr val="F6C932"/>
    <a:srgbClr val="474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73" autoAdjust="0"/>
    <p:restoredTop sz="92205" autoAdjust="0"/>
  </p:normalViewPr>
  <p:slideViewPr>
    <p:cSldViewPr snapToGrid="0" showGuides="1">
      <p:cViewPr varScale="1">
        <p:scale>
          <a:sx n="59" d="100"/>
          <a:sy n="59" d="100"/>
        </p:scale>
        <p:origin x="184" y="680"/>
      </p:cViewPr>
      <p:guideLst>
        <p:guide orient="horz" pos="2158"/>
        <p:guide pos="2880"/>
        <p:guide orient="horz" pos="2204"/>
        <p:guide pos="2092"/>
      </p:guideLst>
    </p:cSldViewPr>
  </p:slideViewPr>
  <p:outlineViewPr>
    <p:cViewPr>
      <p:scale>
        <a:sx n="33" d="100"/>
        <a:sy n="33" d="100"/>
      </p:scale>
      <p:origin x="0" y="61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2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Master" Target="slideMasters/slideMaster142.xml"/><Relationship Id="rId143" Type="http://schemas.openxmlformats.org/officeDocument/2006/relationships/slideMaster" Target="slideMasters/slideMaster143.xml"/><Relationship Id="rId144" Type="http://schemas.openxmlformats.org/officeDocument/2006/relationships/slideMaster" Target="slideMasters/slideMaster144.xml"/><Relationship Id="rId145" Type="http://schemas.openxmlformats.org/officeDocument/2006/relationships/slideMaster" Target="slideMasters/slideMaster145.xml"/><Relationship Id="rId146" Type="http://schemas.openxmlformats.org/officeDocument/2006/relationships/slideMaster" Target="slideMasters/slideMaster146.xml"/><Relationship Id="rId147" Type="http://schemas.openxmlformats.org/officeDocument/2006/relationships/slideMaster" Target="slideMasters/slideMaster147.xml"/><Relationship Id="rId148" Type="http://schemas.openxmlformats.org/officeDocument/2006/relationships/slideMaster" Target="slideMasters/slideMaster148.xml"/><Relationship Id="rId149" Type="http://schemas.openxmlformats.org/officeDocument/2006/relationships/slideMaster" Target="slideMasters/slideMaster149.xml"/><Relationship Id="rId180" Type="http://schemas.openxmlformats.org/officeDocument/2006/relationships/slide" Target="slides/slide13.xml"/><Relationship Id="rId181" Type="http://schemas.openxmlformats.org/officeDocument/2006/relationships/slide" Target="slides/slide14.xml"/><Relationship Id="rId182" Type="http://schemas.openxmlformats.org/officeDocument/2006/relationships/slide" Target="slides/slide15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Master" Target="slideMasters/slideMaster47.xml"/><Relationship Id="rId48" Type="http://schemas.openxmlformats.org/officeDocument/2006/relationships/slideMaster" Target="slideMasters/slideMaster48.xml"/><Relationship Id="rId49" Type="http://schemas.openxmlformats.org/officeDocument/2006/relationships/slideMaster" Target="slideMasters/slideMaster49.xml"/><Relationship Id="rId183" Type="http://schemas.openxmlformats.org/officeDocument/2006/relationships/slide" Target="slides/slide16.xml"/><Relationship Id="rId184" Type="http://schemas.openxmlformats.org/officeDocument/2006/relationships/slide" Target="slides/slide17.xml"/><Relationship Id="rId185" Type="http://schemas.openxmlformats.org/officeDocument/2006/relationships/slide" Target="slides/slide18.xml"/><Relationship Id="rId186" Type="http://schemas.openxmlformats.org/officeDocument/2006/relationships/slide" Target="slides/slide19.xml"/><Relationship Id="rId187" Type="http://schemas.openxmlformats.org/officeDocument/2006/relationships/slide" Target="slides/slide20.xml"/><Relationship Id="rId188" Type="http://schemas.openxmlformats.org/officeDocument/2006/relationships/slide" Target="slides/slide21.xml"/><Relationship Id="rId189" Type="http://schemas.openxmlformats.org/officeDocument/2006/relationships/slide" Target="slides/slide22.xml"/><Relationship Id="rId80" Type="http://schemas.openxmlformats.org/officeDocument/2006/relationships/slideMaster" Target="slideMasters/slideMaster80.xml"/><Relationship Id="rId81" Type="http://schemas.openxmlformats.org/officeDocument/2006/relationships/slideMaster" Target="slideMasters/slideMaster81.xml"/><Relationship Id="rId82" Type="http://schemas.openxmlformats.org/officeDocument/2006/relationships/slideMaster" Target="slideMasters/slideMaster82.xml"/><Relationship Id="rId83" Type="http://schemas.openxmlformats.org/officeDocument/2006/relationships/slideMaster" Target="slideMasters/slideMaster83.xml"/><Relationship Id="rId84" Type="http://schemas.openxmlformats.org/officeDocument/2006/relationships/slideMaster" Target="slideMasters/slideMaster84.xml"/><Relationship Id="rId85" Type="http://schemas.openxmlformats.org/officeDocument/2006/relationships/slideMaster" Target="slideMasters/slideMaster85.xml"/><Relationship Id="rId86" Type="http://schemas.openxmlformats.org/officeDocument/2006/relationships/slideMaster" Target="slideMasters/slideMaster86.xml"/><Relationship Id="rId87" Type="http://schemas.openxmlformats.org/officeDocument/2006/relationships/slideMaster" Target="slideMasters/slideMaster87.xml"/><Relationship Id="rId88" Type="http://schemas.openxmlformats.org/officeDocument/2006/relationships/slideMaster" Target="slideMasters/slideMaster88.xml"/><Relationship Id="rId89" Type="http://schemas.openxmlformats.org/officeDocument/2006/relationships/slideMaster" Target="slideMasters/slideMaster89.xml"/><Relationship Id="rId110" Type="http://schemas.openxmlformats.org/officeDocument/2006/relationships/slideMaster" Target="slideMasters/slideMaster110.xml"/><Relationship Id="rId111" Type="http://schemas.openxmlformats.org/officeDocument/2006/relationships/slideMaster" Target="slideMasters/slideMaster111.xml"/><Relationship Id="rId112" Type="http://schemas.openxmlformats.org/officeDocument/2006/relationships/slideMaster" Target="slideMasters/slideMaster112.xml"/><Relationship Id="rId113" Type="http://schemas.openxmlformats.org/officeDocument/2006/relationships/slideMaster" Target="slideMasters/slideMaster113.xml"/><Relationship Id="rId114" Type="http://schemas.openxmlformats.org/officeDocument/2006/relationships/slideMaster" Target="slideMasters/slideMaster114.xml"/><Relationship Id="rId115" Type="http://schemas.openxmlformats.org/officeDocument/2006/relationships/slideMaster" Target="slideMasters/slideMaster115.xml"/><Relationship Id="rId116" Type="http://schemas.openxmlformats.org/officeDocument/2006/relationships/slideMaster" Target="slideMasters/slideMaster116.xml"/><Relationship Id="rId117" Type="http://schemas.openxmlformats.org/officeDocument/2006/relationships/slideMaster" Target="slideMasters/slideMaster117.xml"/><Relationship Id="rId118" Type="http://schemas.openxmlformats.org/officeDocument/2006/relationships/slideMaster" Target="slideMasters/slideMaster118.xml"/><Relationship Id="rId119" Type="http://schemas.openxmlformats.org/officeDocument/2006/relationships/slideMaster" Target="slideMasters/slideMaster119.xml"/><Relationship Id="rId150" Type="http://schemas.openxmlformats.org/officeDocument/2006/relationships/slideMaster" Target="slideMasters/slideMaster150.xml"/><Relationship Id="rId151" Type="http://schemas.openxmlformats.org/officeDocument/2006/relationships/slideMaster" Target="slideMasters/slideMaster151.xml"/><Relationship Id="rId152" Type="http://schemas.openxmlformats.org/officeDocument/2006/relationships/slideMaster" Target="slideMasters/slideMaster152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153" Type="http://schemas.openxmlformats.org/officeDocument/2006/relationships/slideMaster" Target="slideMasters/slideMaster153.xml"/><Relationship Id="rId154" Type="http://schemas.openxmlformats.org/officeDocument/2006/relationships/slideMaster" Target="slideMasters/slideMaster154.xml"/><Relationship Id="rId155" Type="http://schemas.openxmlformats.org/officeDocument/2006/relationships/slideMaster" Target="slideMasters/slideMaster155.xml"/><Relationship Id="rId156" Type="http://schemas.openxmlformats.org/officeDocument/2006/relationships/slideMaster" Target="slideMasters/slideMaster156.xml"/><Relationship Id="rId157" Type="http://schemas.openxmlformats.org/officeDocument/2006/relationships/slideMaster" Target="slideMasters/slideMaster157.xml"/><Relationship Id="rId158" Type="http://schemas.openxmlformats.org/officeDocument/2006/relationships/slideMaster" Target="slideMasters/slideMaster158.xml"/><Relationship Id="rId159" Type="http://schemas.openxmlformats.org/officeDocument/2006/relationships/slideMaster" Target="slideMasters/slideMaster159.xml"/><Relationship Id="rId190" Type="http://schemas.openxmlformats.org/officeDocument/2006/relationships/notesMaster" Target="notesMasters/notesMaster1.xml"/><Relationship Id="rId191" Type="http://schemas.openxmlformats.org/officeDocument/2006/relationships/handoutMaster" Target="handoutMasters/handoutMaster1.xml"/><Relationship Id="rId192" Type="http://schemas.openxmlformats.org/officeDocument/2006/relationships/tags" Target="tags/tag1.xml"/><Relationship Id="rId50" Type="http://schemas.openxmlformats.org/officeDocument/2006/relationships/slideMaster" Target="slideMasters/slideMaster50.xml"/><Relationship Id="rId51" Type="http://schemas.openxmlformats.org/officeDocument/2006/relationships/slideMaster" Target="slideMasters/slideMaster51.xml"/><Relationship Id="rId52" Type="http://schemas.openxmlformats.org/officeDocument/2006/relationships/slideMaster" Target="slideMasters/slideMaster52.xml"/><Relationship Id="rId53" Type="http://schemas.openxmlformats.org/officeDocument/2006/relationships/slideMaster" Target="slideMasters/slideMaster53.xml"/><Relationship Id="rId54" Type="http://schemas.openxmlformats.org/officeDocument/2006/relationships/slideMaster" Target="slideMasters/slideMaster54.xml"/><Relationship Id="rId55" Type="http://schemas.openxmlformats.org/officeDocument/2006/relationships/slideMaster" Target="slideMasters/slideMaster55.xml"/><Relationship Id="rId56" Type="http://schemas.openxmlformats.org/officeDocument/2006/relationships/slideMaster" Target="slideMasters/slideMaster56.xml"/><Relationship Id="rId57" Type="http://schemas.openxmlformats.org/officeDocument/2006/relationships/slideMaster" Target="slideMasters/slideMaster57.xml"/><Relationship Id="rId58" Type="http://schemas.openxmlformats.org/officeDocument/2006/relationships/slideMaster" Target="slideMasters/slideMaster58.xml"/><Relationship Id="rId59" Type="http://schemas.openxmlformats.org/officeDocument/2006/relationships/slideMaster" Target="slideMasters/slideMaster59.xml"/><Relationship Id="rId193" Type="http://schemas.openxmlformats.org/officeDocument/2006/relationships/commentAuthors" Target="commentAuthors.xml"/><Relationship Id="rId194" Type="http://schemas.openxmlformats.org/officeDocument/2006/relationships/presProps" Target="presProps.xml"/><Relationship Id="rId195" Type="http://schemas.openxmlformats.org/officeDocument/2006/relationships/viewProps" Target="viewProps.xml"/><Relationship Id="rId196" Type="http://schemas.openxmlformats.org/officeDocument/2006/relationships/theme" Target="theme/theme1.xml"/><Relationship Id="rId197" Type="http://schemas.openxmlformats.org/officeDocument/2006/relationships/tableStyles" Target="tableStyles.xml"/><Relationship Id="rId90" Type="http://schemas.openxmlformats.org/officeDocument/2006/relationships/slideMaster" Target="slideMasters/slideMaster90.xml"/><Relationship Id="rId91" Type="http://schemas.openxmlformats.org/officeDocument/2006/relationships/slideMaster" Target="slideMasters/slideMaster91.xml"/><Relationship Id="rId92" Type="http://schemas.openxmlformats.org/officeDocument/2006/relationships/slideMaster" Target="slideMasters/slideMaster92.xml"/><Relationship Id="rId93" Type="http://schemas.openxmlformats.org/officeDocument/2006/relationships/slideMaster" Target="slideMasters/slideMaster93.xml"/><Relationship Id="rId94" Type="http://schemas.openxmlformats.org/officeDocument/2006/relationships/slideMaster" Target="slideMasters/slideMaster94.xml"/><Relationship Id="rId95" Type="http://schemas.openxmlformats.org/officeDocument/2006/relationships/slideMaster" Target="slideMasters/slideMaster95.xml"/><Relationship Id="rId96" Type="http://schemas.openxmlformats.org/officeDocument/2006/relationships/slideMaster" Target="slideMasters/slideMaster96.xml"/><Relationship Id="rId97" Type="http://schemas.openxmlformats.org/officeDocument/2006/relationships/slideMaster" Target="slideMasters/slideMaster97.xml"/><Relationship Id="rId98" Type="http://schemas.openxmlformats.org/officeDocument/2006/relationships/slideMaster" Target="slideMasters/slideMaster98.xml"/><Relationship Id="rId99" Type="http://schemas.openxmlformats.org/officeDocument/2006/relationships/slideMaster" Target="slideMasters/slideMaster99.xml"/><Relationship Id="rId120" Type="http://schemas.openxmlformats.org/officeDocument/2006/relationships/slideMaster" Target="slideMasters/slideMaster120.xml"/><Relationship Id="rId121" Type="http://schemas.openxmlformats.org/officeDocument/2006/relationships/slideMaster" Target="slideMasters/slideMaster121.xml"/><Relationship Id="rId122" Type="http://schemas.openxmlformats.org/officeDocument/2006/relationships/slideMaster" Target="slideMasters/slideMaster122.xml"/><Relationship Id="rId123" Type="http://schemas.openxmlformats.org/officeDocument/2006/relationships/slideMaster" Target="slideMasters/slideMaster123.xml"/><Relationship Id="rId124" Type="http://schemas.openxmlformats.org/officeDocument/2006/relationships/slideMaster" Target="slideMasters/slideMaster124.xml"/><Relationship Id="rId125" Type="http://schemas.openxmlformats.org/officeDocument/2006/relationships/slideMaster" Target="slideMasters/slideMaster125.xml"/><Relationship Id="rId126" Type="http://schemas.openxmlformats.org/officeDocument/2006/relationships/slideMaster" Target="slideMasters/slideMaster126.xml"/><Relationship Id="rId127" Type="http://schemas.openxmlformats.org/officeDocument/2006/relationships/slideMaster" Target="slideMasters/slideMaster127.xml"/><Relationship Id="rId128" Type="http://schemas.openxmlformats.org/officeDocument/2006/relationships/slideMaster" Target="slideMasters/slideMaster128.xml"/><Relationship Id="rId129" Type="http://schemas.openxmlformats.org/officeDocument/2006/relationships/slideMaster" Target="slideMasters/slideMaster129.xml"/><Relationship Id="rId160" Type="http://schemas.openxmlformats.org/officeDocument/2006/relationships/slideMaster" Target="slideMasters/slideMaster160.xml"/><Relationship Id="rId161" Type="http://schemas.openxmlformats.org/officeDocument/2006/relationships/slideMaster" Target="slideMasters/slideMaster161.xml"/><Relationship Id="rId162" Type="http://schemas.openxmlformats.org/officeDocument/2006/relationships/slideMaster" Target="slideMasters/slideMaster162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163" Type="http://schemas.openxmlformats.org/officeDocument/2006/relationships/slideMaster" Target="slideMasters/slideMaster163.xml"/><Relationship Id="rId164" Type="http://schemas.openxmlformats.org/officeDocument/2006/relationships/slideMaster" Target="slideMasters/slideMaster164.xml"/><Relationship Id="rId165" Type="http://schemas.openxmlformats.org/officeDocument/2006/relationships/slideMaster" Target="slideMasters/slideMaster165.xml"/><Relationship Id="rId166" Type="http://schemas.openxmlformats.org/officeDocument/2006/relationships/slideMaster" Target="slideMasters/slideMaster166.xml"/><Relationship Id="rId167" Type="http://schemas.openxmlformats.org/officeDocument/2006/relationships/slideMaster" Target="slideMasters/slideMaster167.xml"/><Relationship Id="rId168" Type="http://schemas.openxmlformats.org/officeDocument/2006/relationships/slide" Target="slides/slide1.xml"/><Relationship Id="rId169" Type="http://schemas.openxmlformats.org/officeDocument/2006/relationships/slide" Target="slides/slide2.xml"/><Relationship Id="rId60" Type="http://schemas.openxmlformats.org/officeDocument/2006/relationships/slideMaster" Target="slideMasters/slideMaster60.xml"/><Relationship Id="rId61" Type="http://schemas.openxmlformats.org/officeDocument/2006/relationships/slideMaster" Target="slideMasters/slideMaster61.xml"/><Relationship Id="rId62" Type="http://schemas.openxmlformats.org/officeDocument/2006/relationships/slideMaster" Target="slideMasters/slideMaster62.xml"/><Relationship Id="rId63" Type="http://schemas.openxmlformats.org/officeDocument/2006/relationships/slideMaster" Target="slideMasters/slideMaster63.xml"/><Relationship Id="rId64" Type="http://schemas.openxmlformats.org/officeDocument/2006/relationships/slideMaster" Target="slideMasters/slideMaster64.xml"/><Relationship Id="rId65" Type="http://schemas.openxmlformats.org/officeDocument/2006/relationships/slideMaster" Target="slideMasters/slideMaster65.xml"/><Relationship Id="rId66" Type="http://schemas.openxmlformats.org/officeDocument/2006/relationships/slideMaster" Target="slideMasters/slideMaster66.xml"/><Relationship Id="rId67" Type="http://schemas.openxmlformats.org/officeDocument/2006/relationships/slideMaster" Target="slideMasters/slideMaster67.xml"/><Relationship Id="rId68" Type="http://schemas.openxmlformats.org/officeDocument/2006/relationships/slideMaster" Target="slideMasters/slideMaster68.xml"/><Relationship Id="rId69" Type="http://schemas.openxmlformats.org/officeDocument/2006/relationships/slideMaster" Target="slideMasters/slideMaster69.xml"/><Relationship Id="rId130" Type="http://schemas.openxmlformats.org/officeDocument/2006/relationships/slideMaster" Target="slideMasters/slideMaster130.xml"/><Relationship Id="rId131" Type="http://schemas.openxmlformats.org/officeDocument/2006/relationships/slideMaster" Target="slideMasters/slideMaster131.xml"/><Relationship Id="rId132" Type="http://schemas.openxmlformats.org/officeDocument/2006/relationships/slideMaster" Target="slideMasters/slideMaster132.xml"/><Relationship Id="rId133" Type="http://schemas.openxmlformats.org/officeDocument/2006/relationships/slideMaster" Target="slideMasters/slideMaster133.xml"/><Relationship Id="rId134" Type="http://schemas.openxmlformats.org/officeDocument/2006/relationships/slideMaster" Target="slideMasters/slideMaster134.xml"/><Relationship Id="rId135" Type="http://schemas.openxmlformats.org/officeDocument/2006/relationships/slideMaster" Target="slideMasters/slideMaster135.xml"/><Relationship Id="rId136" Type="http://schemas.openxmlformats.org/officeDocument/2006/relationships/slideMaster" Target="slideMasters/slideMaster136.xml"/><Relationship Id="rId137" Type="http://schemas.openxmlformats.org/officeDocument/2006/relationships/slideMaster" Target="slideMasters/slideMaster137.xml"/><Relationship Id="rId138" Type="http://schemas.openxmlformats.org/officeDocument/2006/relationships/slideMaster" Target="slideMasters/slideMaster138.xml"/><Relationship Id="rId139" Type="http://schemas.openxmlformats.org/officeDocument/2006/relationships/slideMaster" Target="slideMasters/slideMaster139.xml"/><Relationship Id="rId170" Type="http://schemas.openxmlformats.org/officeDocument/2006/relationships/slide" Target="slides/slide3.xml"/><Relationship Id="rId171" Type="http://schemas.openxmlformats.org/officeDocument/2006/relationships/slide" Target="slides/slide4.xml"/><Relationship Id="rId172" Type="http://schemas.openxmlformats.org/officeDocument/2006/relationships/slide" Target="slides/slide5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173" Type="http://schemas.openxmlformats.org/officeDocument/2006/relationships/slide" Target="slides/slide6.xml"/><Relationship Id="rId174" Type="http://schemas.openxmlformats.org/officeDocument/2006/relationships/slide" Target="slides/slide7.xml"/><Relationship Id="rId175" Type="http://schemas.openxmlformats.org/officeDocument/2006/relationships/slide" Target="slides/slide8.xml"/><Relationship Id="rId176" Type="http://schemas.openxmlformats.org/officeDocument/2006/relationships/slide" Target="slides/slide9.xml"/><Relationship Id="rId177" Type="http://schemas.openxmlformats.org/officeDocument/2006/relationships/slide" Target="slides/slide10.xml"/><Relationship Id="rId178" Type="http://schemas.openxmlformats.org/officeDocument/2006/relationships/slide" Target="slides/slide11.xml"/><Relationship Id="rId179" Type="http://schemas.openxmlformats.org/officeDocument/2006/relationships/slide" Target="slides/slide12.xml"/><Relationship Id="rId70" Type="http://schemas.openxmlformats.org/officeDocument/2006/relationships/slideMaster" Target="slideMasters/slideMaster70.xml"/><Relationship Id="rId71" Type="http://schemas.openxmlformats.org/officeDocument/2006/relationships/slideMaster" Target="slideMasters/slideMaster71.xml"/><Relationship Id="rId72" Type="http://schemas.openxmlformats.org/officeDocument/2006/relationships/slideMaster" Target="slideMasters/slideMaster72.xml"/><Relationship Id="rId73" Type="http://schemas.openxmlformats.org/officeDocument/2006/relationships/slideMaster" Target="slideMasters/slideMaster73.xml"/><Relationship Id="rId74" Type="http://schemas.openxmlformats.org/officeDocument/2006/relationships/slideMaster" Target="slideMasters/slideMaster74.xml"/><Relationship Id="rId75" Type="http://schemas.openxmlformats.org/officeDocument/2006/relationships/slideMaster" Target="slideMasters/slideMaster75.xml"/><Relationship Id="rId76" Type="http://schemas.openxmlformats.org/officeDocument/2006/relationships/slideMaster" Target="slideMasters/slideMaster76.xml"/><Relationship Id="rId77" Type="http://schemas.openxmlformats.org/officeDocument/2006/relationships/slideMaster" Target="slideMasters/slideMaster77.xml"/><Relationship Id="rId78" Type="http://schemas.openxmlformats.org/officeDocument/2006/relationships/slideMaster" Target="slideMasters/slideMaster78.xml"/><Relationship Id="rId79" Type="http://schemas.openxmlformats.org/officeDocument/2006/relationships/slideMaster" Target="slideMasters/slideMaster7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100" Type="http://schemas.openxmlformats.org/officeDocument/2006/relationships/slideMaster" Target="slideMasters/slideMaster100.xml"/><Relationship Id="rId101" Type="http://schemas.openxmlformats.org/officeDocument/2006/relationships/slideMaster" Target="slideMasters/slideMaster101.xml"/><Relationship Id="rId102" Type="http://schemas.openxmlformats.org/officeDocument/2006/relationships/slideMaster" Target="slideMasters/slideMaster102.xml"/><Relationship Id="rId103" Type="http://schemas.openxmlformats.org/officeDocument/2006/relationships/slideMaster" Target="slideMasters/slideMaster103.xml"/><Relationship Id="rId104" Type="http://schemas.openxmlformats.org/officeDocument/2006/relationships/slideMaster" Target="slideMasters/slideMaster104.xml"/><Relationship Id="rId105" Type="http://schemas.openxmlformats.org/officeDocument/2006/relationships/slideMaster" Target="slideMasters/slideMaster105.xml"/><Relationship Id="rId106" Type="http://schemas.openxmlformats.org/officeDocument/2006/relationships/slideMaster" Target="slideMasters/slideMaster106.xml"/><Relationship Id="rId107" Type="http://schemas.openxmlformats.org/officeDocument/2006/relationships/slideMaster" Target="slideMasters/slideMaster107.xml"/><Relationship Id="rId108" Type="http://schemas.openxmlformats.org/officeDocument/2006/relationships/slideMaster" Target="slideMasters/slideMaster108.xml"/><Relationship Id="rId109" Type="http://schemas.openxmlformats.org/officeDocument/2006/relationships/slideMaster" Target="slideMasters/slideMaster109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40" Type="http://schemas.openxmlformats.org/officeDocument/2006/relationships/slideMaster" Target="slideMasters/slideMaster140.xml"/><Relationship Id="rId141" Type="http://schemas.openxmlformats.org/officeDocument/2006/relationships/slideMaster" Target="slideMasters/slideMaster14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6B27680A-1385-42FB-B94C-D6E1298EFA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694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smtClean="0"/>
              <a:t>Click to edit Master text styles</a:t>
            </a:r>
          </a:p>
          <a:p>
            <a:pPr lvl="1"/>
            <a:r>
              <a:rPr lang="en-US" altLang="en-US" noProof="0" dirty="0" smtClean="0"/>
              <a:t>Second level</a:t>
            </a:r>
          </a:p>
          <a:p>
            <a:pPr lvl="2"/>
            <a:r>
              <a:rPr lang="en-US" altLang="en-US" noProof="0" dirty="0" smtClean="0"/>
              <a:t>Third level</a:t>
            </a:r>
          </a:p>
          <a:p>
            <a:pPr lvl="3"/>
            <a:r>
              <a:rPr lang="en-US" altLang="en-US" noProof="0" dirty="0" smtClean="0"/>
              <a:t>Fourth level</a:t>
            </a:r>
          </a:p>
          <a:p>
            <a:pPr lvl="4"/>
            <a:r>
              <a:rPr lang="en-US" altLang="en-US" noProof="0" dirty="0" smtClean="0"/>
              <a:t>Fifth level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3910639B-1C0C-4ED5-866F-6F6178310B3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FC291-21D2-4848-A8DA-D9C70FDA709D}" type="datetimeFigureOut">
              <a:rPr lang="en-IN" smtClean="0"/>
              <a:t>19/12/16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2047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78D730B9-B92D-4198-8A95-5DF80EAF74A7}" type="slidenum">
              <a:rPr lang="en-US" sz="1200">
                <a:ea typeface="ヒラギノ角ゴ Pro W3" charset="-128"/>
              </a:rPr>
              <a:pPr algn="r"/>
              <a:t>1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8164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2A574E9B-41CC-4AE0-909B-83C22760C161}" type="slidenum">
              <a:rPr lang="en-US" sz="1200">
                <a:ea typeface="ヒラギノ角ゴ Pro W3" charset="-128"/>
              </a:rPr>
              <a:pPr algn="r"/>
              <a:t>10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937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4BD1743C-ABA1-4CD3-BC76-39999F4CD372}" type="slidenum">
              <a:rPr lang="en-US" sz="1200">
                <a:ea typeface="ヒラギノ角ゴ Pro W3" charset="-128"/>
              </a:rPr>
              <a:pPr algn="r"/>
              <a:t>11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1590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7A7ADA43-B1BA-4897-8848-5A9DABB3BA27}" type="slidenum">
              <a:rPr lang="en-US" sz="1200">
                <a:ea typeface="ヒラギノ角ゴ Pro W3" charset="-128"/>
              </a:rPr>
              <a:pPr algn="r"/>
              <a:t>12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604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10.5 The human life cycle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320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987A7789-BAA5-45F7-BFB5-0A596D751B4D}" type="slidenum">
              <a:rPr lang="en-US" sz="1200">
                <a:ea typeface="ヒラギノ角ゴ Pro W3" charset="-128"/>
              </a:rPr>
              <a:pPr algn="r"/>
              <a:t>14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1954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326CD245-104D-43ED-8872-D4045821E53C}" type="slidenum">
              <a:rPr lang="en-US" sz="1200">
                <a:ea typeface="ヒラギノ角ゴ Pro W3" charset="-128"/>
              </a:rPr>
              <a:pPr algn="r"/>
              <a:t>15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1370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10.6-1 Three types of sexual life cycles (part 1: animal)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748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78C9F5EF-74B3-4029-B6FF-0B78973133B3}" type="slidenum">
              <a:rPr lang="en-US" sz="1200">
                <a:ea typeface="ヒラギノ角ゴ Pro W3" charset="-128"/>
              </a:rPr>
              <a:pPr algn="r"/>
              <a:t>17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8404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DF72B69F-2BF4-4D6D-9E25-6471C37240EB}" type="slidenum">
              <a:rPr lang="en-US" sz="1200">
                <a:ea typeface="ヒラギノ角ゴ Pro W3" charset="-128"/>
              </a:rPr>
              <a:pPr algn="r"/>
              <a:t>18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4555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10.6-2 Three types of sexual life cycles (part 2: plant)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15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1C69C8C4-344C-4CCA-A621-5F4C241F27F3}" type="slidenum">
              <a:rPr lang="en-US" sz="1200">
                <a:ea typeface="ヒラギノ角ゴ Pro W3" charset="-128"/>
              </a:rPr>
              <a:pPr algn="r"/>
              <a:t>2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10229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98E46AB8-6277-480B-AFD5-DDBEC33F2D92}" type="slidenum">
              <a:rPr lang="en-US" sz="1200">
                <a:ea typeface="ヒラギノ角ゴ Pro W3" charset="-128"/>
              </a:rPr>
              <a:pPr algn="r"/>
              <a:t>20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8504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10.6-3 Three types of sexual life cycles (part 3: fungi)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6350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A9A8A88E-CD82-4EAA-9D8E-996604FC90BD}" type="slidenum">
              <a:rPr lang="en-US" sz="1200">
                <a:ea typeface="ヒラギノ角ゴ Pro W3" charset="-128"/>
              </a:rPr>
              <a:pPr algn="r"/>
              <a:t>22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3713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10.3-1 Research method: preparing a karyotype (part 1: technique)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1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10.3-2 Research method: preparing a karyotype (part 2: results)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35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10.3-3 Research method: preparing a karyotype (part 3: karyotype)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94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56C310C6-647F-4F31-AB32-3867CC205805}" type="slidenum">
              <a:rPr lang="en-US" sz="1200">
                <a:ea typeface="ヒラギノ角ゴ Pro W3" charset="-128"/>
              </a:rPr>
              <a:pPr algn="r"/>
              <a:t>6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6238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B10C45A2-8684-4B1C-A25E-65A25401CDC8}" type="slidenum">
              <a:rPr lang="en-US" sz="1200">
                <a:ea typeface="ヒラギノ角ゴ Pro W3" charset="-128"/>
              </a:rPr>
              <a:pPr algn="r"/>
              <a:t>7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9266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D9A93B3E-3A1D-4BC1-94DE-841CA8C67DDC}" type="slidenum">
              <a:rPr lang="en-US" sz="1200">
                <a:ea typeface="ヒラギノ角ゴ Pro W3" charset="-128"/>
              </a:rPr>
              <a:pPr algn="r"/>
              <a:t>8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4368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10.4 Describing chromosomes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408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966"/>
          <a:stretch/>
        </p:blipFill>
        <p:spPr>
          <a:xfrm>
            <a:off x="0" y="1006891"/>
            <a:ext cx="9144000" cy="5308183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3000" b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CAMPBELL</a:t>
            </a:r>
            <a:r>
              <a:rPr lang="en-US" sz="3200" b="1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2800" b="1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34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84" charset="0"/>
                <a:cs typeface="Times New Roman" pitchFamily="84" charset="0"/>
              </a:rPr>
              <a:t>BIOLOGY IN FOCUS</a:t>
            </a:r>
            <a:endParaRPr lang="en-US" sz="1200" b="0" dirty="0" smtClean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84" charset="0"/>
              <a:cs typeface="Times New Roman" pitchFamily="8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315075"/>
            <a:ext cx="9144000" cy="5397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900" dirty="0" smtClean="0">
                <a:solidFill>
                  <a:schemeClr val="bg1"/>
                </a:solidFill>
              </a:rPr>
              <a:t>     © 2016 Pearson Education, Inc.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0" y="614363"/>
            <a:ext cx="9144000" cy="3385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1600" cap="all" baseline="0" dirty="0" err="1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Urry</a:t>
            </a:r>
            <a:r>
              <a:rPr lang="en-US" sz="1600" cap="all" baseline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•  Cain  •  Wasserman  •  </a:t>
            </a:r>
            <a:r>
              <a:rPr lang="en-US" sz="1600" cap="all" baseline="0" dirty="0" err="1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Minorsky</a:t>
            </a:r>
            <a:r>
              <a:rPr lang="en-US" sz="1600" cap="all" baseline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 •  Reece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9047" y="5370991"/>
            <a:ext cx="5381625" cy="86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Presentations by </a:t>
            </a:r>
            <a:b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Kathleen Fitzpatrick and </a:t>
            </a:r>
          </a:p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Nicole 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Tunbridge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Simon Fraser University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3250" y="6400284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SECOND EDITION</a:t>
            </a:r>
            <a:endParaRPr lang="en-US" sz="1800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323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5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90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4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26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1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7792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82563"/>
            <a:ext cx="8775700" cy="13160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3" y="1600200"/>
            <a:ext cx="8775700" cy="47529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1740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2887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901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0864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9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505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39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0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0.xml"/></Relationships>
</file>

<file path=ppt/slideMasters/_rels/slideMaster10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1.xml"/></Relationships>
</file>

<file path=ppt/slideMasters/_rels/slideMaster10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2.xml"/></Relationships>
</file>

<file path=ppt/slideMasters/_rels/slideMaster10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3.xml"/></Relationships>
</file>

<file path=ppt/slideMasters/_rels/slideMaster10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4.xml"/></Relationships>
</file>

<file path=ppt/slideMasters/_rels/slideMaster10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5.xml"/></Relationships>
</file>

<file path=ppt/slideMasters/_rels/slideMaster10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6.xml"/></Relationships>
</file>

<file path=ppt/slideMasters/_rels/slideMaster10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7.xml"/></Relationships>
</file>

<file path=ppt/slideMasters/_rels/slideMaster10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8.xml"/></Relationships>
</file>

<file path=ppt/slideMasters/_rels/slideMaster10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9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0.xml"/></Relationships>
</file>

<file path=ppt/slideMasters/_rels/slideMaster1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1.xml"/></Relationships>
</file>

<file path=ppt/slideMasters/_rels/slideMaster1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2.xml"/></Relationships>
</file>

<file path=ppt/slideMasters/_rels/slideMaster1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3.xml"/></Relationships>
</file>

<file path=ppt/slideMasters/_rels/slideMaster1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4.xml"/></Relationships>
</file>

<file path=ppt/slideMasters/_rels/slideMaster1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5.xml"/></Relationships>
</file>

<file path=ppt/slideMasters/_rels/slideMaster1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6.xml"/></Relationships>
</file>

<file path=ppt/slideMasters/_rels/slideMaster1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7.xml"/></Relationships>
</file>

<file path=ppt/slideMasters/_rels/slideMaster1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8.xml"/></Relationships>
</file>

<file path=ppt/slideMasters/_rels/slideMaster1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9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0.xml"/></Relationships>
</file>

<file path=ppt/slideMasters/_rels/slideMaster1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1.xml"/></Relationships>
</file>

<file path=ppt/slideMasters/_rels/slideMaster1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2.xml"/></Relationships>
</file>

<file path=ppt/slideMasters/_rels/slideMaster1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3.xml"/></Relationships>
</file>

<file path=ppt/slideMasters/_rels/slideMaster1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4.xml"/></Relationships>
</file>

<file path=ppt/slideMasters/_rels/slideMaster1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5.xml"/></Relationships>
</file>

<file path=ppt/slideMasters/_rels/slideMaster1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6.xml"/></Relationships>
</file>

<file path=ppt/slideMasters/_rels/slideMaster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127.xml"/></Relationships>
</file>

<file path=ppt/slideMasters/_rels/slideMaster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128.xml"/></Relationships>
</file>

<file path=ppt/slideMasters/_rels/slideMaster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129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130.xml"/></Relationships>
</file>

<file path=ppt/slideMasters/_rels/slideMaster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131.xml"/></Relationships>
</file>

<file path=ppt/slideMasters/_rels/slideMaster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32.xml"/></Relationships>
</file>

<file path=ppt/slideMasters/_rels/slideMaster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133.xml"/></Relationships>
</file>

<file path=ppt/slideMasters/_rels/slideMaster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134.xml"/></Relationships>
</file>

<file path=ppt/slideMasters/_rels/slideMaster1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5.xml"/></Relationships>
</file>

<file path=ppt/slideMasters/_rels/slideMaster1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6.xml"/></Relationships>
</file>

<file path=ppt/slideMasters/_rels/slideMaster1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7.xml"/></Relationships>
</file>

<file path=ppt/slideMasters/_rels/slideMaster1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8.xml"/></Relationships>
</file>

<file path=ppt/slideMasters/_rels/slideMaster1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9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0.xml"/></Relationships>
</file>

<file path=ppt/slideMasters/_rels/slideMaster1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1.xml"/></Relationships>
</file>

<file path=ppt/slideMasters/_rels/slideMaster1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2.xml"/></Relationships>
</file>

<file path=ppt/slideMasters/_rels/slideMaster1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3.xml"/></Relationships>
</file>

<file path=ppt/slideMasters/_rels/slideMaster1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4.xml"/></Relationships>
</file>

<file path=ppt/slideMasters/_rels/slideMaster1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5.xml"/></Relationships>
</file>

<file path=ppt/slideMasters/_rels/slideMaster1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6.xml"/></Relationships>
</file>

<file path=ppt/slideMasters/_rels/slideMaster1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7.xml"/></Relationships>
</file>

<file path=ppt/slideMasters/_rels/slideMaster1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8.xml"/></Relationships>
</file>

<file path=ppt/slideMasters/_rels/slideMaster1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9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0.xml"/></Relationships>
</file>

<file path=ppt/slideMasters/_rels/slideMaster1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1.xml"/></Relationships>
</file>

<file path=ppt/slideMasters/_rels/slideMaster1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2.xml"/></Relationships>
</file>

<file path=ppt/slideMasters/_rels/slideMaster1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3.xml"/></Relationships>
</file>

<file path=ppt/slideMasters/_rels/slideMaster1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4.xml"/></Relationships>
</file>

<file path=ppt/slideMasters/_rels/slideMaster1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5.xml"/></Relationships>
</file>

<file path=ppt/slideMasters/_rels/slideMaster1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6.xml"/></Relationships>
</file>

<file path=ppt/slideMasters/_rels/slideMaster1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7.xml"/></Relationships>
</file>

<file path=ppt/slideMasters/_rels/slideMaster1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8.xml"/></Relationships>
</file>

<file path=ppt/slideMasters/_rels/slideMaster1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9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0.xml"/></Relationships>
</file>

<file path=ppt/slideMasters/_rels/slideMaster1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1.xml"/></Relationships>
</file>

<file path=ppt/slideMasters/_rels/slideMaster1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2.xml"/></Relationships>
</file>

<file path=ppt/slideMasters/_rels/slideMaster16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3.xml"/></Relationships>
</file>

<file path=ppt/slideMasters/_rels/slideMaster16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4.xml"/></Relationships>
</file>

<file path=ppt/slideMasters/_rels/slideMaster16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5.xml"/></Relationships>
</file>

<file path=ppt/slideMasters/_rels/slideMaster16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6.xml"/></Relationships>
</file>

<file path=ppt/slideMasters/_rels/slideMaster16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7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60.xml"/></Relationships>
</file>

<file path=ppt/slideMasters/_rels/slideMaster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1.xml"/></Relationships>
</file>

<file path=ppt/slideMasters/_rels/slideMaster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62.xml"/></Relationships>
</file>

<file path=ppt/slideMasters/_rels/slideMaster63.xml.rels><?xml version="1.0" encoding="UTF-8" standalone="yes"?>
<Relationships xmlns="http://schemas.openxmlformats.org/package/2006/relationships"><Relationship Id="rId1" Type="http://schemas.openxmlformats.org/officeDocument/2006/relationships/theme" Target="../theme/theme63.xml"/></Relationships>
</file>

<file path=ppt/slideMasters/_rels/slideMaster64.xml.rels><?xml version="1.0" encoding="UTF-8" standalone="yes"?>
<Relationships xmlns="http://schemas.openxmlformats.org/package/2006/relationships"><Relationship Id="rId1" Type="http://schemas.openxmlformats.org/officeDocument/2006/relationships/theme" Target="../theme/theme64.xml"/></Relationships>
</file>

<file path=ppt/slideMasters/_rels/slideMaster65.xml.rels><?xml version="1.0" encoding="UTF-8" standalone="yes"?>
<Relationships xmlns="http://schemas.openxmlformats.org/package/2006/relationships"><Relationship Id="rId1" Type="http://schemas.openxmlformats.org/officeDocument/2006/relationships/theme" Target="../theme/theme65.xml"/></Relationships>
</file>

<file path=ppt/slideMasters/_rels/slideMaster6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slideMasters/_rels/slideMaster67.xml.rels><?xml version="1.0" encoding="UTF-8" standalone="yes"?>
<Relationships xmlns="http://schemas.openxmlformats.org/package/2006/relationships"><Relationship Id="rId1" Type="http://schemas.openxmlformats.org/officeDocument/2006/relationships/theme" Target="../theme/theme67.xml"/></Relationships>
</file>

<file path=ppt/slideMasters/_rels/slideMaster68.xml.rels><?xml version="1.0" encoding="UTF-8" standalone="yes"?>
<Relationships xmlns="http://schemas.openxmlformats.org/package/2006/relationships"><Relationship Id="rId1" Type="http://schemas.openxmlformats.org/officeDocument/2006/relationships/theme" Target="../theme/theme68.xml"/></Relationships>
</file>

<file path=ppt/slideMasters/_rels/slideMaster69.xml.rels><?xml version="1.0" encoding="UTF-8" standalone="yes"?>
<Relationships xmlns="http://schemas.openxmlformats.org/package/2006/relationships"><Relationship Id="rId1" Type="http://schemas.openxmlformats.org/officeDocument/2006/relationships/theme" Target="../theme/theme69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70.xml.rels><?xml version="1.0" encoding="UTF-8" standalone="yes"?>
<Relationships xmlns="http://schemas.openxmlformats.org/package/2006/relationships"><Relationship Id="rId1" Type="http://schemas.openxmlformats.org/officeDocument/2006/relationships/theme" Target="../theme/theme70.xml"/></Relationships>
</file>

<file path=ppt/slideMasters/_rels/slideMaster7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1.xml"/></Relationships>
</file>

<file path=ppt/slideMasters/_rels/slideMaster72.xml.rels><?xml version="1.0" encoding="UTF-8" standalone="yes"?>
<Relationships xmlns="http://schemas.openxmlformats.org/package/2006/relationships"><Relationship Id="rId1" Type="http://schemas.openxmlformats.org/officeDocument/2006/relationships/theme" Target="../theme/theme72.xml"/></Relationships>
</file>

<file path=ppt/slideMasters/_rels/slideMaster73.xml.rels><?xml version="1.0" encoding="UTF-8" standalone="yes"?>
<Relationships xmlns="http://schemas.openxmlformats.org/package/2006/relationships"><Relationship Id="rId1" Type="http://schemas.openxmlformats.org/officeDocument/2006/relationships/theme" Target="../theme/theme73.xml"/></Relationships>
</file>

<file path=ppt/slideMasters/_rels/slideMaster74.xml.rels><?xml version="1.0" encoding="UTF-8" standalone="yes"?>
<Relationships xmlns="http://schemas.openxmlformats.org/package/2006/relationships"><Relationship Id="rId1" Type="http://schemas.openxmlformats.org/officeDocument/2006/relationships/theme" Target="../theme/theme74.xml"/></Relationships>
</file>

<file path=ppt/slideMasters/_rels/slideMaster75.xml.rels><?xml version="1.0" encoding="UTF-8" standalone="yes"?>
<Relationships xmlns="http://schemas.openxmlformats.org/package/2006/relationships"><Relationship Id="rId1" Type="http://schemas.openxmlformats.org/officeDocument/2006/relationships/theme" Target="../theme/theme75.xml"/></Relationships>
</file>

<file path=ppt/slideMasters/_rels/slideMaster76.xml.rels><?xml version="1.0" encoding="UTF-8" standalone="yes"?>
<Relationships xmlns="http://schemas.openxmlformats.org/package/2006/relationships"><Relationship Id="rId1" Type="http://schemas.openxmlformats.org/officeDocument/2006/relationships/theme" Target="../theme/theme76.xml"/></Relationships>
</file>

<file path=ppt/slideMasters/_rels/slideMaster7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7.xml"/></Relationships>
</file>

<file path=ppt/slideMasters/_rels/slideMaster78.xml.rels><?xml version="1.0" encoding="UTF-8" standalone="yes"?>
<Relationships xmlns="http://schemas.openxmlformats.org/package/2006/relationships"><Relationship Id="rId1" Type="http://schemas.openxmlformats.org/officeDocument/2006/relationships/theme" Target="../theme/theme78.xml"/></Relationships>
</file>

<file path=ppt/slideMasters/_rels/slideMaster79.xml.rels><?xml version="1.0" encoding="UTF-8" standalone="yes"?>
<Relationships xmlns="http://schemas.openxmlformats.org/package/2006/relationships"><Relationship Id="rId1" Type="http://schemas.openxmlformats.org/officeDocument/2006/relationships/theme" Target="../theme/theme79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80.xml.rels><?xml version="1.0" encoding="UTF-8" standalone="yes"?>
<Relationships xmlns="http://schemas.openxmlformats.org/package/2006/relationships"><Relationship Id="rId1" Type="http://schemas.openxmlformats.org/officeDocument/2006/relationships/theme" Target="../theme/theme80.xml"/></Relationships>
</file>

<file path=ppt/slideMasters/_rels/slideMaster8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1.xml"/></Relationships>
</file>

<file path=ppt/slideMasters/_rels/slideMaster82.xml.rels><?xml version="1.0" encoding="UTF-8" standalone="yes"?>
<Relationships xmlns="http://schemas.openxmlformats.org/package/2006/relationships"><Relationship Id="rId1" Type="http://schemas.openxmlformats.org/officeDocument/2006/relationships/theme" Target="../theme/theme82.xml"/></Relationships>
</file>

<file path=ppt/slideMasters/_rels/slideMaster83.xml.rels><?xml version="1.0" encoding="UTF-8" standalone="yes"?>
<Relationships xmlns="http://schemas.openxmlformats.org/package/2006/relationships"><Relationship Id="rId1" Type="http://schemas.openxmlformats.org/officeDocument/2006/relationships/theme" Target="../theme/theme83.xml"/></Relationships>
</file>

<file path=ppt/slideMasters/_rels/slideMaster84.xml.rels><?xml version="1.0" encoding="UTF-8" standalone="yes"?>
<Relationships xmlns="http://schemas.openxmlformats.org/package/2006/relationships"><Relationship Id="rId1" Type="http://schemas.openxmlformats.org/officeDocument/2006/relationships/theme" Target="../theme/theme84.xml"/></Relationships>
</file>

<file path=ppt/slideMasters/_rels/slideMaster85.xml.rels><?xml version="1.0" encoding="UTF-8" standalone="yes"?>
<Relationships xmlns="http://schemas.openxmlformats.org/package/2006/relationships"><Relationship Id="rId1" Type="http://schemas.openxmlformats.org/officeDocument/2006/relationships/theme" Target="../theme/theme85.xml"/></Relationships>
</file>

<file path=ppt/slideMasters/_rels/slideMaster86.xml.rels><?xml version="1.0" encoding="UTF-8" standalone="yes"?>
<Relationships xmlns="http://schemas.openxmlformats.org/package/2006/relationships"><Relationship Id="rId1" Type="http://schemas.openxmlformats.org/officeDocument/2006/relationships/theme" Target="../theme/theme86.xml"/></Relationships>
</file>

<file path=ppt/slideMasters/_rels/slideMaster87.xml.rels><?xml version="1.0" encoding="UTF-8" standalone="yes"?>
<Relationships xmlns="http://schemas.openxmlformats.org/package/2006/relationships"><Relationship Id="rId1" Type="http://schemas.openxmlformats.org/officeDocument/2006/relationships/theme" Target="../theme/theme87.xml"/></Relationships>
</file>

<file path=ppt/slideMasters/_rels/slideMaster8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8.xml"/></Relationships>
</file>

<file path=ppt/slideMasters/_rels/slideMaster89.xml.rels><?xml version="1.0" encoding="UTF-8" standalone="yes"?>
<Relationships xmlns="http://schemas.openxmlformats.org/package/2006/relationships"><Relationship Id="rId1" Type="http://schemas.openxmlformats.org/officeDocument/2006/relationships/theme" Target="../theme/theme89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_rels/slideMaster90.xml.rels><?xml version="1.0" encoding="UTF-8" standalone="yes"?>
<Relationships xmlns="http://schemas.openxmlformats.org/package/2006/relationships"><Relationship Id="rId1" Type="http://schemas.openxmlformats.org/officeDocument/2006/relationships/theme" Target="../theme/theme90.xml"/></Relationships>
</file>

<file path=ppt/slideMasters/_rels/slideMaster9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1.xml"/></Relationships>
</file>

<file path=ppt/slideMasters/_rels/slideMaster92.xml.rels><?xml version="1.0" encoding="UTF-8" standalone="yes"?>
<Relationships xmlns="http://schemas.openxmlformats.org/package/2006/relationships"><Relationship Id="rId1" Type="http://schemas.openxmlformats.org/officeDocument/2006/relationships/theme" Target="../theme/theme92.xml"/></Relationships>
</file>

<file path=ppt/slideMasters/_rels/slideMaster93.xml.rels><?xml version="1.0" encoding="UTF-8" standalone="yes"?>
<Relationships xmlns="http://schemas.openxmlformats.org/package/2006/relationships"><Relationship Id="rId1" Type="http://schemas.openxmlformats.org/officeDocument/2006/relationships/theme" Target="../theme/theme93.xml"/></Relationships>
</file>

<file path=ppt/slideMasters/_rels/slideMaster94.xml.rels><?xml version="1.0" encoding="UTF-8" standalone="yes"?>
<Relationships xmlns="http://schemas.openxmlformats.org/package/2006/relationships"><Relationship Id="rId1" Type="http://schemas.openxmlformats.org/officeDocument/2006/relationships/theme" Target="../theme/theme94.xml"/></Relationships>
</file>

<file path=ppt/slideMasters/_rels/slideMaster95.xml.rels><?xml version="1.0" encoding="UTF-8" standalone="yes"?>
<Relationships xmlns="http://schemas.openxmlformats.org/package/2006/relationships"><Relationship Id="rId1" Type="http://schemas.openxmlformats.org/officeDocument/2006/relationships/theme" Target="../theme/theme95.xml"/></Relationships>
</file>

<file path=ppt/slideMasters/_rels/slideMaster96.xml.rels><?xml version="1.0" encoding="UTF-8" standalone="yes"?>
<Relationships xmlns="http://schemas.openxmlformats.org/package/2006/relationships"><Relationship Id="rId1" Type="http://schemas.openxmlformats.org/officeDocument/2006/relationships/theme" Target="../theme/theme96.xml"/></Relationships>
</file>

<file path=ppt/slideMasters/_rels/slideMaster97.xml.rels><?xml version="1.0" encoding="UTF-8" standalone="yes"?>
<Relationships xmlns="http://schemas.openxmlformats.org/package/2006/relationships"><Relationship Id="rId1" Type="http://schemas.openxmlformats.org/officeDocument/2006/relationships/theme" Target="../theme/theme97.xml"/></Relationships>
</file>

<file path=ppt/slideMasters/_rels/slideMaster98.xml.rels><?xml version="1.0" encoding="UTF-8" standalone="yes"?>
<Relationships xmlns="http://schemas.openxmlformats.org/package/2006/relationships"><Relationship Id="rId1" Type="http://schemas.openxmlformats.org/officeDocument/2006/relationships/theme" Target="../theme/theme98.xml"/></Relationships>
</file>

<file path=ppt/slideMasters/_rels/slideMaster9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82563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463" y="1123950"/>
            <a:ext cx="87757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2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6" r:id="rId3"/>
    <p:sldLayoutId id="2147483785" r:id="rId4"/>
    <p:sldLayoutId id="2147483783" r:id="rId5"/>
    <p:sldLayoutId id="2147483784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400050" indent="-342900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800100" indent="-34131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257300" indent="-339725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7145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tabLst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1717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7422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0842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5175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82404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66417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88905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577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41933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76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89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28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8809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43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40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78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90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29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64040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89774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63514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1226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0592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2822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65959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63584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61039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90159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00010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75860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63882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83372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993724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51978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7629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94703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50829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34232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81772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07249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42669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1484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39291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5989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97761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571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64732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51547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89924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529994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84906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09950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83844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15161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87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573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608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199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0562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1521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64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1288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263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949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71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9191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0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342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8377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773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1998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921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0898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821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532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6422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167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68129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996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261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0028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693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551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6511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9079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2757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4284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5705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25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6981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970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173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347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5338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92217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1995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490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2481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9970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10.2: Fertilization and meiosis alternate in sexual life cycles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life cycle</a:t>
            </a:r>
            <a:r>
              <a:rPr lang="en-US" dirty="0" smtClean="0"/>
              <a:t> is the generation-to-generation sequence of stages in the reproductive history of </a:t>
            </a:r>
            <a:br>
              <a:rPr lang="en-US" dirty="0" smtClean="0"/>
            </a:br>
            <a:r>
              <a:rPr lang="en-US" dirty="0" smtClean="0"/>
              <a:t>an organism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35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gamete (sperm or egg) contains a single set of chromosomes and is </a:t>
            </a:r>
            <a:r>
              <a:rPr lang="en-US" b="1" dirty="0" smtClean="0"/>
              <a:t>haploid</a:t>
            </a:r>
            <a:r>
              <a:rPr lang="en-US" dirty="0" smtClean="0"/>
              <a:t> 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For humans, the haploid number is 23 (</a:t>
            </a:r>
            <a:r>
              <a:rPr lang="en-US" i="1" dirty="0" smtClean="0"/>
              <a:t>n</a:t>
            </a:r>
            <a:r>
              <a:rPr lang="en-US" dirty="0" smtClean="0"/>
              <a:t> = 23)</a:t>
            </a:r>
          </a:p>
          <a:p>
            <a:r>
              <a:rPr lang="en-US" dirty="0" smtClean="0"/>
              <a:t>Each set of 23 consists of 22 autosomes and a single sex chromosome</a:t>
            </a:r>
          </a:p>
          <a:p>
            <a:r>
              <a:rPr lang="en-US" dirty="0" smtClean="0"/>
              <a:t>In an unfertilized egg (ovum), the sex chromosome </a:t>
            </a:r>
            <a:br>
              <a:rPr lang="en-US" dirty="0" smtClean="0"/>
            </a:br>
            <a:r>
              <a:rPr lang="en-US" dirty="0" smtClean="0"/>
              <a:t>is X</a:t>
            </a:r>
          </a:p>
          <a:p>
            <a:r>
              <a:rPr lang="en-US" dirty="0" smtClean="0"/>
              <a:t>In a sperm cell, the sex chromosome may be either X or Y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67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ea typeface="ヒラギノ角ゴ Pro W3" charset="-128"/>
              </a:rPr>
              <a:t>Behavior of Chromosome Sets in the Human Life Cycle</a:t>
            </a:r>
          </a:p>
        </p:txBody>
      </p:sp>
      <p:sp>
        <p:nvSpPr>
          <p:cNvPr id="3891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Fertilization</a:t>
            </a:r>
            <a:r>
              <a:rPr lang="en-US" dirty="0" smtClean="0"/>
              <a:t> is the union of gametes (the sperm and the egg)</a:t>
            </a:r>
          </a:p>
          <a:p>
            <a:r>
              <a:rPr lang="en-US" dirty="0" smtClean="0"/>
              <a:t>The fertilized egg is called a </a:t>
            </a:r>
            <a:r>
              <a:rPr lang="en-US" b="1" dirty="0" smtClean="0"/>
              <a:t>zygote</a:t>
            </a:r>
            <a:r>
              <a:rPr lang="en-US" dirty="0" smtClean="0"/>
              <a:t> and has one set of chromosomes from each parent </a:t>
            </a:r>
          </a:p>
          <a:p>
            <a:r>
              <a:rPr lang="en-US" dirty="0" smtClean="0"/>
              <a:t>The zygote produces somatic cells by mitosis and develops into an adult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07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sexual maturity, the ovaries and testes produce haploid gametes</a:t>
            </a:r>
          </a:p>
          <a:p>
            <a:r>
              <a:rPr lang="en-US" dirty="0" smtClean="0"/>
              <a:t>Gametes are the only types of human cells produced by </a:t>
            </a:r>
            <a:r>
              <a:rPr lang="en-US" b="1" dirty="0" smtClean="0"/>
              <a:t>meiosis</a:t>
            </a:r>
            <a:r>
              <a:rPr lang="en-US" dirty="0" smtClean="0"/>
              <a:t> rather than mitosis</a:t>
            </a:r>
          </a:p>
          <a:p>
            <a:r>
              <a:rPr lang="en-US" dirty="0" smtClean="0"/>
              <a:t>Meiosis results in one set of chromosomes in each gamete</a:t>
            </a:r>
          </a:p>
          <a:p>
            <a:r>
              <a:rPr lang="en-US" dirty="0" smtClean="0"/>
              <a:t>Fertilization and meiosis alternate in sexual life cycles to maintain chromosome number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93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28" y="268224"/>
            <a:ext cx="6790944" cy="63215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>
                <a:solidFill>
                  <a:schemeClr val="tx1"/>
                </a:solidFill>
              </a:rPr>
              <a:t>Figure </a:t>
            </a:r>
            <a:r>
              <a:rPr lang="en-US" kern="1200" dirty="0" smtClean="0">
                <a:solidFill>
                  <a:schemeClr val="tx1"/>
                </a:solidFill>
              </a:rPr>
              <a:t>10.5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196943" y="269044"/>
            <a:ext cx="423193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8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Key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646206" y="600832"/>
            <a:ext cx="1205458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8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Haploid (</a:t>
            </a:r>
            <a:r>
              <a:rPr lang="en-US" sz="1780" b="1" i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n</a:t>
            </a:r>
            <a:r>
              <a:rPr lang="en-US" sz="178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  <a:endParaRPr lang="en-US" sz="178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551206" y="262694"/>
            <a:ext cx="2725105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8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Haploid gametes (</a:t>
            </a:r>
            <a:r>
              <a:rPr lang="en-US" sz="178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n</a:t>
            </a:r>
            <a:r>
              <a:rPr lang="en-US" sz="178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780" b="1" dirty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=</a:t>
            </a:r>
            <a:r>
              <a:rPr lang="en-US" sz="178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23)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5494306" y="772282"/>
            <a:ext cx="795089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8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Egg (</a:t>
            </a:r>
            <a:r>
              <a:rPr lang="en-US" sz="178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n</a:t>
            </a:r>
            <a:r>
              <a:rPr lang="en-US" sz="178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4631502" y="2228812"/>
            <a:ext cx="1077218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8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Sperm (</a:t>
            </a:r>
            <a:r>
              <a:rPr lang="en-US" sz="178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n</a:t>
            </a:r>
            <a:r>
              <a:rPr lang="en-US" sz="178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2633631" y="2910645"/>
            <a:ext cx="961802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>
                <a:solidFill>
                  <a:srgbClr val="000000"/>
                </a:solidFill>
                <a:latin typeface="Arial"/>
                <a:ea typeface="ＭＳ Ｐゴシック" charset="0"/>
              </a:rPr>
              <a:t>MEIOSIS</a:t>
            </a: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5684811" y="2904295"/>
            <a:ext cx="1714124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8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FERTILIZATION</a:t>
            </a: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3267043" y="4204461"/>
            <a:ext cx="654025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8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Ovary</a:t>
            </a: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4883121" y="4050472"/>
            <a:ext cx="64973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8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Testis</a:t>
            </a: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7022283" y="4539424"/>
            <a:ext cx="9425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8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Diploid</a:t>
            </a:r>
          </a:p>
          <a:p>
            <a:pPr eaLnBrk="0" hangingPunct="0">
              <a:lnSpc>
                <a:spcPts val="2000"/>
              </a:lnSpc>
            </a:pPr>
            <a:r>
              <a:rPr lang="en-US" sz="178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zygote</a:t>
            </a:r>
          </a:p>
          <a:p>
            <a:pPr eaLnBrk="0" hangingPunct="0">
              <a:lnSpc>
                <a:spcPts val="2000"/>
              </a:lnSpc>
            </a:pPr>
            <a:r>
              <a:rPr lang="en-US" sz="178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(2</a:t>
            </a:r>
            <a:r>
              <a:rPr lang="en-US" sz="1780" b="1" i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n</a:t>
            </a:r>
            <a:r>
              <a:rPr lang="en-US" sz="178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78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=</a:t>
            </a:r>
            <a:r>
              <a:rPr lang="en-US" sz="178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46)</a:t>
            </a:r>
            <a:endParaRPr lang="en-US" sz="178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5207766" y="5641945"/>
            <a:ext cx="1423467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8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Mitosis and</a:t>
            </a:r>
          </a:p>
          <a:p>
            <a:pPr eaLnBrk="0" hangingPunct="0">
              <a:lnSpc>
                <a:spcPts val="2000"/>
              </a:lnSpc>
            </a:pPr>
            <a:r>
              <a:rPr lang="en-US" sz="178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development</a:t>
            </a:r>
            <a:endParaRPr lang="en-US" sz="178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1207257" y="6038821"/>
            <a:ext cx="2167260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pt-BR" sz="178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Multicellular diploid</a:t>
            </a:r>
          </a:p>
          <a:p>
            <a:pPr eaLnBrk="0" hangingPunct="0">
              <a:lnSpc>
                <a:spcPts val="2000"/>
              </a:lnSpc>
            </a:pPr>
            <a:r>
              <a:rPr lang="pt-BR" sz="178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adults (2</a:t>
            </a:r>
            <a:r>
              <a:rPr lang="pt-BR" sz="1780" b="1" i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n</a:t>
            </a:r>
            <a:r>
              <a:rPr lang="pt-BR" sz="178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pt-BR" sz="178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=</a:t>
            </a:r>
            <a:r>
              <a:rPr lang="pt-BR" sz="178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46)</a:t>
            </a:r>
            <a:endParaRPr lang="en-US" sz="178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1643031" y="883407"/>
            <a:ext cx="1269578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78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Diploid (2</a:t>
            </a:r>
            <a:r>
              <a:rPr lang="en-US" sz="1780" b="1" i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n</a:t>
            </a:r>
            <a:r>
              <a:rPr lang="en-US" sz="178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  <a:endParaRPr lang="en-US" sz="178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09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Variety of Sexual Life Cycles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alternation of meiosis and fertilization is common to all organisms that reproduce sexually</a:t>
            </a:r>
          </a:p>
          <a:p>
            <a:r>
              <a:rPr lang="en-US" dirty="0" smtClean="0"/>
              <a:t>The three main types of sexual life cycles differ in the timing of meiosis and fertilization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Gametes are the only haploid cells in animals</a:t>
            </a:r>
          </a:p>
          <a:p>
            <a:r>
              <a:rPr lang="en-US" dirty="0" smtClean="0"/>
              <a:t>They are produced by meiosis and undergo no further cell division before fertilization </a:t>
            </a:r>
          </a:p>
          <a:p>
            <a:r>
              <a:rPr lang="en-US" dirty="0" smtClean="0"/>
              <a:t>Gametes fuse to form a diploid zygote that divides by mitosis to develop into a multicellular organism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1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432" y="432816"/>
            <a:ext cx="5279136" cy="59923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>
                <a:solidFill>
                  <a:schemeClr val="tx1"/>
                </a:solidFill>
              </a:rPr>
              <a:t>Figure </a:t>
            </a:r>
            <a:r>
              <a:rPr lang="en-US" kern="1200" dirty="0" smtClean="0">
                <a:solidFill>
                  <a:schemeClr val="tx1"/>
                </a:solidFill>
              </a:rPr>
              <a:t>10.6-1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5786003" y="468667"/>
            <a:ext cx="1338508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Haploid (</a:t>
            </a:r>
            <a:r>
              <a:rPr lang="en-US" sz="20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n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786003" y="825855"/>
            <a:ext cx="1409040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Diploid (2</a:t>
            </a:r>
            <a:r>
              <a:rPr lang="en-US" sz="20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n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214253" y="1427518"/>
            <a:ext cx="157094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n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4222315" y="1362430"/>
            <a:ext cx="1082027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Gametes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4655703" y="2070455"/>
            <a:ext cx="157094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n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3061853" y="2857855"/>
            <a:ext cx="1067600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MEIOSIS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5119253" y="2857855"/>
            <a:ext cx="1906163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FERTILIZATION</a:t>
            </a: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6000315" y="1373543"/>
            <a:ext cx="157094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n</a:t>
            </a: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3338078" y="4418368"/>
            <a:ext cx="299762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sz="20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n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1964890" y="4910493"/>
            <a:ext cx="1506823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Diploid</a:t>
            </a:r>
          </a:p>
          <a:p>
            <a:pPr eaLnBrk="0" hangingPunct="0">
              <a:lnSpc>
                <a:spcPts val="2225"/>
              </a:lnSpc>
            </a:pPr>
            <a:r>
              <a:rPr lang="en-US" sz="20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multicellular</a:t>
            </a:r>
          </a:p>
          <a:p>
            <a:pPr eaLnBrk="0" hangingPunct="0">
              <a:lnSpc>
                <a:spcPts val="2225"/>
              </a:lnSpc>
            </a:pPr>
            <a:r>
              <a:rPr lang="en-US" sz="20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organism</a:t>
            </a:r>
            <a:endParaRPr lang="en-US" sz="2000" b="1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1958540" y="6097943"/>
            <a:ext cx="1370696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(a) Animals</a:t>
            </a: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4731903" y="4285018"/>
            <a:ext cx="841577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Zygote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5778065" y="4418368"/>
            <a:ext cx="299762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sz="20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n</a:t>
            </a:r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5066865" y="5266093"/>
            <a:ext cx="881652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Mitosis</a:t>
            </a:r>
          </a:p>
        </p:txBody>
      </p:sp>
    </p:spTree>
    <p:extLst>
      <p:ext uri="{BB962C8B-B14F-4D97-AF65-F5344CB8AC3E}">
        <p14:creationId xmlns:p14="http://schemas.microsoft.com/office/powerpoint/2010/main" val="310292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Plants and some algae exhibit an </a:t>
            </a:r>
            <a:r>
              <a:rPr lang="en-US" b="1" dirty="0" smtClean="0"/>
              <a:t>alternation of generations</a:t>
            </a:r>
          </a:p>
          <a:p>
            <a:r>
              <a:rPr lang="en-US" dirty="0" smtClean="0"/>
              <a:t>This life cycle includes both a diploid and haploid multicellular stage</a:t>
            </a:r>
          </a:p>
          <a:p>
            <a:r>
              <a:rPr lang="en-US" dirty="0" smtClean="0"/>
              <a:t>The diploid organism, called the sporophyte, makes haploid spores by meiosis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9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spore grows by mitosis into a haploid organism called a gametophyte</a:t>
            </a:r>
          </a:p>
          <a:p>
            <a:r>
              <a:rPr lang="en-US" dirty="0" smtClean="0"/>
              <a:t>A gametophyte makes haploid gametes by mitosis</a:t>
            </a:r>
          </a:p>
          <a:p>
            <a:r>
              <a:rPr lang="en-US" dirty="0" smtClean="0"/>
              <a:t>Fertilization of gametes results in a diploid sporophyte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11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912" y="310896"/>
            <a:ext cx="5218176" cy="623620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>
                <a:solidFill>
                  <a:schemeClr val="tx1"/>
                </a:solidFill>
              </a:rPr>
              <a:t>Figure </a:t>
            </a:r>
            <a:r>
              <a:rPr lang="en-US" kern="1200" dirty="0" smtClean="0">
                <a:solidFill>
                  <a:schemeClr val="tx1"/>
                </a:solidFill>
              </a:rPr>
              <a:t>10.6-2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791139" y="380094"/>
            <a:ext cx="2120773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Haploid multi-</a:t>
            </a:r>
          </a:p>
          <a:p>
            <a:pPr eaLnBrk="0" hangingPunct="0">
              <a:lnSpc>
                <a:spcPts val="2225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cellular organism</a:t>
            </a:r>
          </a:p>
          <a:p>
            <a:pPr eaLnBrk="0" hangingPunct="0">
              <a:lnSpc>
                <a:spcPts val="2225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(gametophyte)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761352" y="340406"/>
            <a:ext cx="1338508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Haploid 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(</a:t>
            </a:r>
            <a:r>
              <a:rPr lang="en-US" sz="2000" b="1" i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n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761352" y="697594"/>
            <a:ext cx="1409040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Diploid (2</a:t>
            </a:r>
            <a:r>
              <a:rPr lang="en-US" sz="20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n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040377" y="1875519"/>
            <a:ext cx="881652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Mitosis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622864" y="2227944"/>
            <a:ext cx="157094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i="1">
                <a:solidFill>
                  <a:srgbClr val="000000"/>
                </a:solidFill>
                <a:latin typeface="Arial"/>
                <a:ea typeface="ＭＳ Ｐゴシック" charset="0"/>
              </a:rPr>
              <a:t>n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516627" y="2345419"/>
            <a:ext cx="157094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i="1">
                <a:solidFill>
                  <a:srgbClr val="000000"/>
                </a:solidFill>
                <a:latin typeface="Arial"/>
                <a:ea typeface="ＭＳ Ｐゴシック" charset="0"/>
              </a:rPr>
              <a:t>n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4551677" y="1896157"/>
            <a:ext cx="157094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n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5574027" y="1875519"/>
            <a:ext cx="881652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Mitosis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5640702" y="2345419"/>
            <a:ext cx="157094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n</a:t>
            </a: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6842439" y="2197782"/>
            <a:ext cx="157094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n</a:t>
            </a: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3780152" y="2726419"/>
            <a:ext cx="870431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Spores</a:t>
            </a: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2643502" y="3532869"/>
            <a:ext cx="1067600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MEIOSIS</a:t>
            </a:r>
          </a:p>
        </p:txBody>
      </p:sp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4759639" y="2951844"/>
            <a:ext cx="1082027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Gametes</a:t>
            </a:r>
          </a:p>
        </p:txBody>
      </p:sp>
      <p:sp>
        <p:nvSpPr>
          <p:cNvPr id="20" name="TextBox 17"/>
          <p:cNvSpPr txBox="1">
            <a:spLocks noChangeArrowheads="1"/>
          </p:cNvSpPr>
          <p:nvPr/>
        </p:nvSpPr>
        <p:spPr bwMode="auto">
          <a:xfrm>
            <a:off x="5083489" y="3532869"/>
            <a:ext cx="1906163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FERTILIZATION</a:t>
            </a:r>
          </a:p>
        </p:txBody>
      </p:sp>
      <p:sp>
        <p:nvSpPr>
          <p:cNvPr id="21" name="TextBox 18"/>
          <p:cNvSpPr txBox="1">
            <a:spLocks noChangeArrowheads="1"/>
          </p:cNvSpPr>
          <p:nvPr/>
        </p:nvSpPr>
        <p:spPr bwMode="auto">
          <a:xfrm>
            <a:off x="3575364" y="4442507"/>
            <a:ext cx="299762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sz="20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n</a:t>
            </a:r>
          </a:p>
        </p:txBody>
      </p:sp>
      <p:sp>
        <p:nvSpPr>
          <p:cNvPr id="22" name="TextBox 19"/>
          <p:cNvSpPr txBox="1">
            <a:spLocks noChangeArrowheads="1"/>
          </p:cNvSpPr>
          <p:nvPr/>
        </p:nvSpPr>
        <p:spPr bwMode="auto">
          <a:xfrm>
            <a:off x="1997389" y="4833032"/>
            <a:ext cx="1567737" cy="112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Diploid</a:t>
            </a:r>
          </a:p>
          <a:p>
            <a:pPr eaLnBrk="0" hangingPunct="0">
              <a:lnSpc>
                <a:spcPts val="2225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multicellular</a:t>
            </a:r>
          </a:p>
          <a:p>
            <a:pPr eaLnBrk="0" hangingPunct="0">
              <a:lnSpc>
                <a:spcPts val="2225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organism</a:t>
            </a:r>
          </a:p>
          <a:p>
            <a:pPr eaLnBrk="0" hangingPunct="0">
              <a:lnSpc>
                <a:spcPts val="2225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(sporophyte)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5285102" y="4629832"/>
            <a:ext cx="299762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sz="20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n</a:t>
            </a:r>
          </a:p>
        </p:txBody>
      </p:sp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4715189" y="5245782"/>
            <a:ext cx="881652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Mitosis</a:t>
            </a:r>
          </a:p>
        </p:txBody>
      </p:sp>
      <p:sp>
        <p:nvSpPr>
          <p:cNvPr id="25" name="TextBox 26"/>
          <p:cNvSpPr txBox="1">
            <a:spLocks noChangeArrowheads="1"/>
          </p:cNvSpPr>
          <p:nvPr/>
        </p:nvSpPr>
        <p:spPr bwMode="auto">
          <a:xfrm>
            <a:off x="5867714" y="4782232"/>
            <a:ext cx="841577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Zygote</a:t>
            </a:r>
          </a:p>
        </p:txBody>
      </p:sp>
      <p:sp>
        <p:nvSpPr>
          <p:cNvPr id="26" name="TextBox 27"/>
          <p:cNvSpPr txBox="1">
            <a:spLocks noChangeArrowheads="1"/>
          </p:cNvSpPr>
          <p:nvPr/>
        </p:nvSpPr>
        <p:spPr bwMode="auto">
          <a:xfrm>
            <a:off x="1997389" y="6217332"/>
            <a:ext cx="3161122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(b) Plants and some algae</a:t>
            </a:r>
          </a:p>
        </p:txBody>
      </p:sp>
      <p:sp>
        <p:nvSpPr>
          <p:cNvPr id="27" name="Freeform 26"/>
          <p:cNvSpPr/>
          <p:nvPr/>
        </p:nvSpPr>
        <p:spPr bwMode="auto">
          <a:xfrm>
            <a:off x="4594225" y="1123950"/>
            <a:ext cx="698500" cy="342900"/>
          </a:xfrm>
          <a:custGeom>
            <a:avLst/>
            <a:gdLst>
              <a:gd name="connsiteX0" fmla="*/ 0 w 698500"/>
              <a:gd name="connsiteY0" fmla="*/ 0 h 342900"/>
              <a:gd name="connsiteX1" fmla="*/ 698500 w 698500"/>
              <a:gd name="connsiteY1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8500" h="342900">
                <a:moveTo>
                  <a:pt x="0" y="0"/>
                </a:moveTo>
                <a:lnTo>
                  <a:pt x="698500" y="34290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3629025" y="5410200"/>
            <a:ext cx="285750" cy="419100"/>
          </a:xfrm>
          <a:custGeom>
            <a:avLst/>
            <a:gdLst>
              <a:gd name="connsiteX0" fmla="*/ 0 w 285750"/>
              <a:gd name="connsiteY0" fmla="*/ 419100 h 419100"/>
              <a:gd name="connsiteX1" fmla="*/ 285750 w 285750"/>
              <a:gd name="connsiteY1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750" h="419100">
                <a:moveTo>
                  <a:pt x="0" y="419100"/>
                </a:moveTo>
                <a:lnTo>
                  <a:pt x="285750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9" name="Left Brace 28"/>
          <p:cNvSpPr/>
          <p:nvPr/>
        </p:nvSpPr>
        <p:spPr bwMode="auto">
          <a:xfrm>
            <a:off x="3905362" y="5241019"/>
            <a:ext cx="140383" cy="352537"/>
          </a:xfrm>
          <a:prstGeom prst="leftBrace">
            <a:avLst>
              <a:gd name="adj1" fmla="val 42258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30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Sets of Chromosomes in Human Cells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somatic cells have 23 pairs of chromosomes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karyotype</a:t>
            </a:r>
            <a:r>
              <a:rPr lang="en-US" dirty="0" smtClean="0"/>
              <a:t> is an ordered display of the pairs of chromosomes from a cell </a:t>
            </a:r>
          </a:p>
          <a:p>
            <a:r>
              <a:rPr lang="en-US" dirty="0" smtClean="0"/>
              <a:t>The two chromosomes in each pair are called </a:t>
            </a:r>
            <a:r>
              <a:rPr lang="en-US" b="1" dirty="0" smtClean="0"/>
              <a:t>homologous chromosomes</a:t>
            </a:r>
            <a:r>
              <a:rPr lang="en-US" dirty="0" smtClean="0"/>
              <a:t>, or </a:t>
            </a:r>
            <a:r>
              <a:rPr lang="en-US" b="1" dirty="0" smtClean="0"/>
              <a:t>homologs</a:t>
            </a:r>
          </a:p>
          <a:p>
            <a:r>
              <a:rPr lang="en-US" dirty="0" smtClean="0"/>
              <a:t>Chromosomes in a </a:t>
            </a:r>
            <a:r>
              <a:rPr lang="en-US" b="1" dirty="0" smtClean="0"/>
              <a:t>homologous pair</a:t>
            </a:r>
            <a:r>
              <a:rPr lang="en-US" dirty="0" smtClean="0"/>
              <a:t> are the same length and shape and carry genes controlling the same inherited characters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2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most fungi and some </a:t>
            </a:r>
            <a:r>
              <a:rPr lang="en-US" dirty="0" err="1" smtClean="0"/>
              <a:t>protists</a:t>
            </a:r>
            <a:r>
              <a:rPr lang="en-US" dirty="0" smtClean="0"/>
              <a:t>, the only diploid stage is the single-celled zygote; there is no multicellular diploid stage</a:t>
            </a:r>
          </a:p>
          <a:p>
            <a:r>
              <a:rPr lang="en-US" dirty="0" smtClean="0"/>
              <a:t>The zygote produces haploid cells by meiosis</a:t>
            </a:r>
          </a:p>
          <a:p>
            <a:r>
              <a:rPr lang="en-US" dirty="0" smtClean="0"/>
              <a:t>Each haploid cell grows by mitosis into a haploid multicellular organism</a:t>
            </a:r>
          </a:p>
          <a:p>
            <a:r>
              <a:rPr lang="en-US" dirty="0" smtClean="0"/>
              <a:t>The haploid adult produces gametes by mitosis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4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52" y="457200"/>
            <a:ext cx="6254496" cy="59436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>
                <a:solidFill>
                  <a:schemeClr val="tx1"/>
                </a:solidFill>
              </a:rPr>
              <a:t>Figure </a:t>
            </a:r>
            <a:r>
              <a:rPr lang="en-US" kern="1200" dirty="0" smtClean="0">
                <a:solidFill>
                  <a:schemeClr val="tx1"/>
                </a:solidFill>
              </a:rPr>
              <a:t>10.6-3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599326" y="528285"/>
            <a:ext cx="2731517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Haploid unicellular or</a:t>
            </a:r>
          </a:p>
          <a:p>
            <a:pPr eaLnBrk="0" hangingPunct="0">
              <a:lnSpc>
                <a:spcPts val="2225"/>
              </a:lnSpc>
            </a:pPr>
            <a:r>
              <a:rPr lang="en-US" sz="20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multicellular organism</a:t>
            </a:r>
            <a:endParaRPr lang="en-US" sz="2000" b="1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6272801" y="488597"/>
            <a:ext cx="1338508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Haploid (</a:t>
            </a:r>
            <a:r>
              <a:rPr lang="en-US" sz="20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n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272801" y="845785"/>
            <a:ext cx="1409040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Diploid (2</a:t>
            </a:r>
            <a:r>
              <a:rPr lang="en-US" sz="20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n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902414" y="2023710"/>
            <a:ext cx="881652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Mitosis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2608851" y="2577748"/>
            <a:ext cx="157094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i="1">
                <a:solidFill>
                  <a:srgbClr val="000000"/>
                </a:solidFill>
                <a:latin typeface="Arial"/>
                <a:ea typeface="ＭＳ Ｐゴシック" charset="0"/>
              </a:rPr>
              <a:t>n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583326" y="2917473"/>
            <a:ext cx="157094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n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3713751" y="2034823"/>
            <a:ext cx="157094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i="1">
                <a:solidFill>
                  <a:srgbClr val="000000"/>
                </a:solidFill>
                <a:latin typeface="Arial"/>
                <a:ea typeface="ＭＳ Ｐゴシック" charset="0"/>
              </a:rPr>
              <a:t>n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4637676" y="2023710"/>
            <a:ext cx="881652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Mitosis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4944064" y="2823810"/>
            <a:ext cx="157094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i="1">
                <a:solidFill>
                  <a:srgbClr val="000000"/>
                </a:solidFill>
                <a:latin typeface="Arial"/>
                <a:ea typeface="ＭＳ Ｐゴシック" charset="0"/>
              </a:rPr>
              <a:t>n</a:t>
            </a: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3704226" y="3295298"/>
            <a:ext cx="1082027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Gametes</a:t>
            </a: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5853701" y="3298473"/>
            <a:ext cx="157094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i="1">
                <a:solidFill>
                  <a:srgbClr val="000000"/>
                </a:solidFill>
                <a:latin typeface="Arial"/>
                <a:ea typeface="ＭＳ Ｐゴシック" charset="0"/>
              </a:rPr>
              <a:t>n</a:t>
            </a: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1881776" y="4274785"/>
            <a:ext cx="1067600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MEIOSIS</a:t>
            </a: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3467689" y="5033610"/>
            <a:ext cx="299762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sz="20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n</a:t>
            </a: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3202576" y="5574948"/>
            <a:ext cx="841577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Zygote</a:t>
            </a:r>
          </a:p>
        </p:txBody>
      </p:sp>
      <p:sp>
        <p:nvSpPr>
          <p:cNvPr id="21" name="TextBox 17"/>
          <p:cNvSpPr txBox="1">
            <a:spLocks noChangeArrowheads="1"/>
          </p:cNvSpPr>
          <p:nvPr/>
        </p:nvSpPr>
        <p:spPr bwMode="auto">
          <a:xfrm>
            <a:off x="4056651" y="4274785"/>
            <a:ext cx="1906163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FERTILIZATION</a:t>
            </a:r>
          </a:p>
        </p:txBody>
      </p: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1472201" y="6073423"/>
            <a:ext cx="3956211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(c) Most fungi and some protists</a:t>
            </a:r>
          </a:p>
        </p:txBody>
      </p:sp>
    </p:spTree>
    <p:extLst>
      <p:ext uri="{BB962C8B-B14F-4D97-AF65-F5344CB8AC3E}">
        <p14:creationId xmlns:p14="http://schemas.microsoft.com/office/powerpoint/2010/main" val="123183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Depending on the type of life cycle, either haploid or diploid cells can divide by mitosis</a:t>
            </a:r>
          </a:p>
          <a:p>
            <a:r>
              <a:rPr lang="en-US" dirty="0" smtClean="0"/>
              <a:t>However, only diploid cells can undergo meiosis</a:t>
            </a:r>
          </a:p>
          <a:p>
            <a:r>
              <a:rPr lang="en-US" dirty="0" smtClean="0"/>
              <a:t>In all three life cycles, the halving and doubling of chromosomes contribute to genetic variation in offspring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77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592" y="1328928"/>
            <a:ext cx="5766816" cy="420014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>
                <a:solidFill>
                  <a:schemeClr val="tx1"/>
                </a:solidFill>
              </a:rPr>
              <a:t>Figure </a:t>
            </a:r>
            <a:r>
              <a:rPr lang="en-US" kern="1200" dirty="0" smtClean="0">
                <a:solidFill>
                  <a:schemeClr val="tx1"/>
                </a:solidFill>
              </a:rPr>
              <a:t>10.3-1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731310" y="1401368"/>
            <a:ext cx="1514454" cy="26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C00000"/>
                </a:solidFill>
                <a:latin typeface="Arial"/>
                <a:ea typeface="ＭＳ Ｐゴシック" charset="0"/>
              </a:rPr>
              <a:t>Technique</a:t>
            </a:r>
          </a:p>
        </p:txBody>
      </p:sp>
    </p:spTree>
    <p:extLst>
      <p:ext uri="{BB962C8B-B14F-4D97-AF65-F5344CB8AC3E}">
        <p14:creationId xmlns:p14="http://schemas.microsoft.com/office/powerpoint/2010/main" val="37149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12" y="228600"/>
            <a:ext cx="6589776" cy="64008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>
                <a:solidFill>
                  <a:schemeClr val="tx1"/>
                </a:solidFill>
              </a:rPr>
              <a:t>Figure </a:t>
            </a:r>
            <a:r>
              <a:rPr lang="en-US" kern="1200" dirty="0" smtClean="0">
                <a:solidFill>
                  <a:schemeClr val="tx1"/>
                </a:solidFill>
              </a:rPr>
              <a:t>10.3-2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309123" y="291937"/>
            <a:ext cx="1112484" cy="26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C00000"/>
                </a:solidFill>
                <a:latin typeface="Arial"/>
                <a:ea typeface="ＭＳ Ｐゴシック" charset="0"/>
              </a:rPr>
              <a:t>Results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307538" y="722945"/>
            <a:ext cx="3726982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6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Pair of homologous</a:t>
            </a:r>
          </a:p>
          <a:p>
            <a:pPr eaLnBrk="0" hangingPunct="0">
              <a:lnSpc>
                <a:spcPts val="26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duplicated chromosomes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801084" y="1821541"/>
            <a:ext cx="1729641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6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Centromere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6842698" y="1955749"/>
            <a:ext cx="708527" cy="26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5 </a:t>
            </a:r>
            <a:r>
              <a:rPr lang="en-US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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024153" y="3666802"/>
            <a:ext cx="1659109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6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Sister</a:t>
            </a:r>
          </a:p>
          <a:p>
            <a:pPr eaLnBrk="0" hangingPunct="0">
              <a:lnSpc>
                <a:spcPts val="26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chromatids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1309163" y="4655182"/>
            <a:ext cx="1933222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6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Metaphase</a:t>
            </a:r>
          </a:p>
          <a:p>
            <a:pPr eaLnBrk="0" hangingPunct="0">
              <a:lnSpc>
                <a:spcPts val="2600"/>
              </a:lnSpc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chromosome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326572" y="2007394"/>
            <a:ext cx="423772" cy="457930"/>
          </a:xfrm>
          <a:custGeom>
            <a:avLst/>
            <a:gdLst>
              <a:gd name="connsiteX0" fmla="*/ 0 w 288925"/>
              <a:gd name="connsiteY0" fmla="*/ 307975 h 307975"/>
              <a:gd name="connsiteX1" fmla="*/ 288925 w 288925"/>
              <a:gd name="connsiteY1" fmla="*/ 0 h 30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8925" h="307975">
                <a:moveTo>
                  <a:pt x="0" y="307975"/>
                </a:moveTo>
                <a:lnTo>
                  <a:pt x="288925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21618" y="3459965"/>
            <a:ext cx="290513" cy="1145388"/>
            <a:chOff x="4624393" y="3438829"/>
            <a:chExt cx="183497" cy="797415"/>
          </a:xfrm>
        </p:grpSpPr>
        <p:sp>
          <p:nvSpPr>
            <p:cNvPr id="16" name="Left Brace 15"/>
            <p:cNvSpPr/>
            <p:nvPr/>
          </p:nvSpPr>
          <p:spPr bwMode="auto">
            <a:xfrm rot="16200000">
              <a:off x="4665386" y="3397836"/>
              <a:ext cx="101512" cy="183497"/>
            </a:xfrm>
            <a:prstGeom prst="leftBrace">
              <a:avLst>
                <a:gd name="adj1" fmla="val 28469"/>
                <a:gd name="adj2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717256" y="3548063"/>
              <a:ext cx="0" cy="688181"/>
            </a:xfrm>
            <a:custGeom>
              <a:avLst/>
              <a:gdLst>
                <a:gd name="connsiteX0" fmla="*/ 0 w 0"/>
                <a:gd name="connsiteY0" fmla="*/ 0 h 688181"/>
                <a:gd name="connsiteX1" fmla="*/ 0 w 0"/>
                <a:gd name="connsiteY1" fmla="*/ 688181 h 68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88181">
                  <a:moveTo>
                    <a:pt x="0" y="0"/>
                  </a:moveTo>
                  <a:lnTo>
                    <a:pt x="0" y="688181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</p:grpSp>
      <p:sp>
        <p:nvSpPr>
          <p:cNvPr id="18" name="Right Brace 17"/>
          <p:cNvSpPr/>
          <p:nvPr/>
        </p:nvSpPr>
        <p:spPr bwMode="auto">
          <a:xfrm rot="16200000">
            <a:off x="2060955" y="896404"/>
            <a:ext cx="230785" cy="1276579"/>
          </a:xfrm>
          <a:prstGeom prst="rightBrace">
            <a:avLst>
              <a:gd name="adj1" fmla="val 20889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2419350" y="3407569"/>
            <a:ext cx="140494" cy="247650"/>
          </a:xfrm>
          <a:custGeom>
            <a:avLst/>
            <a:gdLst>
              <a:gd name="connsiteX0" fmla="*/ 0 w 140494"/>
              <a:gd name="connsiteY0" fmla="*/ 47625 h 247650"/>
              <a:gd name="connsiteX1" fmla="*/ 140494 w 140494"/>
              <a:gd name="connsiteY1" fmla="*/ 247650 h 247650"/>
              <a:gd name="connsiteX2" fmla="*/ 88106 w 140494"/>
              <a:gd name="connsiteY2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94" h="247650">
                <a:moveTo>
                  <a:pt x="0" y="47625"/>
                </a:moveTo>
                <a:lnTo>
                  <a:pt x="140494" y="247650"/>
                </a:lnTo>
                <a:lnTo>
                  <a:pt x="88106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23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856488"/>
            <a:ext cx="4511040" cy="514502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>
                <a:solidFill>
                  <a:schemeClr val="tx1"/>
                </a:solidFill>
              </a:rPr>
              <a:t>Figure </a:t>
            </a:r>
            <a:r>
              <a:rPr lang="en-US" kern="1200" dirty="0" smtClean="0">
                <a:solidFill>
                  <a:schemeClr val="tx1"/>
                </a:solidFill>
              </a:rPr>
              <a:t>10.3-3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745418" y="907237"/>
            <a:ext cx="708527" cy="26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5 </a:t>
            </a:r>
            <a:r>
              <a:rPr lang="en-US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sym typeface="Symbol"/>
              </a:rPr>
              <a:t>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78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="1" dirty="0" smtClean="0"/>
              <a:t> sex chromosomes</a:t>
            </a:r>
            <a:r>
              <a:rPr lang="en-US" dirty="0" smtClean="0"/>
              <a:t>, which determine the sex of the individual, are called X and Y</a:t>
            </a:r>
          </a:p>
          <a:p>
            <a:r>
              <a:rPr lang="en-US" dirty="0" smtClean="0"/>
              <a:t>Human females have a homologous pair of X chromosomes (XX)</a:t>
            </a:r>
          </a:p>
          <a:p>
            <a:r>
              <a:rPr lang="en-US" dirty="0" smtClean="0"/>
              <a:t>Human males have one X and one Y chromosome</a:t>
            </a:r>
          </a:p>
          <a:p>
            <a:r>
              <a:rPr lang="en-US" dirty="0" smtClean="0"/>
              <a:t>The remaining 22 pairs of chromosomes are called </a:t>
            </a:r>
            <a:r>
              <a:rPr lang="en-US" b="1" dirty="0" smtClean="0"/>
              <a:t>autosomes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pair of homologous chromosomes includes one chromosome from each parent</a:t>
            </a:r>
          </a:p>
          <a:p>
            <a:r>
              <a:rPr lang="en-US" dirty="0" smtClean="0"/>
              <a:t>The 46 chromosomes in a human somatic cell are two sets of 23: one from the mother and one from the father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diploid cell</a:t>
            </a:r>
            <a:r>
              <a:rPr lang="en-US" dirty="0" smtClean="0"/>
              <a:t> (2</a:t>
            </a:r>
            <a:r>
              <a:rPr lang="en-US" i="1" dirty="0" smtClean="0"/>
              <a:t>n</a:t>
            </a:r>
            <a:r>
              <a:rPr lang="en-US" dirty="0" smtClean="0"/>
              <a:t>) has two sets of chromosomes</a:t>
            </a:r>
          </a:p>
          <a:p>
            <a:r>
              <a:rPr lang="en-US" dirty="0" smtClean="0"/>
              <a:t>For humans, the diploid number is 46 (2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</a:t>
            </a:r>
            <a:r>
              <a:rPr lang="en-US" dirty="0" smtClean="0"/>
              <a:t> 46)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9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cell in which DNA synthesis has occurred, each chromosome is replicated</a:t>
            </a:r>
          </a:p>
          <a:p>
            <a:r>
              <a:rPr lang="en-US" dirty="0" smtClean="0"/>
              <a:t>Each replicated chromosome consists of two identical sister chromatids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dirty="0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4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737616"/>
            <a:ext cx="8546592" cy="53827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>
                <a:solidFill>
                  <a:schemeClr val="tx1"/>
                </a:solidFill>
              </a:rPr>
              <a:t>Figure </a:t>
            </a:r>
            <a:r>
              <a:rPr lang="en-US" kern="1200" dirty="0" smtClean="0">
                <a:solidFill>
                  <a:schemeClr val="tx1"/>
                </a:solidFill>
              </a:rPr>
              <a:t>10.4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424016" y="733200"/>
            <a:ext cx="471283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Key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38166" y="1533301"/>
            <a:ext cx="732573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sz="20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n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=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6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039966" y="1144363"/>
            <a:ext cx="2584041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Maternal set of</a:t>
            </a:r>
          </a:p>
          <a:p>
            <a:pPr eaLnBrk="0" hangingPunct="0">
              <a:lnSpc>
                <a:spcPts val="2225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chromosomes (</a:t>
            </a:r>
            <a:r>
              <a:rPr lang="en-US" sz="2000" b="1" i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n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=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3)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039966" y="1903188"/>
            <a:ext cx="2584041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Paternal set of</a:t>
            </a:r>
          </a:p>
          <a:p>
            <a:pPr eaLnBrk="0" hangingPunct="0">
              <a:lnSpc>
                <a:spcPts val="2225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chromosomes (</a:t>
            </a:r>
            <a:r>
              <a:rPr lang="en-US" sz="2000" b="1" i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n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</a:rPr>
              <a:t>=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3)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334991" y="2750913"/>
            <a:ext cx="2164054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Sister chromatids</a:t>
            </a:r>
          </a:p>
          <a:p>
            <a:pPr eaLnBrk="0" hangingPunct="0">
              <a:lnSpc>
                <a:spcPts val="2225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of one duplicated</a:t>
            </a:r>
          </a:p>
          <a:p>
            <a:pPr eaLnBrk="0" hangingPunct="0">
              <a:lnSpc>
                <a:spcPts val="2225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chromosome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16704" y="3481163"/>
            <a:ext cx="1439497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Centromere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4674" y="5039294"/>
            <a:ext cx="229389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Two </a:t>
            </a:r>
            <a:r>
              <a:rPr lang="en-US" sz="2000" b="1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nonsister</a:t>
            </a:r>
            <a:endParaRPr lang="en-US" sz="2000" b="1" dirty="0" smtClean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eaLnBrk="0" hangingPunct="0">
              <a:lnSpc>
                <a:spcPts val="2225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chromatids in</a:t>
            </a:r>
          </a:p>
          <a:p>
            <a:pPr eaLnBrk="0" hangingPunct="0">
              <a:lnSpc>
                <a:spcPts val="2225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 homologous pair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6438929" y="5082951"/>
            <a:ext cx="240771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225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Pair of homologous</a:t>
            </a:r>
          </a:p>
          <a:p>
            <a:pPr eaLnBrk="0" hangingPunct="0">
              <a:lnSpc>
                <a:spcPts val="2225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chromosomes</a:t>
            </a:r>
          </a:p>
          <a:p>
            <a:pPr eaLnBrk="0" hangingPunct="0">
              <a:lnSpc>
                <a:spcPts val="2225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(one from each set)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2127250" y="4705350"/>
            <a:ext cx="2114550" cy="508000"/>
          </a:xfrm>
          <a:custGeom>
            <a:avLst/>
            <a:gdLst>
              <a:gd name="connsiteX0" fmla="*/ 2114550 w 2114550"/>
              <a:gd name="connsiteY0" fmla="*/ 0 h 508000"/>
              <a:gd name="connsiteX1" fmla="*/ 0 w 2114550"/>
              <a:gd name="connsiteY1" fmla="*/ 508000 h 508000"/>
              <a:gd name="connsiteX2" fmla="*/ 1835150 w 2114550"/>
              <a:gd name="connsiteY2" fmla="*/ 4699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4550" h="508000">
                <a:moveTo>
                  <a:pt x="2114550" y="0"/>
                </a:moveTo>
                <a:lnTo>
                  <a:pt x="0" y="508000"/>
                </a:lnTo>
                <a:lnTo>
                  <a:pt x="1835150" y="46990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6" name="Right Brace 15"/>
          <p:cNvSpPr/>
          <p:nvPr/>
        </p:nvSpPr>
        <p:spPr bwMode="auto">
          <a:xfrm rot="1886089">
            <a:off x="4724047" y="5024294"/>
            <a:ext cx="253286" cy="788808"/>
          </a:xfrm>
          <a:prstGeom prst="rightBrace">
            <a:avLst>
              <a:gd name="adj1" fmla="val 35190"/>
              <a:gd name="adj2" fmla="val 5028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4957762" y="5222081"/>
            <a:ext cx="1420177" cy="259080"/>
          </a:xfrm>
          <a:custGeom>
            <a:avLst/>
            <a:gdLst>
              <a:gd name="connsiteX0" fmla="*/ 1447800 w 1447800"/>
              <a:gd name="connsiteY0" fmla="*/ 0 h 259080"/>
              <a:gd name="connsiteX1" fmla="*/ 0 w 1447800"/>
              <a:gd name="connsiteY1" fmla="*/ 259080 h 25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47800" h="259080">
                <a:moveTo>
                  <a:pt x="1447800" y="0"/>
                </a:moveTo>
                <a:lnTo>
                  <a:pt x="0" y="25908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5553075" y="3614738"/>
            <a:ext cx="809625" cy="78581"/>
          </a:xfrm>
          <a:custGeom>
            <a:avLst/>
            <a:gdLst>
              <a:gd name="connsiteX0" fmla="*/ 0 w 809625"/>
              <a:gd name="connsiteY0" fmla="*/ 78581 h 78581"/>
              <a:gd name="connsiteX1" fmla="*/ 809625 w 809625"/>
              <a:gd name="connsiteY1" fmla="*/ 0 h 7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9625" h="78581">
                <a:moveTo>
                  <a:pt x="0" y="78581"/>
                </a:moveTo>
                <a:lnTo>
                  <a:pt x="809625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2562225" y="2940050"/>
            <a:ext cx="1038225" cy="688975"/>
          </a:xfrm>
          <a:custGeom>
            <a:avLst/>
            <a:gdLst>
              <a:gd name="connsiteX0" fmla="*/ 822325 w 1038225"/>
              <a:gd name="connsiteY0" fmla="*/ 679450 h 688975"/>
              <a:gd name="connsiteX1" fmla="*/ 0 w 1038225"/>
              <a:gd name="connsiteY1" fmla="*/ 0 h 688975"/>
              <a:gd name="connsiteX2" fmla="*/ 1038225 w 1038225"/>
              <a:gd name="connsiteY2" fmla="*/ 688975 h 68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8225" h="688975">
                <a:moveTo>
                  <a:pt x="822325" y="679450"/>
                </a:moveTo>
                <a:lnTo>
                  <a:pt x="0" y="0"/>
                </a:lnTo>
                <a:lnTo>
                  <a:pt x="1038225" y="68897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0" name="Left Brace 19"/>
          <p:cNvSpPr/>
          <p:nvPr/>
        </p:nvSpPr>
        <p:spPr bwMode="auto">
          <a:xfrm>
            <a:off x="1075502" y="1169194"/>
            <a:ext cx="286574" cy="1011360"/>
          </a:xfrm>
          <a:prstGeom prst="leftBrace">
            <a:avLst>
              <a:gd name="adj1" fmla="val 34092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55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heme/theme1.xml><?xml version="1.0" encoding="utf-8"?>
<a:theme xmlns:a="http://schemas.openxmlformats.org/drawingml/2006/main" name="BIF2e_Lecture_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Custom 2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F2e_Lecture_Design" id="{B0E6D828-9B85-4718-9282-A007272011D2}" vid="{E31D12D0-4DE0-4655-8738-44DE4B3CF91E}"/>
    </a:ext>
  </a:extLst>
</a:theme>
</file>

<file path=ppt/theme/theme10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0.xml><?xml version="1.0" encoding="utf-8"?>
<a:theme xmlns:a="http://schemas.openxmlformats.org/drawingml/2006/main" name="9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1.xml><?xml version="1.0" encoding="utf-8"?>
<a:theme xmlns:a="http://schemas.openxmlformats.org/drawingml/2006/main" name="10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2.xml><?xml version="1.0" encoding="utf-8"?>
<a:theme xmlns:a="http://schemas.openxmlformats.org/drawingml/2006/main" name="10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3.xml><?xml version="1.0" encoding="utf-8"?>
<a:theme xmlns:a="http://schemas.openxmlformats.org/drawingml/2006/main" name="10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4.xml><?xml version="1.0" encoding="utf-8"?>
<a:theme xmlns:a="http://schemas.openxmlformats.org/drawingml/2006/main" name="10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5.xml><?xml version="1.0" encoding="utf-8"?>
<a:theme xmlns:a="http://schemas.openxmlformats.org/drawingml/2006/main" name="10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6.xml><?xml version="1.0" encoding="utf-8"?>
<a:theme xmlns:a="http://schemas.openxmlformats.org/drawingml/2006/main" name="10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7.xml><?xml version="1.0" encoding="utf-8"?>
<a:theme xmlns:a="http://schemas.openxmlformats.org/drawingml/2006/main" name="10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8.xml><?xml version="1.0" encoding="utf-8"?>
<a:theme xmlns:a="http://schemas.openxmlformats.org/drawingml/2006/main" name="10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9.xml><?xml version="1.0" encoding="utf-8"?>
<a:theme xmlns:a="http://schemas.openxmlformats.org/drawingml/2006/main" name="10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0.xml><?xml version="1.0" encoding="utf-8"?>
<a:theme xmlns:a="http://schemas.openxmlformats.org/drawingml/2006/main" name="10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1.xml><?xml version="1.0" encoding="utf-8"?>
<a:theme xmlns:a="http://schemas.openxmlformats.org/drawingml/2006/main" name="1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2.xml><?xml version="1.0" encoding="utf-8"?>
<a:theme xmlns:a="http://schemas.openxmlformats.org/drawingml/2006/main" name="1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3.xml><?xml version="1.0" encoding="utf-8"?>
<a:theme xmlns:a="http://schemas.openxmlformats.org/drawingml/2006/main" name="1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4.xml><?xml version="1.0" encoding="utf-8"?>
<a:theme xmlns:a="http://schemas.openxmlformats.org/drawingml/2006/main" name="1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5.xml><?xml version="1.0" encoding="utf-8"?>
<a:theme xmlns:a="http://schemas.openxmlformats.org/drawingml/2006/main" name="1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6.xml><?xml version="1.0" encoding="utf-8"?>
<a:theme xmlns:a="http://schemas.openxmlformats.org/drawingml/2006/main" name="1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7.xml><?xml version="1.0" encoding="utf-8"?>
<a:theme xmlns:a="http://schemas.openxmlformats.org/drawingml/2006/main" name="1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8.xml><?xml version="1.0" encoding="utf-8"?>
<a:theme xmlns:a="http://schemas.openxmlformats.org/drawingml/2006/main" name="1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9.xml><?xml version="1.0" encoding="utf-8"?>
<a:theme xmlns:a="http://schemas.openxmlformats.org/drawingml/2006/main" name="1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0.xml><?xml version="1.0" encoding="utf-8"?>
<a:theme xmlns:a="http://schemas.openxmlformats.org/drawingml/2006/main" name="1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1.xml><?xml version="1.0" encoding="utf-8"?>
<a:theme xmlns:a="http://schemas.openxmlformats.org/drawingml/2006/main" name="1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2.xml><?xml version="1.0" encoding="utf-8"?>
<a:theme xmlns:a="http://schemas.openxmlformats.org/drawingml/2006/main" name="1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3.xml><?xml version="1.0" encoding="utf-8"?>
<a:theme xmlns:a="http://schemas.openxmlformats.org/drawingml/2006/main" name="1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4.xml><?xml version="1.0" encoding="utf-8"?>
<a:theme xmlns:a="http://schemas.openxmlformats.org/drawingml/2006/main" name="1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5.xml><?xml version="1.0" encoding="utf-8"?>
<a:theme xmlns:a="http://schemas.openxmlformats.org/drawingml/2006/main" name="1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6.xml><?xml version="1.0" encoding="utf-8"?>
<a:theme xmlns:a="http://schemas.openxmlformats.org/drawingml/2006/main" name="1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7.xml><?xml version="1.0" encoding="utf-8"?>
<a:theme xmlns:a="http://schemas.openxmlformats.org/drawingml/2006/main" name="1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8.xml><?xml version="1.0" encoding="utf-8"?>
<a:theme xmlns:a="http://schemas.openxmlformats.org/drawingml/2006/main" name="1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9.xml><?xml version="1.0" encoding="utf-8"?>
<a:theme xmlns:a="http://schemas.openxmlformats.org/drawingml/2006/main" name="1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0.xml><?xml version="1.0" encoding="utf-8"?>
<a:theme xmlns:a="http://schemas.openxmlformats.org/drawingml/2006/main" name="1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1.xml><?xml version="1.0" encoding="utf-8"?>
<a:theme xmlns:a="http://schemas.openxmlformats.org/drawingml/2006/main" name="1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2.xml><?xml version="1.0" encoding="utf-8"?>
<a:theme xmlns:a="http://schemas.openxmlformats.org/drawingml/2006/main" name="1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3.xml><?xml version="1.0" encoding="utf-8"?>
<a:theme xmlns:a="http://schemas.openxmlformats.org/drawingml/2006/main" name="1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4.xml><?xml version="1.0" encoding="utf-8"?>
<a:theme xmlns:a="http://schemas.openxmlformats.org/drawingml/2006/main" name="1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5.xml><?xml version="1.0" encoding="utf-8"?>
<a:theme xmlns:a="http://schemas.openxmlformats.org/drawingml/2006/main" name="1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6.xml><?xml version="1.0" encoding="utf-8"?>
<a:theme xmlns:a="http://schemas.openxmlformats.org/drawingml/2006/main" name="1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7.xml><?xml version="1.0" encoding="utf-8"?>
<a:theme xmlns:a="http://schemas.openxmlformats.org/drawingml/2006/main" name="1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8.xml><?xml version="1.0" encoding="utf-8"?>
<a:theme xmlns:a="http://schemas.openxmlformats.org/drawingml/2006/main" name="1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9.xml><?xml version="1.0" encoding="utf-8"?>
<a:theme xmlns:a="http://schemas.openxmlformats.org/drawingml/2006/main" name="1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0.xml><?xml version="1.0" encoding="utf-8"?>
<a:theme xmlns:a="http://schemas.openxmlformats.org/drawingml/2006/main" name="1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1.xml><?xml version="1.0" encoding="utf-8"?>
<a:theme xmlns:a="http://schemas.openxmlformats.org/drawingml/2006/main" name="1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2.xml><?xml version="1.0" encoding="utf-8"?>
<a:theme xmlns:a="http://schemas.openxmlformats.org/drawingml/2006/main" name="1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3.xml><?xml version="1.0" encoding="utf-8"?>
<a:theme xmlns:a="http://schemas.openxmlformats.org/drawingml/2006/main" name="1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4.xml><?xml version="1.0" encoding="utf-8"?>
<a:theme xmlns:a="http://schemas.openxmlformats.org/drawingml/2006/main" name="1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5.xml><?xml version="1.0" encoding="utf-8"?>
<a:theme xmlns:a="http://schemas.openxmlformats.org/drawingml/2006/main" name="1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6.xml><?xml version="1.0" encoding="utf-8"?>
<a:theme xmlns:a="http://schemas.openxmlformats.org/drawingml/2006/main" name="1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7.xml><?xml version="1.0" encoding="utf-8"?>
<a:theme xmlns:a="http://schemas.openxmlformats.org/drawingml/2006/main" name="1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8.xml><?xml version="1.0" encoding="utf-8"?>
<a:theme xmlns:a="http://schemas.openxmlformats.org/drawingml/2006/main" name="1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9.xml><?xml version="1.0" encoding="utf-8"?>
<a:theme xmlns:a="http://schemas.openxmlformats.org/drawingml/2006/main" name="1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0.xml><?xml version="1.0" encoding="utf-8"?>
<a:theme xmlns:a="http://schemas.openxmlformats.org/drawingml/2006/main" name="1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1.xml><?xml version="1.0" encoding="utf-8"?>
<a:theme xmlns:a="http://schemas.openxmlformats.org/drawingml/2006/main" name="1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2.xml><?xml version="1.0" encoding="utf-8"?>
<a:theme xmlns:a="http://schemas.openxmlformats.org/drawingml/2006/main" name="1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3.xml><?xml version="1.0" encoding="utf-8"?>
<a:theme xmlns:a="http://schemas.openxmlformats.org/drawingml/2006/main" name="1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4.xml><?xml version="1.0" encoding="utf-8"?>
<a:theme xmlns:a="http://schemas.openxmlformats.org/drawingml/2006/main" name="1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5.xml><?xml version="1.0" encoding="utf-8"?>
<a:theme xmlns:a="http://schemas.openxmlformats.org/drawingml/2006/main" name="1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6.xml><?xml version="1.0" encoding="utf-8"?>
<a:theme xmlns:a="http://schemas.openxmlformats.org/drawingml/2006/main" name="1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7.xml><?xml version="1.0" encoding="utf-8"?>
<a:theme xmlns:a="http://schemas.openxmlformats.org/drawingml/2006/main" name="1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8.xml><?xml version="1.0" encoding="utf-8"?>
<a:theme xmlns:a="http://schemas.openxmlformats.org/drawingml/2006/main" name="1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9.xml><?xml version="1.0" encoding="utf-8"?>
<a:theme xmlns:a="http://schemas.openxmlformats.org/drawingml/2006/main" name="1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0.xml><?xml version="1.0" encoding="utf-8"?>
<a:theme xmlns:a="http://schemas.openxmlformats.org/drawingml/2006/main" name="1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1.xml><?xml version="1.0" encoding="utf-8"?>
<a:theme xmlns:a="http://schemas.openxmlformats.org/drawingml/2006/main" name="1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2.xml><?xml version="1.0" encoding="utf-8"?>
<a:theme xmlns:a="http://schemas.openxmlformats.org/drawingml/2006/main" name="1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3.xml><?xml version="1.0" encoding="utf-8"?>
<a:theme xmlns:a="http://schemas.openxmlformats.org/drawingml/2006/main" name="1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4.xml><?xml version="1.0" encoding="utf-8"?>
<a:theme xmlns:a="http://schemas.openxmlformats.org/drawingml/2006/main" name="16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5.xml><?xml version="1.0" encoding="utf-8"?>
<a:theme xmlns:a="http://schemas.openxmlformats.org/drawingml/2006/main" name="1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6.xml><?xml version="1.0" encoding="utf-8"?>
<a:theme xmlns:a="http://schemas.openxmlformats.org/drawingml/2006/main" name="1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7.xml><?xml version="1.0" encoding="utf-8"?>
<a:theme xmlns:a="http://schemas.openxmlformats.org/drawingml/2006/main" name="1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6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6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6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7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7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7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7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7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7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7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7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7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7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8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8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8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8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8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8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7.xml><?xml version="1.0" encoding="utf-8"?>
<a:theme xmlns:a="http://schemas.openxmlformats.org/drawingml/2006/main" name="8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8.xml><?xml version="1.0" encoding="utf-8"?>
<a:theme xmlns:a="http://schemas.openxmlformats.org/drawingml/2006/main" name="8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9.xml><?xml version="1.0" encoding="utf-8"?>
<a:theme xmlns:a="http://schemas.openxmlformats.org/drawingml/2006/main" name="8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0.xml><?xml version="1.0" encoding="utf-8"?>
<a:theme xmlns:a="http://schemas.openxmlformats.org/drawingml/2006/main" name="8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1.xml><?xml version="1.0" encoding="utf-8"?>
<a:theme xmlns:a="http://schemas.openxmlformats.org/drawingml/2006/main" name="9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2.xml><?xml version="1.0" encoding="utf-8"?>
<a:theme xmlns:a="http://schemas.openxmlformats.org/drawingml/2006/main" name="9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3.xml><?xml version="1.0" encoding="utf-8"?>
<a:theme xmlns:a="http://schemas.openxmlformats.org/drawingml/2006/main" name="9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4.xml><?xml version="1.0" encoding="utf-8"?>
<a:theme xmlns:a="http://schemas.openxmlformats.org/drawingml/2006/main" name="9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5.xml><?xml version="1.0" encoding="utf-8"?>
<a:theme xmlns:a="http://schemas.openxmlformats.org/drawingml/2006/main" name="9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6.xml><?xml version="1.0" encoding="utf-8"?>
<a:theme xmlns:a="http://schemas.openxmlformats.org/drawingml/2006/main" name="9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7.xml><?xml version="1.0" encoding="utf-8"?>
<a:theme xmlns:a="http://schemas.openxmlformats.org/drawingml/2006/main" name="9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8.xml><?xml version="1.0" encoding="utf-8"?>
<a:theme xmlns:a="http://schemas.openxmlformats.org/drawingml/2006/main" name="9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9.xml><?xml version="1.0" encoding="utf-8"?>
<a:theme xmlns:a="http://schemas.openxmlformats.org/drawingml/2006/main" name="9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BIF2e_Lecture_Design</Template>
  <TotalTime>3628</TotalTime>
  <Words>1086</Words>
  <Application>Microsoft Macintosh PowerPoint</Application>
  <PresentationFormat>On-screen Show (4:3)</PresentationFormat>
  <Paragraphs>211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167</vt:i4>
      </vt:variant>
      <vt:variant>
        <vt:lpstr>Slide Titles</vt:lpstr>
      </vt:variant>
      <vt:variant>
        <vt:i4>22</vt:i4>
      </vt:variant>
    </vt:vector>
  </HeadingPairs>
  <TitlesOfParts>
    <vt:vector size="196" baseType="lpstr">
      <vt:lpstr>ＭＳ Ｐゴシック</vt:lpstr>
      <vt:lpstr>Symbol</vt:lpstr>
      <vt:lpstr>Times</vt:lpstr>
      <vt:lpstr>Times New Roman</vt:lpstr>
      <vt:lpstr>Wingdings</vt:lpstr>
      <vt:lpstr>ヒラギノ角ゴ Pro W3</vt:lpstr>
      <vt:lpstr>Arial</vt:lpstr>
      <vt:lpstr>BIF2e_Lecture_Design</vt:lpstr>
      <vt:lpstr>1_Blank</vt:lpstr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10_Blank</vt:lpstr>
      <vt:lpstr>11_Blank</vt:lpstr>
      <vt:lpstr>12_Blank</vt:lpstr>
      <vt:lpstr>13_Blank</vt:lpstr>
      <vt:lpstr>14_Blank</vt:lpstr>
      <vt:lpstr>15_Blank</vt:lpstr>
      <vt:lpstr>16_Blank</vt:lpstr>
      <vt:lpstr>17_Blank</vt:lpstr>
      <vt:lpstr>18_Blank</vt:lpstr>
      <vt:lpstr>19_Blank</vt:lpstr>
      <vt:lpstr>20_Blank</vt:lpstr>
      <vt:lpstr>21_Blank</vt:lpstr>
      <vt:lpstr>22_Blank</vt:lpstr>
      <vt:lpstr>23_Blank</vt:lpstr>
      <vt:lpstr>24_Blank</vt:lpstr>
      <vt:lpstr>25_Blank</vt:lpstr>
      <vt:lpstr>26_Blank</vt:lpstr>
      <vt:lpstr>27_Blank</vt:lpstr>
      <vt:lpstr>28_Blank</vt:lpstr>
      <vt:lpstr>29_Blank</vt:lpstr>
      <vt:lpstr>30_Blank</vt:lpstr>
      <vt:lpstr>31_Blank</vt:lpstr>
      <vt:lpstr>32_Blank</vt:lpstr>
      <vt:lpstr>33_Blank</vt:lpstr>
      <vt:lpstr>34_Blank</vt:lpstr>
      <vt:lpstr>35_Blank</vt:lpstr>
      <vt:lpstr>36_Blank</vt:lpstr>
      <vt:lpstr>37_Blank</vt:lpstr>
      <vt:lpstr>38_Blank</vt:lpstr>
      <vt:lpstr>39_Blank</vt:lpstr>
      <vt:lpstr>40_Blank</vt:lpstr>
      <vt:lpstr>41_Blank</vt:lpstr>
      <vt:lpstr>42_Blank</vt:lpstr>
      <vt:lpstr>43_Blank</vt:lpstr>
      <vt:lpstr>44_Blank</vt:lpstr>
      <vt:lpstr>45_Blank</vt:lpstr>
      <vt:lpstr>46_Blank</vt:lpstr>
      <vt:lpstr>47_Blank</vt:lpstr>
      <vt:lpstr>48_Blank</vt:lpstr>
      <vt:lpstr>49_Blank</vt:lpstr>
      <vt:lpstr>50_Blank</vt:lpstr>
      <vt:lpstr>51_Blank</vt:lpstr>
      <vt:lpstr>52_Blank</vt:lpstr>
      <vt:lpstr>53_Blank</vt:lpstr>
      <vt:lpstr>54_Blank</vt:lpstr>
      <vt:lpstr>55_Blank</vt:lpstr>
      <vt:lpstr>56_Blank</vt:lpstr>
      <vt:lpstr>57_Blank</vt:lpstr>
      <vt:lpstr>58_Blank</vt:lpstr>
      <vt:lpstr>59_Blank</vt:lpstr>
      <vt:lpstr>60_Blank</vt:lpstr>
      <vt:lpstr>61_Blank</vt:lpstr>
      <vt:lpstr>62_Blank</vt:lpstr>
      <vt:lpstr>63_Blank</vt:lpstr>
      <vt:lpstr>64_Blank</vt:lpstr>
      <vt:lpstr>65_Blank</vt:lpstr>
      <vt:lpstr>66_Blank</vt:lpstr>
      <vt:lpstr>67_Blank</vt:lpstr>
      <vt:lpstr>68_Blank</vt:lpstr>
      <vt:lpstr>69_Blank</vt:lpstr>
      <vt:lpstr>70_Blank</vt:lpstr>
      <vt:lpstr>71_Blank</vt:lpstr>
      <vt:lpstr>72_Blank</vt:lpstr>
      <vt:lpstr>73_Blank</vt:lpstr>
      <vt:lpstr>74_Blank</vt:lpstr>
      <vt:lpstr>75_Blank</vt:lpstr>
      <vt:lpstr>76_Blank</vt:lpstr>
      <vt:lpstr>77_Blank</vt:lpstr>
      <vt:lpstr>78_Blank</vt:lpstr>
      <vt:lpstr>79_Blank</vt:lpstr>
      <vt:lpstr>80_Blank</vt:lpstr>
      <vt:lpstr>81_Blank</vt:lpstr>
      <vt:lpstr>82_Blank</vt:lpstr>
      <vt:lpstr>83_Blank</vt:lpstr>
      <vt:lpstr>84_Blank</vt:lpstr>
      <vt:lpstr>85_Blank</vt:lpstr>
      <vt:lpstr>86_Blank</vt:lpstr>
      <vt:lpstr>87_Blank</vt:lpstr>
      <vt:lpstr>88_Blank</vt:lpstr>
      <vt:lpstr>89_Blank</vt:lpstr>
      <vt:lpstr>90_Blank</vt:lpstr>
      <vt:lpstr>91_Blank</vt:lpstr>
      <vt:lpstr>92_Blank</vt:lpstr>
      <vt:lpstr>93_Blank</vt:lpstr>
      <vt:lpstr>94_Blank</vt:lpstr>
      <vt:lpstr>95_Blank</vt:lpstr>
      <vt:lpstr>96_Blank</vt:lpstr>
      <vt:lpstr>97_Blank</vt:lpstr>
      <vt:lpstr>98_Blank</vt:lpstr>
      <vt:lpstr>99_Blank</vt:lpstr>
      <vt:lpstr>100_Blank</vt:lpstr>
      <vt:lpstr>101_Blank</vt:lpstr>
      <vt:lpstr>102_Blank</vt:lpstr>
      <vt:lpstr>103_Blank</vt:lpstr>
      <vt:lpstr>104_Blank</vt:lpstr>
      <vt:lpstr>105_Blank</vt:lpstr>
      <vt:lpstr>106_Blank</vt:lpstr>
      <vt:lpstr>107_Blank</vt:lpstr>
      <vt:lpstr>108_Blank</vt:lpstr>
      <vt:lpstr>109_Blank</vt:lpstr>
      <vt:lpstr>110_Blank</vt:lpstr>
      <vt:lpstr>111_Blank</vt:lpstr>
      <vt:lpstr>112_Blank</vt:lpstr>
      <vt:lpstr>113_Blank</vt:lpstr>
      <vt:lpstr>114_Blank</vt:lpstr>
      <vt:lpstr>115_Blank</vt:lpstr>
      <vt:lpstr>116_Blank</vt:lpstr>
      <vt:lpstr>117_Blank</vt:lpstr>
      <vt:lpstr>118_Blank</vt:lpstr>
      <vt:lpstr>119_Blank</vt:lpstr>
      <vt:lpstr>120_Blank</vt:lpstr>
      <vt:lpstr>121_Blank</vt:lpstr>
      <vt:lpstr>122_Blank</vt:lpstr>
      <vt:lpstr>123_Blank</vt:lpstr>
      <vt:lpstr>124_Blank</vt:lpstr>
      <vt:lpstr>125_Blank</vt:lpstr>
      <vt:lpstr>126_Blank</vt:lpstr>
      <vt:lpstr>127_Blank</vt:lpstr>
      <vt:lpstr>128_Blank</vt:lpstr>
      <vt:lpstr>129_Blank</vt:lpstr>
      <vt:lpstr>130_Blank</vt:lpstr>
      <vt:lpstr>131_Blank</vt:lpstr>
      <vt:lpstr>132_Blank</vt:lpstr>
      <vt:lpstr>133_Blank</vt:lpstr>
      <vt:lpstr>134_Blank</vt:lpstr>
      <vt:lpstr>135_Blank</vt:lpstr>
      <vt:lpstr>136_Blank</vt:lpstr>
      <vt:lpstr>137_Blank</vt:lpstr>
      <vt:lpstr>138_Blank</vt:lpstr>
      <vt:lpstr>139_Blank</vt:lpstr>
      <vt:lpstr>140_Blank</vt:lpstr>
      <vt:lpstr>141_Blank</vt:lpstr>
      <vt:lpstr>142_Blank</vt:lpstr>
      <vt:lpstr>143_Blank</vt:lpstr>
      <vt:lpstr>144_Blank</vt:lpstr>
      <vt:lpstr>145_Blank</vt:lpstr>
      <vt:lpstr>146_Blank</vt:lpstr>
      <vt:lpstr>147_Blank</vt:lpstr>
      <vt:lpstr>148_Blank</vt:lpstr>
      <vt:lpstr>149_Blank</vt:lpstr>
      <vt:lpstr>150_Blank</vt:lpstr>
      <vt:lpstr>151_Blank</vt:lpstr>
      <vt:lpstr>152_Blank</vt:lpstr>
      <vt:lpstr>153_Blank</vt:lpstr>
      <vt:lpstr>154_Blank</vt:lpstr>
      <vt:lpstr>155_Blank</vt:lpstr>
      <vt:lpstr>156_Blank</vt:lpstr>
      <vt:lpstr>157_Blank</vt:lpstr>
      <vt:lpstr>158_Blank</vt:lpstr>
      <vt:lpstr>159_Blank</vt:lpstr>
      <vt:lpstr>160_Blank</vt:lpstr>
      <vt:lpstr>161_Blank</vt:lpstr>
      <vt:lpstr>162_Blank</vt:lpstr>
      <vt:lpstr>163_Blank</vt:lpstr>
      <vt:lpstr>164_Blank</vt:lpstr>
      <vt:lpstr>165_Blank</vt:lpstr>
      <vt:lpstr>166_Blank</vt:lpstr>
      <vt:lpstr>Concept 10.2: Fertilization and meiosis alternate in sexual life cycles</vt:lpstr>
      <vt:lpstr>Sets of Chromosomes in Human Cells</vt:lpstr>
      <vt:lpstr>Figure 10.3-1</vt:lpstr>
      <vt:lpstr>Figure 10.3-2</vt:lpstr>
      <vt:lpstr>Figure 10.3-3</vt:lpstr>
      <vt:lpstr>PowerPoint Presentation</vt:lpstr>
      <vt:lpstr>PowerPoint Presentation</vt:lpstr>
      <vt:lpstr>PowerPoint Presentation</vt:lpstr>
      <vt:lpstr>Figure 10.4</vt:lpstr>
      <vt:lpstr>PowerPoint Presentation</vt:lpstr>
      <vt:lpstr>Behavior of Chromosome Sets in the Human Life Cycle</vt:lpstr>
      <vt:lpstr>PowerPoint Presentation</vt:lpstr>
      <vt:lpstr>Figure 10.5</vt:lpstr>
      <vt:lpstr>The Variety of Sexual Life Cycles</vt:lpstr>
      <vt:lpstr>PowerPoint Presentation</vt:lpstr>
      <vt:lpstr>Figure 10.6-1</vt:lpstr>
      <vt:lpstr>PowerPoint Presentation</vt:lpstr>
      <vt:lpstr>PowerPoint Presentation</vt:lpstr>
      <vt:lpstr>Figure 10.6-2</vt:lpstr>
      <vt:lpstr>PowerPoint Presentation</vt:lpstr>
      <vt:lpstr>Figure 10.6-3</vt:lpstr>
      <vt:lpstr>PowerPoint Presentation</vt:lpstr>
    </vt:vector>
  </TitlesOfParts>
  <Company>Pearson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Microsoft Office User</cp:lastModifiedBy>
  <cp:revision>596</cp:revision>
  <cp:lastPrinted>2005-03-24T12:52:04Z</cp:lastPrinted>
  <dcterms:created xsi:type="dcterms:W3CDTF">2010-10-31T21:38:30Z</dcterms:created>
  <dcterms:modified xsi:type="dcterms:W3CDTF">2016-12-19T16:48:34Z</dcterms:modified>
</cp:coreProperties>
</file>