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Masters/slideMaster71.xml" ContentType="application/vnd.openxmlformats-officedocument.presentationml.slideMaster+xml"/>
  <Override PartName="/ppt/slideMasters/slideMaster72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Masters/slideMaster74.xml" ContentType="application/vnd.openxmlformats-officedocument.presentationml.slideMaster+xml"/>
  <Override PartName="/ppt/slideMasters/slideMaster75.xml" ContentType="application/vnd.openxmlformats-officedocument.presentationml.slideMaster+xml"/>
  <Override PartName="/ppt/slideMasters/slideMaster76.xml" ContentType="application/vnd.openxmlformats-officedocument.presentationml.slideMaster+xml"/>
  <Override PartName="/ppt/slideMasters/slideMaster77.xml" ContentType="application/vnd.openxmlformats-officedocument.presentationml.slideMaster+xml"/>
  <Override PartName="/ppt/slideMasters/slideMaster78.xml" ContentType="application/vnd.openxmlformats-officedocument.presentationml.slideMaster+xml"/>
  <Override PartName="/ppt/slideMasters/slideMaster79.xml" ContentType="application/vnd.openxmlformats-officedocument.presentationml.slideMaster+xml"/>
  <Override PartName="/ppt/slideMasters/slideMaster80.xml" ContentType="application/vnd.openxmlformats-officedocument.presentationml.slideMaster+xml"/>
  <Override PartName="/ppt/slideMasters/slideMaster81.xml" ContentType="application/vnd.openxmlformats-officedocument.presentationml.slideMaster+xml"/>
  <Override PartName="/ppt/slideMasters/slideMaster82.xml" ContentType="application/vnd.openxmlformats-officedocument.presentationml.slideMaster+xml"/>
  <Override PartName="/ppt/slideMasters/slideMaster83.xml" ContentType="application/vnd.openxmlformats-officedocument.presentationml.slideMaster+xml"/>
  <Override PartName="/ppt/slideMasters/slideMaster84.xml" ContentType="application/vnd.openxmlformats-officedocument.presentationml.slideMaster+xml"/>
  <Override PartName="/ppt/slideMasters/slideMaster85.xml" ContentType="application/vnd.openxmlformats-officedocument.presentationml.slideMaster+xml"/>
  <Override PartName="/ppt/slideMasters/slideMaster86.xml" ContentType="application/vnd.openxmlformats-officedocument.presentationml.slideMaster+xml"/>
  <Override PartName="/ppt/slideMasters/slideMaster87.xml" ContentType="application/vnd.openxmlformats-officedocument.presentationml.slideMaster+xml"/>
  <Override PartName="/ppt/slideMasters/slideMaster88.xml" ContentType="application/vnd.openxmlformats-officedocument.presentationml.slideMaster+xml"/>
  <Override PartName="/ppt/slideMasters/slideMaster89.xml" ContentType="application/vnd.openxmlformats-officedocument.presentationml.slideMaster+xml"/>
  <Override PartName="/ppt/slideMasters/slideMaster90.xml" ContentType="application/vnd.openxmlformats-officedocument.presentationml.slideMaster+xml"/>
  <Override PartName="/ppt/slideMasters/slideMaster91.xml" ContentType="application/vnd.openxmlformats-officedocument.presentationml.slideMaster+xml"/>
  <Override PartName="/ppt/slideMasters/slideMaster92.xml" ContentType="application/vnd.openxmlformats-officedocument.presentationml.slideMaster+xml"/>
  <Override PartName="/ppt/slideMasters/slideMaster93.xml" ContentType="application/vnd.openxmlformats-officedocument.presentationml.slideMaster+xml"/>
  <Override PartName="/ppt/slideMasters/slideMaster94.xml" ContentType="application/vnd.openxmlformats-officedocument.presentationml.slideMaster+xml"/>
  <Override PartName="/ppt/slideMasters/slideMaster95.xml" ContentType="application/vnd.openxmlformats-officedocument.presentationml.slideMaster+xml"/>
  <Override PartName="/ppt/slideMasters/slideMaster96.xml" ContentType="application/vnd.openxmlformats-officedocument.presentationml.slideMaster+xml"/>
  <Override PartName="/ppt/slideMasters/slideMaster97.xml" ContentType="application/vnd.openxmlformats-officedocument.presentationml.slideMaster+xml"/>
  <Override PartName="/ppt/slideMasters/slideMaster98.xml" ContentType="application/vnd.openxmlformats-officedocument.presentationml.slideMaster+xml"/>
  <Override PartName="/ppt/slideMasters/slideMaster99.xml" ContentType="application/vnd.openxmlformats-officedocument.presentationml.slideMaster+xml"/>
  <Override PartName="/ppt/slideMasters/slideMaster100.xml" ContentType="application/vnd.openxmlformats-officedocument.presentationml.slideMaster+xml"/>
  <Override PartName="/ppt/slideMasters/slideMaster101.xml" ContentType="application/vnd.openxmlformats-officedocument.presentationml.slideMaster+xml"/>
  <Override PartName="/ppt/slideMasters/slideMaster102.xml" ContentType="application/vnd.openxmlformats-officedocument.presentationml.slideMaster+xml"/>
  <Override PartName="/ppt/slideMasters/slideMaster103.xml" ContentType="application/vnd.openxmlformats-officedocument.presentationml.slideMaster+xml"/>
  <Override PartName="/ppt/slideMasters/slideMaster104.xml" ContentType="application/vnd.openxmlformats-officedocument.presentationml.slideMaster+xml"/>
  <Override PartName="/ppt/slideMasters/slideMaster105.xml" ContentType="application/vnd.openxmlformats-officedocument.presentationml.slideMaster+xml"/>
  <Override PartName="/ppt/slideMasters/slideMaster106.xml" ContentType="application/vnd.openxmlformats-officedocument.presentationml.slideMaster+xml"/>
  <Override PartName="/ppt/slideMasters/slideMaster107.xml" ContentType="application/vnd.openxmlformats-officedocument.presentationml.slideMaster+xml"/>
  <Override PartName="/ppt/slideMasters/slideMaster108.xml" ContentType="application/vnd.openxmlformats-officedocument.presentationml.slideMaster+xml"/>
  <Override PartName="/ppt/slideMasters/slideMaster109.xml" ContentType="application/vnd.openxmlformats-officedocument.presentationml.slideMaster+xml"/>
  <Override PartName="/ppt/slideMasters/slideMaster110.xml" ContentType="application/vnd.openxmlformats-officedocument.presentationml.slideMaster+xml"/>
  <Override PartName="/ppt/slideMasters/slideMaster111.xml" ContentType="application/vnd.openxmlformats-officedocument.presentationml.slideMaster+xml"/>
  <Override PartName="/ppt/slideMasters/slideMaster112.xml" ContentType="application/vnd.openxmlformats-officedocument.presentationml.slideMaster+xml"/>
  <Override PartName="/ppt/slideMasters/slideMaster113.xml" ContentType="application/vnd.openxmlformats-officedocument.presentationml.slideMaster+xml"/>
  <Override PartName="/ppt/slideMasters/slideMaster114.xml" ContentType="application/vnd.openxmlformats-officedocument.presentationml.slideMaster+xml"/>
  <Override PartName="/ppt/slideMasters/slideMaster115.xml" ContentType="application/vnd.openxmlformats-officedocument.presentationml.slideMaster+xml"/>
  <Override PartName="/ppt/slideMasters/slideMaster116.xml" ContentType="application/vnd.openxmlformats-officedocument.presentationml.slideMaster+xml"/>
  <Override PartName="/ppt/slideMasters/slideMaster117.xml" ContentType="application/vnd.openxmlformats-officedocument.presentationml.slideMaster+xml"/>
  <Override PartName="/ppt/slideMasters/slideMaster118.xml" ContentType="application/vnd.openxmlformats-officedocument.presentationml.slideMaster+xml"/>
  <Override PartName="/ppt/slideMasters/slideMaster119.xml" ContentType="application/vnd.openxmlformats-officedocument.presentationml.slideMaster+xml"/>
  <Override PartName="/ppt/slideMasters/slideMaster120.xml" ContentType="application/vnd.openxmlformats-officedocument.presentationml.slideMaster+xml"/>
  <Override PartName="/ppt/slideMasters/slideMaster121.xml" ContentType="application/vnd.openxmlformats-officedocument.presentationml.slideMaster+xml"/>
  <Override PartName="/ppt/slideMasters/slideMaster122.xml" ContentType="application/vnd.openxmlformats-officedocument.presentationml.slideMaster+xml"/>
  <Override PartName="/ppt/slideMasters/slideMaster123.xml" ContentType="application/vnd.openxmlformats-officedocument.presentationml.slideMaster+xml"/>
  <Override PartName="/ppt/slideMasters/slideMaster124.xml" ContentType="application/vnd.openxmlformats-officedocument.presentationml.slideMaster+xml"/>
  <Override PartName="/ppt/slideMasters/slideMaster125.xml" ContentType="application/vnd.openxmlformats-officedocument.presentationml.slideMaster+xml"/>
  <Override PartName="/ppt/slideMasters/slideMaster126.xml" ContentType="application/vnd.openxmlformats-officedocument.presentationml.slideMaster+xml"/>
  <Override PartName="/ppt/slideMasters/slideMaster127.xml" ContentType="application/vnd.openxmlformats-officedocument.presentationml.slideMaster+xml"/>
  <Override PartName="/ppt/slideMasters/slideMaster128.xml" ContentType="application/vnd.openxmlformats-officedocument.presentationml.slideMaster+xml"/>
  <Override PartName="/ppt/slideMasters/slideMaster129.xml" ContentType="application/vnd.openxmlformats-officedocument.presentationml.slideMaster+xml"/>
  <Override PartName="/ppt/slideMasters/slideMaster130.xml" ContentType="application/vnd.openxmlformats-officedocument.presentationml.slideMaster+xml"/>
  <Override PartName="/ppt/slideMasters/slideMaster131.xml" ContentType="application/vnd.openxmlformats-officedocument.presentationml.slideMaster+xml"/>
  <Override PartName="/ppt/slideMasters/slideMaster132.xml" ContentType="application/vnd.openxmlformats-officedocument.presentationml.slideMaster+xml"/>
  <Override PartName="/ppt/slideMasters/slideMaster133.xml" ContentType="application/vnd.openxmlformats-officedocument.presentationml.slideMaster+xml"/>
  <Override PartName="/ppt/slideMasters/slideMaster134.xml" ContentType="application/vnd.openxmlformats-officedocument.presentationml.slideMaster+xml"/>
  <Override PartName="/ppt/slideMasters/slideMaster135.xml" ContentType="application/vnd.openxmlformats-officedocument.presentationml.slideMaster+xml"/>
  <Override PartName="/ppt/slideMasters/slideMaster136.xml" ContentType="application/vnd.openxmlformats-officedocument.presentationml.slideMaster+xml"/>
  <Override PartName="/ppt/slideMasters/slideMaster137.xml" ContentType="application/vnd.openxmlformats-officedocument.presentationml.slideMaster+xml"/>
  <Override PartName="/ppt/slideMasters/slideMaster138.xml" ContentType="application/vnd.openxmlformats-officedocument.presentationml.slideMaster+xml"/>
  <Override PartName="/ppt/slideMasters/slideMaster139.xml" ContentType="application/vnd.openxmlformats-officedocument.presentationml.slideMaster+xml"/>
  <Override PartName="/ppt/slideMasters/slideMaster140.xml" ContentType="application/vnd.openxmlformats-officedocument.presentationml.slideMaster+xml"/>
  <Override PartName="/ppt/slideMasters/slideMaster141.xml" ContentType="application/vnd.openxmlformats-officedocument.presentationml.slideMaster+xml"/>
  <Override PartName="/ppt/slideMasters/slideMaster142.xml" ContentType="application/vnd.openxmlformats-officedocument.presentationml.slideMaster+xml"/>
  <Override PartName="/ppt/slideMasters/slideMaster143.xml" ContentType="application/vnd.openxmlformats-officedocument.presentationml.slideMaster+xml"/>
  <Override PartName="/ppt/slideMasters/slideMaster144.xml" ContentType="application/vnd.openxmlformats-officedocument.presentationml.slideMaster+xml"/>
  <Override PartName="/ppt/slideMasters/slideMaster145.xml" ContentType="application/vnd.openxmlformats-officedocument.presentationml.slideMaster+xml"/>
  <Override PartName="/ppt/slideMasters/slideMaster146.xml" ContentType="application/vnd.openxmlformats-officedocument.presentationml.slideMaster+xml"/>
  <Override PartName="/ppt/slideMasters/slideMaster147.xml" ContentType="application/vnd.openxmlformats-officedocument.presentationml.slideMaster+xml"/>
  <Override PartName="/ppt/slideMasters/slideMaster148.xml" ContentType="application/vnd.openxmlformats-officedocument.presentationml.slideMaster+xml"/>
  <Override PartName="/ppt/slideMasters/slideMaster149.xml" ContentType="application/vnd.openxmlformats-officedocument.presentationml.slideMaster+xml"/>
  <Override PartName="/ppt/slideMasters/slideMaster150.xml" ContentType="application/vnd.openxmlformats-officedocument.presentationml.slideMaster+xml"/>
  <Override PartName="/ppt/slideMasters/slideMaster151.xml" ContentType="application/vnd.openxmlformats-officedocument.presentationml.slideMaster+xml"/>
  <Override PartName="/ppt/slideMasters/slideMaster152.xml" ContentType="application/vnd.openxmlformats-officedocument.presentationml.slideMaster+xml"/>
  <Override PartName="/ppt/slideMasters/slideMaster153.xml" ContentType="application/vnd.openxmlformats-officedocument.presentationml.slideMaster+xml"/>
  <Override PartName="/ppt/slideMasters/slideMaster154.xml" ContentType="application/vnd.openxmlformats-officedocument.presentationml.slideMaster+xml"/>
  <Override PartName="/ppt/slideMasters/slideMaster155.xml" ContentType="application/vnd.openxmlformats-officedocument.presentationml.slideMaster+xml"/>
  <Override PartName="/ppt/slideMasters/slideMaster156.xml" ContentType="application/vnd.openxmlformats-officedocument.presentationml.slideMaster+xml"/>
  <Override PartName="/ppt/slideMasters/slideMaster157.xml" ContentType="application/vnd.openxmlformats-officedocument.presentationml.slideMaster+xml"/>
  <Override PartName="/ppt/slideMasters/slideMaster158.xml" ContentType="application/vnd.openxmlformats-officedocument.presentationml.slideMaster+xml"/>
  <Override PartName="/ppt/slideMasters/slideMaster159.xml" ContentType="application/vnd.openxmlformats-officedocument.presentationml.slideMaster+xml"/>
  <Override PartName="/ppt/slideMasters/slideMaster160.xml" ContentType="application/vnd.openxmlformats-officedocument.presentationml.slideMaster+xml"/>
  <Override PartName="/ppt/slideMasters/slideMaster161.xml" ContentType="application/vnd.openxmlformats-officedocument.presentationml.slideMaster+xml"/>
  <Override PartName="/ppt/slideMasters/slideMaster162.xml" ContentType="application/vnd.openxmlformats-officedocument.presentationml.slideMaster+xml"/>
  <Override PartName="/ppt/slideMasters/slideMaster163.xml" ContentType="application/vnd.openxmlformats-officedocument.presentationml.slideMaster+xml"/>
  <Override PartName="/ppt/slideMasters/slideMaster164.xml" ContentType="application/vnd.openxmlformats-officedocument.presentationml.slideMaster+xml"/>
  <Override PartName="/ppt/slideMasters/slideMaster165.xml" ContentType="application/vnd.openxmlformats-officedocument.presentationml.slideMaster+xml"/>
  <Override PartName="/ppt/slideMasters/slideMaster166.xml" ContentType="application/vnd.openxmlformats-officedocument.presentationml.slideMaster+xml"/>
  <Override PartName="/ppt/slideMasters/slideMaster167.xml" ContentType="application/vnd.openxmlformats-officedocument.presentationml.slideMaster+xml"/>
  <Override PartName="/ppt/slideMasters/slideMaster168.xml" ContentType="application/vnd.openxmlformats-officedocument.presentationml.slideMaster+xml"/>
  <Override PartName="/ppt/slideMasters/slideMaster169.xml" ContentType="application/vnd.openxmlformats-officedocument.presentationml.slideMaster+xml"/>
  <Override PartName="/ppt/slideMasters/slideMaster170.xml" ContentType="application/vnd.openxmlformats-officedocument.presentationml.slideMaster+xml"/>
  <Override PartName="/ppt/slideMasters/slideMaster171.xml" ContentType="application/vnd.openxmlformats-officedocument.presentationml.slideMaster+xml"/>
  <Override PartName="/ppt/slideMasters/slideMaster172.xml" ContentType="application/vnd.openxmlformats-officedocument.presentationml.slideMaster+xml"/>
  <Override PartName="/ppt/slideMasters/slideMaster173.xml" ContentType="application/vnd.openxmlformats-officedocument.presentationml.slideMaster+xml"/>
  <Override PartName="/ppt/slideMasters/slideMaster174.xml" ContentType="application/vnd.openxmlformats-officedocument.presentationml.slideMaster+xml"/>
  <Override PartName="/ppt/slideMasters/slideMaster175.xml" ContentType="application/vnd.openxmlformats-officedocument.presentationml.slideMaster+xml"/>
  <Override PartName="/ppt/slideMasters/slideMaster176.xml" ContentType="application/vnd.openxmlformats-officedocument.presentationml.slideMaster+xml"/>
  <Override PartName="/ppt/slideMasters/slideMaster177.xml" ContentType="application/vnd.openxmlformats-officedocument.presentationml.slideMaster+xml"/>
  <Override PartName="/ppt/slideMasters/slideMaster178.xml" ContentType="application/vnd.openxmlformats-officedocument.presentationml.slideMaster+xml"/>
  <Override PartName="/ppt/slideMasters/slideMaster179.xml" ContentType="application/vnd.openxmlformats-officedocument.presentationml.slideMaster+xml"/>
  <Override PartName="/ppt/slideMasters/slideMaster180.xml" ContentType="application/vnd.openxmlformats-officedocument.presentationml.slideMaster+xml"/>
  <Override PartName="/ppt/slideMasters/slideMaster181.xml" ContentType="application/vnd.openxmlformats-officedocument.presentationml.slideMaster+xml"/>
  <Override PartName="/ppt/slideMasters/slideMaster182.xml" ContentType="application/vnd.openxmlformats-officedocument.presentationml.slideMaster+xml"/>
  <Override PartName="/ppt/slideMasters/slideMaster183.xml" ContentType="application/vnd.openxmlformats-officedocument.presentationml.slideMaster+xml"/>
  <Override PartName="/ppt/slideMasters/slideMaster184.xml" ContentType="application/vnd.openxmlformats-officedocument.presentationml.slideMaster+xml"/>
  <Override PartName="/ppt/slideMasters/slideMaster185.xml" ContentType="application/vnd.openxmlformats-officedocument.presentationml.slideMaster+xml"/>
  <Override PartName="/ppt/slideMasters/slideMaster186.xml" ContentType="application/vnd.openxmlformats-officedocument.presentationml.slideMaster+xml"/>
  <Override PartName="/ppt/slideMasters/slideMaster187.xml" ContentType="application/vnd.openxmlformats-officedocument.presentationml.slideMaster+xml"/>
  <Override PartName="/ppt/slideMasters/slideMaster188.xml" ContentType="application/vnd.openxmlformats-officedocument.presentationml.slideMaster+xml"/>
  <Override PartName="/ppt/slideMasters/slideMaster189.xml" ContentType="application/vnd.openxmlformats-officedocument.presentationml.slideMaster+xml"/>
  <Override PartName="/ppt/slideMasters/slideMaster190.xml" ContentType="application/vnd.openxmlformats-officedocument.presentationml.slideMaster+xml"/>
  <Override PartName="/ppt/slideMasters/slideMaster191.xml" ContentType="application/vnd.openxmlformats-officedocument.presentationml.slideMaster+xml"/>
  <Override PartName="/ppt/slideMasters/slideMaster192.xml" ContentType="application/vnd.openxmlformats-officedocument.presentationml.slideMaster+xml"/>
  <Override PartName="/ppt/slideMasters/slideMaster193.xml" ContentType="application/vnd.openxmlformats-officedocument.presentationml.slideMaster+xml"/>
  <Override PartName="/ppt/slideMasters/slideMaster194.xml" ContentType="application/vnd.openxmlformats-officedocument.presentationml.slideMaster+xml"/>
  <Override PartName="/ppt/slideMasters/slideMaster195.xml" ContentType="application/vnd.openxmlformats-officedocument.presentationml.slideMaster+xml"/>
  <Override PartName="/ppt/slideMasters/slideMaster196.xml" ContentType="application/vnd.openxmlformats-officedocument.presentationml.slideMaster+xml"/>
  <Override PartName="/ppt/slideMasters/slideMaster197.xml" ContentType="application/vnd.openxmlformats-officedocument.presentationml.slideMaster+xml"/>
  <Override PartName="/ppt/slideMasters/slideMaster198.xml" ContentType="application/vnd.openxmlformats-officedocument.presentationml.slideMaster+xml"/>
  <Override PartName="/ppt/slideMasters/slideMaster199.xml" ContentType="application/vnd.openxmlformats-officedocument.presentationml.slideMaster+xml"/>
  <Override PartName="/ppt/slideMasters/slideMaster200.xml" ContentType="application/vnd.openxmlformats-officedocument.presentationml.slideMaster+xml"/>
  <Override PartName="/ppt/slideMasters/slideMaster201.xml" ContentType="application/vnd.openxmlformats-officedocument.presentationml.slideMaster+xml"/>
  <Override PartName="/ppt/slideMasters/slideMaster20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theme/theme25.xml" ContentType="application/vnd.openxmlformats-officedocument.theme+xml"/>
  <Override PartName="/ppt/theme/theme26.xml" ContentType="application/vnd.openxmlformats-officedocument.theme+xml"/>
  <Override PartName="/ppt/theme/theme27.xml" ContentType="application/vnd.openxmlformats-officedocument.theme+xml"/>
  <Override PartName="/ppt/theme/theme28.xml" ContentType="application/vnd.openxmlformats-officedocument.theme+xml"/>
  <Override PartName="/ppt/theme/theme29.xml" ContentType="application/vnd.openxmlformats-officedocument.theme+xml"/>
  <Override PartName="/ppt/theme/theme30.xml" ContentType="application/vnd.openxmlformats-officedocument.theme+xml"/>
  <Override PartName="/ppt/theme/theme31.xml" ContentType="application/vnd.openxmlformats-officedocument.theme+xml"/>
  <Override PartName="/ppt/theme/theme32.xml" ContentType="application/vnd.openxmlformats-officedocument.theme+xml"/>
  <Override PartName="/ppt/theme/theme33.xml" ContentType="application/vnd.openxmlformats-officedocument.theme+xml"/>
  <Override PartName="/ppt/theme/theme34.xml" ContentType="application/vnd.openxmlformats-officedocument.theme+xml"/>
  <Override PartName="/ppt/theme/theme35.xml" ContentType="application/vnd.openxmlformats-officedocument.theme+xml"/>
  <Override PartName="/ppt/theme/theme36.xml" ContentType="application/vnd.openxmlformats-officedocument.theme+xml"/>
  <Override PartName="/ppt/theme/theme37.xml" ContentType="application/vnd.openxmlformats-officedocument.theme+xml"/>
  <Override PartName="/ppt/theme/theme38.xml" ContentType="application/vnd.openxmlformats-officedocument.theme+xml"/>
  <Override PartName="/ppt/theme/theme39.xml" ContentType="application/vnd.openxmlformats-officedocument.theme+xml"/>
  <Override PartName="/ppt/theme/theme40.xml" ContentType="application/vnd.openxmlformats-officedocument.theme+xml"/>
  <Override PartName="/ppt/theme/theme41.xml" ContentType="application/vnd.openxmlformats-officedocument.theme+xml"/>
  <Override PartName="/ppt/theme/theme42.xml" ContentType="application/vnd.openxmlformats-officedocument.theme+xml"/>
  <Override PartName="/ppt/theme/theme43.xml" ContentType="application/vnd.openxmlformats-officedocument.theme+xml"/>
  <Override PartName="/ppt/theme/theme44.xml" ContentType="application/vnd.openxmlformats-officedocument.theme+xml"/>
  <Override PartName="/ppt/theme/theme45.xml" ContentType="application/vnd.openxmlformats-officedocument.theme+xml"/>
  <Override PartName="/ppt/theme/theme46.xml" ContentType="application/vnd.openxmlformats-officedocument.theme+xml"/>
  <Override PartName="/ppt/theme/theme47.xml" ContentType="application/vnd.openxmlformats-officedocument.theme+xml"/>
  <Override PartName="/ppt/theme/theme48.xml" ContentType="application/vnd.openxmlformats-officedocument.theme+xml"/>
  <Override PartName="/ppt/theme/theme49.xml" ContentType="application/vnd.openxmlformats-officedocument.theme+xml"/>
  <Override PartName="/ppt/theme/theme50.xml" ContentType="application/vnd.openxmlformats-officedocument.theme+xml"/>
  <Override PartName="/ppt/theme/theme51.xml" ContentType="application/vnd.openxmlformats-officedocument.theme+xml"/>
  <Override PartName="/ppt/theme/theme52.xml" ContentType="application/vnd.openxmlformats-officedocument.theme+xml"/>
  <Override PartName="/ppt/theme/theme53.xml" ContentType="application/vnd.openxmlformats-officedocument.theme+xml"/>
  <Override PartName="/ppt/theme/theme54.xml" ContentType="application/vnd.openxmlformats-officedocument.theme+xml"/>
  <Override PartName="/ppt/theme/theme55.xml" ContentType="application/vnd.openxmlformats-officedocument.theme+xml"/>
  <Override PartName="/ppt/theme/theme56.xml" ContentType="application/vnd.openxmlformats-officedocument.theme+xml"/>
  <Override PartName="/ppt/theme/theme57.xml" ContentType="application/vnd.openxmlformats-officedocument.theme+xml"/>
  <Override PartName="/ppt/theme/theme58.xml" ContentType="application/vnd.openxmlformats-officedocument.theme+xml"/>
  <Override PartName="/ppt/theme/theme59.xml" ContentType="application/vnd.openxmlformats-officedocument.theme+xml"/>
  <Override PartName="/ppt/theme/theme60.xml" ContentType="application/vnd.openxmlformats-officedocument.theme+xml"/>
  <Override PartName="/ppt/theme/theme61.xml" ContentType="application/vnd.openxmlformats-officedocument.theme+xml"/>
  <Override PartName="/ppt/theme/theme62.xml" ContentType="application/vnd.openxmlformats-officedocument.theme+xml"/>
  <Override PartName="/ppt/theme/theme63.xml" ContentType="application/vnd.openxmlformats-officedocument.theme+xml"/>
  <Override PartName="/ppt/theme/theme64.xml" ContentType="application/vnd.openxmlformats-officedocument.theme+xml"/>
  <Override PartName="/ppt/theme/theme65.xml" ContentType="application/vnd.openxmlformats-officedocument.theme+xml"/>
  <Override PartName="/ppt/theme/theme66.xml" ContentType="application/vnd.openxmlformats-officedocument.theme+xml"/>
  <Override PartName="/ppt/theme/theme67.xml" ContentType="application/vnd.openxmlformats-officedocument.theme+xml"/>
  <Override PartName="/ppt/theme/theme68.xml" ContentType="application/vnd.openxmlformats-officedocument.theme+xml"/>
  <Override PartName="/ppt/theme/theme69.xml" ContentType="application/vnd.openxmlformats-officedocument.theme+xml"/>
  <Override PartName="/ppt/theme/theme70.xml" ContentType="application/vnd.openxmlformats-officedocument.theme+xml"/>
  <Override PartName="/ppt/theme/theme71.xml" ContentType="application/vnd.openxmlformats-officedocument.theme+xml"/>
  <Override PartName="/ppt/theme/theme72.xml" ContentType="application/vnd.openxmlformats-officedocument.theme+xml"/>
  <Override PartName="/ppt/theme/theme73.xml" ContentType="application/vnd.openxmlformats-officedocument.theme+xml"/>
  <Override PartName="/ppt/theme/theme74.xml" ContentType="application/vnd.openxmlformats-officedocument.theme+xml"/>
  <Override PartName="/ppt/theme/theme75.xml" ContentType="application/vnd.openxmlformats-officedocument.theme+xml"/>
  <Override PartName="/ppt/theme/theme76.xml" ContentType="application/vnd.openxmlformats-officedocument.theme+xml"/>
  <Override PartName="/ppt/theme/theme77.xml" ContentType="application/vnd.openxmlformats-officedocument.theme+xml"/>
  <Override PartName="/ppt/theme/theme78.xml" ContentType="application/vnd.openxmlformats-officedocument.theme+xml"/>
  <Override PartName="/ppt/theme/theme79.xml" ContentType="application/vnd.openxmlformats-officedocument.theme+xml"/>
  <Override PartName="/ppt/theme/theme80.xml" ContentType="application/vnd.openxmlformats-officedocument.theme+xml"/>
  <Override PartName="/ppt/theme/theme81.xml" ContentType="application/vnd.openxmlformats-officedocument.theme+xml"/>
  <Override PartName="/ppt/theme/theme82.xml" ContentType="application/vnd.openxmlformats-officedocument.theme+xml"/>
  <Override PartName="/ppt/theme/theme83.xml" ContentType="application/vnd.openxmlformats-officedocument.theme+xml"/>
  <Override PartName="/ppt/theme/theme84.xml" ContentType="application/vnd.openxmlformats-officedocument.theme+xml"/>
  <Override PartName="/ppt/theme/theme85.xml" ContentType="application/vnd.openxmlformats-officedocument.theme+xml"/>
  <Override PartName="/ppt/theme/theme86.xml" ContentType="application/vnd.openxmlformats-officedocument.theme+xml"/>
  <Override PartName="/ppt/theme/theme87.xml" ContentType="application/vnd.openxmlformats-officedocument.theme+xml"/>
  <Override PartName="/ppt/theme/theme88.xml" ContentType="application/vnd.openxmlformats-officedocument.theme+xml"/>
  <Override PartName="/ppt/theme/theme89.xml" ContentType="application/vnd.openxmlformats-officedocument.theme+xml"/>
  <Override PartName="/ppt/theme/theme90.xml" ContentType="application/vnd.openxmlformats-officedocument.theme+xml"/>
  <Override PartName="/ppt/theme/theme91.xml" ContentType="application/vnd.openxmlformats-officedocument.theme+xml"/>
  <Override PartName="/ppt/theme/theme92.xml" ContentType="application/vnd.openxmlformats-officedocument.theme+xml"/>
  <Override PartName="/ppt/theme/theme93.xml" ContentType="application/vnd.openxmlformats-officedocument.theme+xml"/>
  <Override PartName="/ppt/theme/theme94.xml" ContentType="application/vnd.openxmlformats-officedocument.theme+xml"/>
  <Override PartName="/ppt/theme/theme95.xml" ContentType="application/vnd.openxmlformats-officedocument.theme+xml"/>
  <Override PartName="/ppt/theme/theme96.xml" ContentType="application/vnd.openxmlformats-officedocument.theme+xml"/>
  <Override PartName="/ppt/theme/theme97.xml" ContentType="application/vnd.openxmlformats-officedocument.theme+xml"/>
  <Override PartName="/ppt/theme/theme98.xml" ContentType="application/vnd.openxmlformats-officedocument.theme+xml"/>
  <Override PartName="/ppt/theme/theme99.xml" ContentType="application/vnd.openxmlformats-officedocument.theme+xml"/>
  <Override PartName="/ppt/theme/theme100.xml" ContentType="application/vnd.openxmlformats-officedocument.theme+xml"/>
  <Override PartName="/ppt/theme/theme101.xml" ContentType="application/vnd.openxmlformats-officedocument.theme+xml"/>
  <Override PartName="/ppt/theme/theme102.xml" ContentType="application/vnd.openxmlformats-officedocument.theme+xml"/>
  <Override PartName="/ppt/theme/theme103.xml" ContentType="application/vnd.openxmlformats-officedocument.theme+xml"/>
  <Override PartName="/ppt/theme/theme104.xml" ContentType="application/vnd.openxmlformats-officedocument.theme+xml"/>
  <Override PartName="/ppt/theme/theme105.xml" ContentType="application/vnd.openxmlformats-officedocument.theme+xml"/>
  <Override PartName="/ppt/theme/theme106.xml" ContentType="application/vnd.openxmlformats-officedocument.theme+xml"/>
  <Override PartName="/ppt/theme/theme107.xml" ContentType="application/vnd.openxmlformats-officedocument.theme+xml"/>
  <Override PartName="/ppt/theme/theme108.xml" ContentType="application/vnd.openxmlformats-officedocument.theme+xml"/>
  <Override PartName="/ppt/theme/theme109.xml" ContentType="application/vnd.openxmlformats-officedocument.theme+xml"/>
  <Override PartName="/ppt/theme/theme110.xml" ContentType="application/vnd.openxmlformats-officedocument.theme+xml"/>
  <Override PartName="/ppt/theme/theme111.xml" ContentType="application/vnd.openxmlformats-officedocument.theme+xml"/>
  <Override PartName="/ppt/theme/theme112.xml" ContentType="application/vnd.openxmlformats-officedocument.theme+xml"/>
  <Override PartName="/ppt/theme/theme113.xml" ContentType="application/vnd.openxmlformats-officedocument.theme+xml"/>
  <Override PartName="/ppt/theme/theme114.xml" ContentType="application/vnd.openxmlformats-officedocument.theme+xml"/>
  <Override PartName="/ppt/theme/theme115.xml" ContentType="application/vnd.openxmlformats-officedocument.theme+xml"/>
  <Override PartName="/ppt/theme/theme116.xml" ContentType="application/vnd.openxmlformats-officedocument.theme+xml"/>
  <Override PartName="/ppt/theme/theme117.xml" ContentType="application/vnd.openxmlformats-officedocument.theme+xml"/>
  <Override PartName="/ppt/theme/theme118.xml" ContentType="application/vnd.openxmlformats-officedocument.theme+xml"/>
  <Override PartName="/ppt/theme/theme119.xml" ContentType="application/vnd.openxmlformats-officedocument.theme+xml"/>
  <Override PartName="/ppt/theme/theme120.xml" ContentType="application/vnd.openxmlformats-officedocument.theme+xml"/>
  <Override PartName="/ppt/theme/theme121.xml" ContentType="application/vnd.openxmlformats-officedocument.theme+xml"/>
  <Override PartName="/ppt/theme/theme122.xml" ContentType="application/vnd.openxmlformats-officedocument.theme+xml"/>
  <Override PartName="/ppt/theme/theme123.xml" ContentType="application/vnd.openxmlformats-officedocument.theme+xml"/>
  <Override PartName="/ppt/slideLayouts/slideLayout7.xml" ContentType="application/vnd.openxmlformats-officedocument.presentationml.slideLayout+xml"/>
  <Override PartName="/ppt/theme/theme124.xml" ContentType="application/vnd.openxmlformats-officedocument.theme+xml"/>
  <Override PartName="/ppt/theme/theme125.xml" ContentType="application/vnd.openxmlformats-officedocument.theme+xml"/>
  <Override PartName="/ppt/slideLayouts/slideLayout8.xml" ContentType="application/vnd.openxmlformats-officedocument.presentationml.slideLayout+xml"/>
  <Override PartName="/ppt/theme/theme126.xml" ContentType="application/vnd.openxmlformats-officedocument.theme+xml"/>
  <Override PartName="/ppt/slideLayouts/slideLayout9.xml" ContentType="application/vnd.openxmlformats-officedocument.presentationml.slideLayout+xml"/>
  <Override PartName="/ppt/theme/theme127.xml" ContentType="application/vnd.openxmlformats-officedocument.theme+xml"/>
  <Override PartName="/ppt/slideLayouts/slideLayout10.xml" ContentType="application/vnd.openxmlformats-officedocument.presentationml.slideLayout+xml"/>
  <Override PartName="/ppt/theme/theme128.xml" ContentType="application/vnd.openxmlformats-officedocument.theme+xml"/>
  <Override PartName="/ppt/theme/theme129.xml" ContentType="application/vnd.openxmlformats-officedocument.theme+xml"/>
  <Override PartName="/ppt/theme/theme130.xml" ContentType="application/vnd.openxmlformats-officedocument.theme+xml"/>
  <Override PartName="/ppt/theme/theme131.xml" ContentType="application/vnd.openxmlformats-officedocument.theme+xml"/>
  <Override PartName="/ppt/slideLayouts/slideLayout11.xml" ContentType="application/vnd.openxmlformats-officedocument.presentationml.slideLayout+xml"/>
  <Override PartName="/ppt/theme/theme132.xml" ContentType="application/vnd.openxmlformats-officedocument.theme+xml"/>
  <Override PartName="/ppt/slideLayouts/slideLayout12.xml" ContentType="application/vnd.openxmlformats-officedocument.presentationml.slideLayout+xml"/>
  <Override PartName="/ppt/theme/theme133.xml" ContentType="application/vnd.openxmlformats-officedocument.theme+xml"/>
  <Override PartName="/ppt/slideLayouts/slideLayout13.xml" ContentType="application/vnd.openxmlformats-officedocument.presentationml.slideLayout+xml"/>
  <Override PartName="/ppt/theme/theme134.xml" ContentType="application/vnd.openxmlformats-officedocument.theme+xml"/>
  <Override PartName="/ppt/slideLayouts/slideLayout14.xml" ContentType="application/vnd.openxmlformats-officedocument.presentationml.slideLayout+xml"/>
  <Override PartName="/ppt/theme/theme135.xml" ContentType="application/vnd.openxmlformats-officedocument.theme+xml"/>
  <Override PartName="/ppt/slideLayouts/slideLayout15.xml" ContentType="application/vnd.openxmlformats-officedocument.presentationml.slideLayout+xml"/>
  <Override PartName="/ppt/theme/theme136.xml" ContentType="application/vnd.openxmlformats-officedocument.theme+xml"/>
  <Override PartName="/ppt/slideLayouts/slideLayout16.xml" ContentType="application/vnd.openxmlformats-officedocument.presentationml.slideLayout+xml"/>
  <Override PartName="/ppt/theme/theme137.xml" ContentType="application/vnd.openxmlformats-officedocument.theme+xml"/>
  <Override PartName="/ppt/theme/theme138.xml" ContentType="application/vnd.openxmlformats-officedocument.theme+xml"/>
  <Override PartName="/ppt/theme/theme139.xml" ContentType="application/vnd.openxmlformats-officedocument.theme+xml"/>
  <Override PartName="/ppt/theme/theme140.xml" ContentType="application/vnd.openxmlformats-officedocument.theme+xml"/>
  <Override PartName="/ppt/theme/theme141.xml" ContentType="application/vnd.openxmlformats-officedocument.theme+xml"/>
  <Override PartName="/ppt/theme/theme142.xml" ContentType="application/vnd.openxmlformats-officedocument.theme+xml"/>
  <Override PartName="/ppt/theme/theme143.xml" ContentType="application/vnd.openxmlformats-officedocument.theme+xml"/>
  <Override PartName="/ppt/theme/theme144.xml" ContentType="application/vnd.openxmlformats-officedocument.theme+xml"/>
  <Override PartName="/ppt/theme/theme145.xml" ContentType="application/vnd.openxmlformats-officedocument.theme+xml"/>
  <Override PartName="/ppt/theme/theme146.xml" ContentType="application/vnd.openxmlformats-officedocument.theme+xml"/>
  <Override PartName="/ppt/theme/theme147.xml" ContentType="application/vnd.openxmlformats-officedocument.theme+xml"/>
  <Override PartName="/ppt/theme/theme148.xml" ContentType="application/vnd.openxmlformats-officedocument.theme+xml"/>
  <Override PartName="/ppt/theme/theme149.xml" ContentType="application/vnd.openxmlformats-officedocument.theme+xml"/>
  <Override PartName="/ppt/theme/theme150.xml" ContentType="application/vnd.openxmlformats-officedocument.theme+xml"/>
  <Override PartName="/ppt/theme/theme151.xml" ContentType="application/vnd.openxmlformats-officedocument.theme+xml"/>
  <Override PartName="/ppt/theme/theme152.xml" ContentType="application/vnd.openxmlformats-officedocument.theme+xml"/>
  <Override PartName="/ppt/theme/theme153.xml" ContentType="application/vnd.openxmlformats-officedocument.theme+xml"/>
  <Override PartName="/ppt/theme/theme154.xml" ContentType="application/vnd.openxmlformats-officedocument.theme+xml"/>
  <Override PartName="/ppt/theme/theme155.xml" ContentType="application/vnd.openxmlformats-officedocument.theme+xml"/>
  <Override PartName="/ppt/theme/theme156.xml" ContentType="application/vnd.openxmlformats-officedocument.theme+xml"/>
  <Override PartName="/ppt/theme/theme157.xml" ContentType="application/vnd.openxmlformats-officedocument.theme+xml"/>
  <Override PartName="/ppt/theme/theme158.xml" ContentType="application/vnd.openxmlformats-officedocument.theme+xml"/>
  <Override PartName="/ppt/theme/theme159.xml" ContentType="application/vnd.openxmlformats-officedocument.theme+xml"/>
  <Override PartName="/ppt/theme/theme160.xml" ContentType="application/vnd.openxmlformats-officedocument.theme+xml"/>
  <Override PartName="/ppt/theme/theme161.xml" ContentType="application/vnd.openxmlformats-officedocument.theme+xml"/>
  <Override PartName="/ppt/theme/theme162.xml" ContentType="application/vnd.openxmlformats-officedocument.theme+xml"/>
  <Override PartName="/ppt/theme/theme163.xml" ContentType="application/vnd.openxmlformats-officedocument.theme+xml"/>
  <Override PartName="/ppt/theme/theme164.xml" ContentType="application/vnd.openxmlformats-officedocument.theme+xml"/>
  <Override PartName="/ppt/theme/theme165.xml" ContentType="application/vnd.openxmlformats-officedocument.theme+xml"/>
  <Override PartName="/ppt/theme/theme166.xml" ContentType="application/vnd.openxmlformats-officedocument.theme+xml"/>
  <Override PartName="/ppt/theme/theme167.xml" ContentType="application/vnd.openxmlformats-officedocument.theme+xml"/>
  <Override PartName="/ppt/theme/theme168.xml" ContentType="application/vnd.openxmlformats-officedocument.theme+xml"/>
  <Override PartName="/ppt/theme/theme169.xml" ContentType="application/vnd.openxmlformats-officedocument.theme+xml"/>
  <Override PartName="/ppt/theme/theme170.xml" ContentType="application/vnd.openxmlformats-officedocument.theme+xml"/>
  <Override PartName="/ppt/theme/theme171.xml" ContentType="application/vnd.openxmlformats-officedocument.theme+xml"/>
  <Override PartName="/ppt/theme/theme172.xml" ContentType="application/vnd.openxmlformats-officedocument.theme+xml"/>
  <Override PartName="/ppt/theme/theme173.xml" ContentType="application/vnd.openxmlformats-officedocument.theme+xml"/>
  <Override PartName="/ppt/theme/theme174.xml" ContentType="application/vnd.openxmlformats-officedocument.theme+xml"/>
  <Override PartName="/ppt/theme/theme175.xml" ContentType="application/vnd.openxmlformats-officedocument.theme+xml"/>
  <Override PartName="/ppt/theme/theme176.xml" ContentType="application/vnd.openxmlformats-officedocument.theme+xml"/>
  <Override PartName="/ppt/theme/theme177.xml" ContentType="application/vnd.openxmlformats-officedocument.theme+xml"/>
  <Override PartName="/ppt/theme/theme178.xml" ContentType="application/vnd.openxmlformats-officedocument.theme+xml"/>
  <Override PartName="/ppt/theme/theme179.xml" ContentType="application/vnd.openxmlformats-officedocument.theme+xml"/>
  <Override PartName="/ppt/theme/theme180.xml" ContentType="application/vnd.openxmlformats-officedocument.theme+xml"/>
  <Override PartName="/ppt/theme/theme181.xml" ContentType="application/vnd.openxmlformats-officedocument.theme+xml"/>
  <Override PartName="/ppt/theme/theme182.xml" ContentType="application/vnd.openxmlformats-officedocument.theme+xml"/>
  <Override PartName="/ppt/theme/theme183.xml" ContentType="application/vnd.openxmlformats-officedocument.theme+xml"/>
  <Override PartName="/ppt/theme/theme184.xml" ContentType="application/vnd.openxmlformats-officedocument.theme+xml"/>
  <Override PartName="/ppt/theme/theme185.xml" ContentType="application/vnd.openxmlformats-officedocument.theme+xml"/>
  <Override PartName="/ppt/theme/theme186.xml" ContentType="application/vnd.openxmlformats-officedocument.theme+xml"/>
  <Override PartName="/ppt/theme/theme187.xml" ContentType="application/vnd.openxmlformats-officedocument.theme+xml"/>
  <Override PartName="/ppt/theme/theme188.xml" ContentType="application/vnd.openxmlformats-officedocument.theme+xml"/>
  <Override PartName="/ppt/theme/theme189.xml" ContentType="application/vnd.openxmlformats-officedocument.theme+xml"/>
  <Override PartName="/ppt/theme/theme190.xml" ContentType="application/vnd.openxmlformats-officedocument.theme+xml"/>
  <Override PartName="/ppt/theme/theme191.xml" ContentType="application/vnd.openxmlformats-officedocument.theme+xml"/>
  <Override PartName="/ppt/theme/theme192.xml" ContentType="application/vnd.openxmlformats-officedocument.theme+xml"/>
  <Override PartName="/ppt/theme/theme193.xml" ContentType="application/vnd.openxmlformats-officedocument.theme+xml"/>
  <Override PartName="/ppt/theme/theme194.xml" ContentType="application/vnd.openxmlformats-officedocument.theme+xml"/>
  <Override PartName="/ppt/theme/theme195.xml" ContentType="application/vnd.openxmlformats-officedocument.theme+xml"/>
  <Override PartName="/ppt/theme/theme196.xml" ContentType="application/vnd.openxmlformats-officedocument.theme+xml"/>
  <Override PartName="/ppt/theme/theme197.xml" ContentType="application/vnd.openxmlformats-officedocument.theme+xml"/>
  <Override PartName="/ppt/theme/theme198.xml" ContentType="application/vnd.openxmlformats-officedocument.theme+xml"/>
  <Override PartName="/ppt/theme/theme199.xml" ContentType="application/vnd.openxmlformats-officedocument.theme+xml"/>
  <Override PartName="/ppt/theme/theme200.xml" ContentType="application/vnd.openxmlformats-officedocument.theme+xml"/>
  <Override PartName="/ppt/theme/theme201.xml" ContentType="application/vnd.openxmlformats-officedocument.theme+xml"/>
  <Override PartName="/ppt/theme/theme202.xml" ContentType="application/vnd.openxmlformats-officedocument.theme+xml"/>
  <Override PartName="/ppt/theme/theme203.xml" ContentType="application/vnd.openxmlformats-officedocument.theme+xml"/>
  <Override PartName="/ppt/theme/theme20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80" r:id="rId1"/>
    <p:sldMasterId id="2147483787" r:id="rId2"/>
    <p:sldMasterId id="2147483789" r:id="rId3"/>
    <p:sldMasterId id="2147483791" r:id="rId4"/>
    <p:sldMasterId id="2147483793" r:id="rId5"/>
    <p:sldMasterId id="2147483795" r:id="rId6"/>
    <p:sldMasterId id="2147483797" r:id="rId7"/>
    <p:sldMasterId id="2147483799" r:id="rId8"/>
    <p:sldMasterId id="2147483801" r:id="rId9"/>
    <p:sldMasterId id="2147483803" r:id="rId10"/>
    <p:sldMasterId id="2147483805" r:id="rId11"/>
    <p:sldMasterId id="2147483807" r:id="rId12"/>
    <p:sldMasterId id="2147483809" r:id="rId13"/>
    <p:sldMasterId id="2147483811" r:id="rId14"/>
    <p:sldMasterId id="2147483813" r:id="rId15"/>
    <p:sldMasterId id="2147483815" r:id="rId16"/>
    <p:sldMasterId id="2147483817" r:id="rId17"/>
    <p:sldMasterId id="2147483819" r:id="rId18"/>
    <p:sldMasterId id="2147483821" r:id="rId19"/>
    <p:sldMasterId id="2147483823" r:id="rId20"/>
    <p:sldMasterId id="2147483825" r:id="rId21"/>
    <p:sldMasterId id="2147483827" r:id="rId22"/>
    <p:sldMasterId id="2147483829" r:id="rId23"/>
    <p:sldMasterId id="2147483831" r:id="rId24"/>
    <p:sldMasterId id="2147483833" r:id="rId25"/>
    <p:sldMasterId id="2147483835" r:id="rId26"/>
    <p:sldMasterId id="2147483837" r:id="rId27"/>
    <p:sldMasterId id="2147483839" r:id="rId28"/>
    <p:sldMasterId id="2147483841" r:id="rId29"/>
    <p:sldMasterId id="2147483843" r:id="rId30"/>
    <p:sldMasterId id="2147483845" r:id="rId31"/>
    <p:sldMasterId id="2147483847" r:id="rId32"/>
    <p:sldMasterId id="2147483849" r:id="rId33"/>
    <p:sldMasterId id="2147483851" r:id="rId34"/>
    <p:sldMasterId id="2147483853" r:id="rId35"/>
    <p:sldMasterId id="2147483855" r:id="rId36"/>
    <p:sldMasterId id="2147483857" r:id="rId37"/>
    <p:sldMasterId id="2147483859" r:id="rId38"/>
    <p:sldMasterId id="2147483861" r:id="rId39"/>
    <p:sldMasterId id="2147483863" r:id="rId40"/>
    <p:sldMasterId id="2147483865" r:id="rId41"/>
    <p:sldMasterId id="2147483867" r:id="rId42"/>
    <p:sldMasterId id="2147483869" r:id="rId43"/>
    <p:sldMasterId id="2147483871" r:id="rId44"/>
    <p:sldMasterId id="2147483873" r:id="rId45"/>
    <p:sldMasterId id="2147483875" r:id="rId46"/>
    <p:sldMasterId id="2147483877" r:id="rId47"/>
    <p:sldMasterId id="2147483879" r:id="rId48"/>
    <p:sldMasterId id="2147483881" r:id="rId49"/>
    <p:sldMasterId id="2147483883" r:id="rId50"/>
    <p:sldMasterId id="2147483885" r:id="rId51"/>
    <p:sldMasterId id="2147483887" r:id="rId52"/>
    <p:sldMasterId id="2147483889" r:id="rId53"/>
    <p:sldMasterId id="2147483891" r:id="rId54"/>
    <p:sldMasterId id="2147483893" r:id="rId55"/>
    <p:sldMasterId id="2147483895" r:id="rId56"/>
    <p:sldMasterId id="2147483897" r:id="rId57"/>
    <p:sldMasterId id="2147483899" r:id="rId58"/>
    <p:sldMasterId id="2147483901" r:id="rId59"/>
    <p:sldMasterId id="2147483903" r:id="rId60"/>
    <p:sldMasterId id="2147483905" r:id="rId61"/>
    <p:sldMasterId id="2147483907" r:id="rId62"/>
    <p:sldMasterId id="2147483909" r:id="rId63"/>
    <p:sldMasterId id="2147483911" r:id="rId64"/>
    <p:sldMasterId id="2147483913" r:id="rId65"/>
    <p:sldMasterId id="2147483915" r:id="rId66"/>
    <p:sldMasterId id="2147483917" r:id="rId67"/>
    <p:sldMasterId id="2147483919" r:id="rId68"/>
    <p:sldMasterId id="2147483921" r:id="rId69"/>
    <p:sldMasterId id="2147483923" r:id="rId70"/>
    <p:sldMasterId id="2147483925" r:id="rId71"/>
    <p:sldMasterId id="2147483927" r:id="rId72"/>
    <p:sldMasterId id="2147483929" r:id="rId73"/>
    <p:sldMasterId id="2147483931" r:id="rId74"/>
    <p:sldMasterId id="2147483933" r:id="rId75"/>
    <p:sldMasterId id="2147483935" r:id="rId76"/>
    <p:sldMasterId id="2147483937" r:id="rId77"/>
    <p:sldMasterId id="2147483939" r:id="rId78"/>
    <p:sldMasterId id="2147483941" r:id="rId79"/>
    <p:sldMasterId id="2147483943" r:id="rId80"/>
    <p:sldMasterId id="2147483945" r:id="rId81"/>
    <p:sldMasterId id="2147483947" r:id="rId82"/>
    <p:sldMasterId id="2147483949" r:id="rId83"/>
    <p:sldMasterId id="2147483951" r:id="rId84"/>
    <p:sldMasterId id="2147483953" r:id="rId85"/>
    <p:sldMasterId id="2147483955" r:id="rId86"/>
    <p:sldMasterId id="2147483957" r:id="rId87"/>
    <p:sldMasterId id="2147483959" r:id="rId88"/>
    <p:sldMasterId id="2147483961" r:id="rId89"/>
    <p:sldMasterId id="2147483963" r:id="rId90"/>
    <p:sldMasterId id="2147483964" r:id="rId91"/>
    <p:sldMasterId id="2147483966" r:id="rId92"/>
    <p:sldMasterId id="2147483968" r:id="rId93"/>
    <p:sldMasterId id="2147483970" r:id="rId94"/>
    <p:sldMasterId id="2147483972" r:id="rId95"/>
    <p:sldMasterId id="2147483974" r:id="rId96"/>
    <p:sldMasterId id="2147483976" r:id="rId97"/>
    <p:sldMasterId id="2147483978" r:id="rId98"/>
    <p:sldMasterId id="2147483980" r:id="rId99"/>
    <p:sldMasterId id="2147483982" r:id="rId100"/>
    <p:sldMasterId id="2147483984" r:id="rId101"/>
    <p:sldMasterId id="2147483986" r:id="rId102"/>
    <p:sldMasterId id="2147483988" r:id="rId103"/>
    <p:sldMasterId id="2147483990" r:id="rId104"/>
    <p:sldMasterId id="2147483992" r:id="rId105"/>
    <p:sldMasterId id="2147483994" r:id="rId106"/>
    <p:sldMasterId id="2147483996" r:id="rId107"/>
    <p:sldMasterId id="2147483998" r:id="rId108"/>
    <p:sldMasterId id="2147484000" r:id="rId109"/>
    <p:sldMasterId id="2147484001" r:id="rId110"/>
    <p:sldMasterId id="2147484003" r:id="rId111"/>
    <p:sldMasterId id="2147484005" r:id="rId112"/>
    <p:sldMasterId id="2147484007" r:id="rId113"/>
    <p:sldMasterId id="2147484008" r:id="rId114"/>
    <p:sldMasterId id="2147484010" r:id="rId115"/>
    <p:sldMasterId id="2147484012" r:id="rId116"/>
    <p:sldMasterId id="2147484014" r:id="rId117"/>
    <p:sldMasterId id="2147484016" r:id="rId118"/>
    <p:sldMasterId id="2147484018" r:id="rId119"/>
    <p:sldMasterId id="2147484020" r:id="rId120"/>
    <p:sldMasterId id="2147484022" r:id="rId121"/>
    <p:sldMasterId id="2147484023" r:id="rId122"/>
    <p:sldMasterId id="2147484025" r:id="rId123"/>
    <p:sldMasterId id="2147484027" r:id="rId124"/>
    <p:sldMasterId id="2147484029" r:id="rId125"/>
    <p:sldMasterId id="2147484031" r:id="rId126"/>
    <p:sldMasterId id="2147484033" r:id="rId127"/>
    <p:sldMasterId id="2147484035" r:id="rId128"/>
    <p:sldMasterId id="2147484037" r:id="rId129"/>
    <p:sldMasterId id="2147484039" r:id="rId130"/>
    <p:sldMasterId id="2147484041" r:id="rId131"/>
    <p:sldMasterId id="2147484043" r:id="rId132"/>
    <p:sldMasterId id="2147484045" r:id="rId133"/>
    <p:sldMasterId id="2147484047" r:id="rId134"/>
    <p:sldMasterId id="2147484049" r:id="rId135"/>
    <p:sldMasterId id="2147484051" r:id="rId136"/>
    <p:sldMasterId id="2147484053" r:id="rId137"/>
    <p:sldMasterId id="2147484055" r:id="rId138"/>
    <p:sldMasterId id="2147484057" r:id="rId139"/>
    <p:sldMasterId id="2147484059" r:id="rId140"/>
    <p:sldMasterId id="2147484061" r:id="rId141"/>
    <p:sldMasterId id="2147484063" r:id="rId142"/>
    <p:sldMasterId id="2147484065" r:id="rId143"/>
    <p:sldMasterId id="2147484067" r:id="rId144"/>
    <p:sldMasterId id="2147484069" r:id="rId145"/>
    <p:sldMasterId id="2147484071" r:id="rId146"/>
    <p:sldMasterId id="2147484073" r:id="rId147"/>
    <p:sldMasterId id="2147484075" r:id="rId148"/>
    <p:sldMasterId id="2147484077" r:id="rId149"/>
    <p:sldMasterId id="2147484079" r:id="rId150"/>
    <p:sldMasterId id="2147484081" r:id="rId151"/>
    <p:sldMasterId id="2147484083" r:id="rId152"/>
    <p:sldMasterId id="2147484085" r:id="rId153"/>
    <p:sldMasterId id="2147484087" r:id="rId154"/>
    <p:sldMasterId id="2147484089" r:id="rId155"/>
    <p:sldMasterId id="2147484091" r:id="rId156"/>
    <p:sldMasterId id="2147484093" r:id="rId157"/>
    <p:sldMasterId id="2147484095" r:id="rId158"/>
    <p:sldMasterId id="2147484097" r:id="rId159"/>
    <p:sldMasterId id="2147484099" r:id="rId160"/>
    <p:sldMasterId id="2147484101" r:id="rId161"/>
    <p:sldMasterId id="2147484103" r:id="rId162"/>
    <p:sldMasterId id="2147484105" r:id="rId163"/>
    <p:sldMasterId id="2147484107" r:id="rId164"/>
    <p:sldMasterId id="2147484109" r:id="rId165"/>
    <p:sldMasterId id="2147484111" r:id="rId166"/>
    <p:sldMasterId id="2147484113" r:id="rId167"/>
    <p:sldMasterId id="2147484115" r:id="rId168"/>
    <p:sldMasterId id="2147484117" r:id="rId169"/>
    <p:sldMasterId id="2147484119" r:id="rId170"/>
    <p:sldMasterId id="2147484121" r:id="rId171"/>
    <p:sldMasterId id="2147484123" r:id="rId172"/>
    <p:sldMasterId id="2147484125" r:id="rId173"/>
    <p:sldMasterId id="2147484127" r:id="rId174"/>
    <p:sldMasterId id="2147484129" r:id="rId175"/>
    <p:sldMasterId id="2147484131" r:id="rId176"/>
    <p:sldMasterId id="2147484133" r:id="rId177"/>
    <p:sldMasterId id="2147484135" r:id="rId178"/>
    <p:sldMasterId id="2147484137" r:id="rId179"/>
    <p:sldMasterId id="2147484139" r:id="rId180"/>
    <p:sldMasterId id="2147484141" r:id="rId181"/>
    <p:sldMasterId id="2147484143" r:id="rId182"/>
    <p:sldMasterId id="2147484145" r:id="rId183"/>
    <p:sldMasterId id="2147484147" r:id="rId184"/>
    <p:sldMasterId id="2147484149" r:id="rId185"/>
    <p:sldMasterId id="2147484151" r:id="rId186"/>
    <p:sldMasterId id="2147484153" r:id="rId187"/>
    <p:sldMasterId id="2147484155" r:id="rId188"/>
    <p:sldMasterId id="2147484157" r:id="rId189"/>
    <p:sldMasterId id="2147484159" r:id="rId190"/>
    <p:sldMasterId id="2147484161" r:id="rId191"/>
    <p:sldMasterId id="2147484163" r:id="rId192"/>
    <p:sldMasterId id="2147484165" r:id="rId193"/>
    <p:sldMasterId id="2147484167" r:id="rId194"/>
    <p:sldMasterId id="2147484169" r:id="rId195"/>
    <p:sldMasterId id="2147484171" r:id="rId196"/>
    <p:sldMasterId id="2147484173" r:id="rId197"/>
    <p:sldMasterId id="2147484175" r:id="rId198"/>
    <p:sldMasterId id="2147484177" r:id="rId199"/>
    <p:sldMasterId id="2147484179" r:id="rId200"/>
    <p:sldMasterId id="2147484181" r:id="rId201"/>
    <p:sldMasterId id="2147484183" r:id="rId202"/>
  </p:sldMasterIdLst>
  <p:notesMasterIdLst>
    <p:notesMasterId r:id="rId229"/>
  </p:notesMasterIdLst>
  <p:handoutMasterIdLst>
    <p:handoutMasterId r:id="rId230"/>
  </p:handoutMasterIdLst>
  <p:sldIdLst>
    <p:sldId id="262" r:id="rId203"/>
    <p:sldId id="263" r:id="rId204"/>
    <p:sldId id="264" r:id="rId205"/>
    <p:sldId id="265" r:id="rId206"/>
    <p:sldId id="266" r:id="rId207"/>
    <p:sldId id="344" r:id="rId208"/>
    <p:sldId id="269" r:id="rId209"/>
    <p:sldId id="346" r:id="rId210"/>
    <p:sldId id="271" r:id="rId211"/>
    <p:sldId id="272" r:id="rId212"/>
    <p:sldId id="347" r:id="rId213"/>
    <p:sldId id="274" r:id="rId214"/>
    <p:sldId id="275" r:id="rId215"/>
    <p:sldId id="348" r:id="rId216"/>
    <p:sldId id="278" r:id="rId217"/>
    <p:sldId id="352" r:id="rId218"/>
    <p:sldId id="280" r:id="rId219"/>
    <p:sldId id="338" r:id="rId220"/>
    <p:sldId id="353" r:id="rId221"/>
    <p:sldId id="354" r:id="rId222"/>
    <p:sldId id="355" r:id="rId223"/>
    <p:sldId id="356" r:id="rId224"/>
    <p:sldId id="283" r:id="rId225"/>
    <p:sldId id="284" r:id="rId226"/>
    <p:sldId id="285" r:id="rId227"/>
    <p:sldId id="357" r:id="rId228"/>
  </p:sldIdLst>
  <p:sldSz cx="9144000" cy="6858000" type="screen4x3"/>
  <p:notesSz cx="6858000" cy="9144000"/>
  <p:custDataLst>
    <p:tags r:id="rId23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58">
          <p15:clr>
            <a:srgbClr val="A4A3A4"/>
          </p15:clr>
        </p15:guide>
        <p15:guide id="8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9" clrIdx="0"/>
  <p:cmAuthor id="2" name="Kathleen Fitzpatrick" initials="" lastIdx="1" clrIdx="1"/>
  <p:cmAuthor id="3" name="Sylvia Rebert" initials="SR" lastIdx="1" clrIdx="2"/>
  <p:cmAuthor id="4" name="manjubharkavi" initials="m" lastIdx="1" clrIdx="3"/>
  <p:cmAuthor id="5" name="Nicole Tunbridge" initials="" lastIdx="8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D209"/>
    <a:srgbClr val="990066"/>
    <a:srgbClr val="0051A2"/>
    <a:srgbClr val="9D0016"/>
    <a:srgbClr val="F9E33B"/>
    <a:srgbClr val="ABA49A"/>
    <a:srgbClr val="F6C932"/>
    <a:srgbClr val="4747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1588" autoAdjust="0"/>
    <p:restoredTop sz="92205" autoAdjust="0"/>
  </p:normalViewPr>
  <p:slideViewPr>
    <p:cSldViewPr snapToGrid="0" showGuides="1">
      <p:cViewPr varScale="1">
        <p:scale>
          <a:sx n="72" d="100"/>
          <a:sy n="72" d="100"/>
        </p:scale>
        <p:origin x="208" y="408"/>
      </p:cViewPr>
      <p:guideLst>
        <p:guide orient="horz" pos="2158"/>
        <p:guide pos="2880"/>
      </p:guideLst>
    </p:cSldViewPr>
  </p:slideViewPr>
  <p:outlineViewPr>
    <p:cViewPr>
      <p:scale>
        <a:sx n="33" d="100"/>
        <a:sy n="33" d="100"/>
      </p:scale>
      <p:origin x="0" y="616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54" d="100"/>
          <a:sy n="54" d="100"/>
        </p:scale>
        <p:origin x="-2538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Master" Target="slideMasters/slideMaster117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63" Type="http://schemas.openxmlformats.org/officeDocument/2006/relationships/slideMaster" Target="slideMasters/slideMaster63.xml"/><Relationship Id="rId84" Type="http://schemas.openxmlformats.org/officeDocument/2006/relationships/slideMaster" Target="slideMasters/slideMaster84.xml"/><Relationship Id="rId138" Type="http://schemas.openxmlformats.org/officeDocument/2006/relationships/slideMaster" Target="slideMasters/slideMaster138.xml"/><Relationship Id="rId159" Type="http://schemas.openxmlformats.org/officeDocument/2006/relationships/slideMaster" Target="slideMasters/slideMaster159.xml"/><Relationship Id="rId170" Type="http://schemas.openxmlformats.org/officeDocument/2006/relationships/slideMaster" Target="slideMasters/slideMaster170.xml"/><Relationship Id="rId191" Type="http://schemas.openxmlformats.org/officeDocument/2006/relationships/slideMaster" Target="slideMasters/slideMaster191.xml"/><Relationship Id="rId205" Type="http://schemas.openxmlformats.org/officeDocument/2006/relationships/slide" Target="slides/slide3.xml"/><Relationship Id="rId226" Type="http://schemas.openxmlformats.org/officeDocument/2006/relationships/slide" Target="slides/slide24.xml"/><Relationship Id="rId107" Type="http://schemas.openxmlformats.org/officeDocument/2006/relationships/slideMaster" Target="slideMasters/slideMaster107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53" Type="http://schemas.openxmlformats.org/officeDocument/2006/relationships/slideMaster" Target="slideMasters/slideMaster53.xml"/><Relationship Id="rId74" Type="http://schemas.openxmlformats.org/officeDocument/2006/relationships/slideMaster" Target="slideMasters/slideMaster74.xml"/><Relationship Id="rId128" Type="http://schemas.openxmlformats.org/officeDocument/2006/relationships/slideMaster" Target="slideMasters/slideMaster128.xml"/><Relationship Id="rId149" Type="http://schemas.openxmlformats.org/officeDocument/2006/relationships/slideMaster" Target="slideMasters/slideMaster149.xml"/><Relationship Id="rId5" Type="http://schemas.openxmlformats.org/officeDocument/2006/relationships/slideMaster" Target="slideMasters/slideMaster5.xml"/><Relationship Id="rId95" Type="http://schemas.openxmlformats.org/officeDocument/2006/relationships/slideMaster" Target="slideMasters/slideMaster95.xml"/><Relationship Id="rId160" Type="http://schemas.openxmlformats.org/officeDocument/2006/relationships/slideMaster" Target="slideMasters/slideMaster160.xml"/><Relationship Id="rId181" Type="http://schemas.openxmlformats.org/officeDocument/2006/relationships/slideMaster" Target="slideMasters/slideMaster181.xml"/><Relationship Id="rId216" Type="http://schemas.openxmlformats.org/officeDocument/2006/relationships/slide" Target="slides/slide14.xml"/><Relationship Id="rId22" Type="http://schemas.openxmlformats.org/officeDocument/2006/relationships/slideMaster" Target="slideMasters/slideMaster22.xml"/><Relationship Id="rId43" Type="http://schemas.openxmlformats.org/officeDocument/2006/relationships/slideMaster" Target="slideMasters/slideMaster43.xml"/><Relationship Id="rId64" Type="http://schemas.openxmlformats.org/officeDocument/2006/relationships/slideMaster" Target="slideMasters/slideMaster64.xml"/><Relationship Id="rId118" Type="http://schemas.openxmlformats.org/officeDocument/2006/relationships/slideMaster" Target="slideMasters/slideMaster118.xml"/><Relationship Id="rId139" Type="http://schemas.openxmlformats.org/officeDocument/2006/relationships/slideMaster" Target="slideMasters/slideMaster139.xml"/><Relationship Id="rId80" Type="http://schemas.openxmlformats.org/officeDocument/2006/relationships/slideMaster" Target="slideMasters/slideMaster80.xml"/><Relationship Id="rId85" Type="http://schemas.openxmlformats.org/officeDocument/2006/relationships/slideMaster" Target="slideMasters/slideMaster85.xml"/><Relationship Id="rId150" Type="http://schemas.openxmlformats.org/officeDocument/2006/relationships/slideMaster" Target="slideMasters/slideMaster150.xml"/><Relationship Id="rId155" Type="http://schemas.openxmlformats.org/officeDocument/2006/relationships/slideMaster" Target="slideMasters/slideMaster155.xml"/><Relationship Id="rId171" Type="http://schemas.openxmlformats.org/officeDocument/2006/relationships/slideMaster" Target="slideMasters/slideMaster171.xml"/><Relationship Id="rId176" Type="http://schemas.openxmlformats.org/officeDocument/2006/relationships/slideMaster" Target="slideMasters/slideMaster176.xml"/><Relationship Id="rId192" Type="http://schemas.openxmlformats.org/officeDocument/2006/relationships/slideMaster" Target="slideMasters/slideMaster192.xml"/><Relationship Id="rId197" Type="http://schemas.openxmlformats.org/officeDocument/2006/relationships/slideMaster" Target="slideMasters/slideMaster197.xml"/><Relationship Id="rId206" Type="http://schemas.openxmlformats.org/officeDocument/2006/relationships/slide" Target="slides/slide4.xml"/><Relationship Id="rId227" Type="http://schemas.openxmlformats.org/officeDocument/2006/relationships/slide" Target="slides/slide25.xml"/><Relationship Id="rId201" Type="http://schemas.openxmlformats.org/officeDocument/2006/relationships/slideMaster" Target="slideMasters/slideMaster201.xml"/><Relationship Id="rId222" Type="http://schemas.openxmlformats.org/officeDocument/2006/relationships/slide" Target="slides/slide20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Master" Target="slideMasters/slideMaster59.xml"/><Relationship Id="rId103" Type="http://schemas.openxmlformats.org/officeDocument/2006/relationships/slideMaster" Target="slideMasters/slideMaster103.xml"/><Relationship Id="rId108" Type="http://schemas.openxmlformats.org/officeDocument/2006/relationships/slideMaster" Target="slideMasters/slideMaster108.xml"/><Relationship Id="rId124" Type="http://schemas.openxmlformats.org/officeDocument/2006/relationships/slideMaster" Target="slideMasters/slideMaster124.xml"/><Relationship Id="rId129" Type="http://schemas.openxmlformats.org/officeDocument/2006/relationships/slideMaster" Target="slideMasters/slideMaster129.xml"/><Relationship Id="rId54" Type="http://schemas.openxmlformats.org/officeDocument/2006/relationships/slideMaster" Target="slideMasters/slideMaster54.xml"/><Relationship Id="rId70" Type="http://schemas.openxmlformats.org/officeDocument/2006/relationships/slideMaster" Target="slideMasters/slideMaster70.xml"/><Relationship Id="rId75" Type="http://schemas.openxmlformats.org/officeDocument/2006/relationships/slideMaster" Target="slideMasters/slideMaster75.xml"/><Relationship Id="rId91" Type="http://schemas.openxmlformats.org/officeDocument/2006/relationships/slideMaster" Target="slideMasters/slideMaster91.xml"/><Relationship Id="rId96" Type="http://schemas.openxmlformats.org/officeDocument/2006/relationships/slideMaster" Target="slideMasters/slideMaster96.xml"/><Relationship Id="rId140" Type="http://schemas.openxmlformats.org/officeDocument/2006/relationships/slideMaster" Target="slideMasters/slideMaster140.xml"/><Relationship Id="rId145" Type="http://schemas.openxmlformats.org/officeDocument/2006/relationships/slideMaster" Target="slideMasters/slideMaster145.xml"/><Relationship Id="rId161" Type="http://schemas.openxmlformats.org/officeDocument/2006/relationships/slideMaster" Target="slideMasters/slideMaster161.xml"/><Relationship Id="rId166" Type="http://schemas.openxmlformats.org/officeDocument/2006/relationships/slideMaster" Target="slideMasters/slideMaster166.xml"/><Relationship Id="rId182" Type="http://schemas.openxmlformats.org/officeDocument/2006/relationships/slideMaster" Target="slideMasters/slideMaster182.xml"/><Relationship Id="rId187" Type="http://schemas.openxmlformats.org/officeDocument/2006/relationships/slideMaster" Target="slideMasters/slideMaster187.xml"/><Relationship Id="rId217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12" Type="http://schemas.openxmlformats.org/officeDocument/2006/relationships/slide" Target="slides/slide10.xml"/><Relationship Id="rId233" Type="http://schemas.openxmlformats.org/officeDocument/2006/relationships/presProps" Target="presProps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Master" Target="slideMasters/slideMaster114.xml"/><Relationship Id="rId119" Type="http://schemas.openxmlformats.org/officeDocument/2006/relationships/slideMaster" Target="slideMasters/slideMaster119.xml"/><Relationship Id="rId44" Type="http://schemas.openxmlformats.org/officeDocument/2006/relationships/slideMaster" Target="slideMasters/slideMaster44.xml"/><Relationship Id="rId60" Type="http://schemas.openxmlformats.org/officeDocument/2006/relationships/slideMaster" Target="slideMasters/slideMaster60.xml"/><Relationship Id="rId65" Type="http://schemas.openxmlformats.org/officeDocument/2006/relationships/slideMaster" Target="slideMasters/slideMaster65.xml"/><Relationship Id="rId81" Type="http://schemas.openxmlformats.org/officeDocument/2006/relationships/slideMaster" Target="slideMasters/slideMaster81.xml"/><Relationship Id="rId86" Type="http://schemas.openxmlformats.org/officeDocument/2006/relationships/slideMaster" Target="slideMasters/slideMaster86.xml"/><Relationship Id="rId130" Type="http://schemas.openxmlformats.org/officeDocument/2006/relationships/slideMaster" Target="slideMasters/slideMaster130.xml"/><Relationship Id="rId135" Type="http://schemas.openxmlformats.org/officeDocument/2006/relationships/slideMaster" Target="slideMasters/slideMaster135.xml"/><Relationship Id="rId151" Type="http://schemas.openxmlformats.org/officeDocument/2006/relationships/slideMaster" Target="slideMasters/slideMaster151.xml"/><Relationship Id="rId156" Type="http://schemas.openxmlformats.org/officeDocument/2006/relationships/slideMaster" Target="slideMasters/slideMaster156.xml"/><Relationship Id="rId177" Type="http://schemas.openxmlformats.org/officeDocument/2006/relationships/slideMaster" Target="slideMasters/slideMaster177.xml"/><Relationship Id="rId198" Type="http://schemas.openxmlformats.org/officeDocument/2006/relationships/slideMaster" Target="slideMasters/slideMaster198.xml"/><Relationship Id="rId172" Type="http://schemas.openxmlformats.org/officeDocument/2006/relationships/slideMaster" Target="slideMasters/slideMaster172.xml"/><Relationship Id="rId193" Type="http://schemas.openxmlformats.org/officeDocument/2006/relationships/slideMaster" Target="slideMasters/slideMaster193.xml"/><Relationship Id="rId202" Type="http://schemas.openxmlformats.org/officeDocument/2006/relationships/slideMaster" Target="slideMasters/slideMaster202.xml"/><Relationship Id="rId207" Type="http://schemas.openxmlformats.org/officeDocument/2006/relationships/slide" Target="slides/slide5.xml"/><Relationship Id="rId223" Type="http://schemas.openxmlformats.org/officeDocument/2006/relationships/slide" Target="slides/slide21.xml"/><Relationship Id="rId228" Type="http://schemas.openxmlformats.org/officeDocument/2006/relationships/slide" Target="slides/slide26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Master" Target="slideMasters/slideMaster109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Master" Target="slideMasters/slideMaster76.xml"/><Relationship Id="rId97" Type="http://schemas.openxmlformats.org/officeDocument/2006/relationships/slideMaster" Target="slideMasters/slideMaster97.xml"/><Relationship Id="rId104" Type="http://schemas.openxmlformats.org/officeDocument/2006/relationships/slideMaster" Target="slideMasters/slideMaster104.xml"/><Relationship Id="rId120" Type="http://schemas.openxmlformats.org/officeDocument/2006/relationships/slideMaster" Target="slideMasters/slideMaster120.xml"/><Relationship Id="rId125" Type="http://schemas.openxmlformats.org/officeDocument/2006/relationships/slideMaster" Target="slideMasters/slideMaster125.xml"/><Relationship Id="rId141" Type="http://schemas.openxmlformats.org/officeDocument/2006/relationships/slideMaster" Target="slideMasters/slideMaster141.xml"/><Relationship Id="rId146" Type="http://schemas.openxmlformats.org/officeDocument/2006/relationships/slideMaster" Target="slideMasters/slideMaster146.xml"/><Relationship Id="rId167" Type="http://schemas.openxmlformats.org/officeDocument/2006/relationships/slideMaster" Target="slideMasters/slideMaster167.xml"/><Relationship Id="rId188" Type="http://schemas.openxmlformats.org/officeDocument/2006/relationships/slideMaster" Target="slideMasters/slideMaster188.xml"/><Relationship Id="rId7" Type="http://schemas.openxmlformats.org/officeDocument/2006/relationships/slideMaster" Target="slideMasters/slideMaster7.xml"/><Relationship Id="rId71" Type="http://schemas.openxmlformats.org/officeDocument/2006/relationships/slideMaster" Target="slideMasters/slideMaster71.xml"/><Relationship Id="rId92" Type="http://schemas.openxmlformats.org/officeDocument/2006/relationships/slideMaster" Target="slideMasters/slideMaster92.xml"/><Relationship Id="rId162" Type="http://schemas.openxmlformats.org/officeDocument/2006/relationships/slideMaster" Target="slideMasters/slideMaster162.xml"/><Relationship Id="rId183" Type="http://schemas.openxmlformats.org/officeDocument/2006/relationships/slideMaster" Target="slideMasters/slideMaster183.xml"/><Relationship Id="rId213" Type="http://schemas.openxmlformats.org/officeDocument/2006/relationships/slide" Target="slides/slide11.xml"/><Relationship Id="rId218" Type="http://schemas.openxmlformats.org/officeDocument/2006/relationships/slide" Target="slides/slide16.xml"/><Relationship Id="rId234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Master" Target="slideMasters/slideMaster66.xml"/><Relationship Id="rId87" Type="http://schemas.openxmlformats.org/officeDocument/2006/relationships/slideMaster" Target="slideMasters/slideMaster87.xml"/><Relationship Id="rId110" Type="http://schemas.openxmlformats.org/officeDocument/2006/relationships/slideMaster" Target="slideMasters/slideMaster110.xml"/><Relationship Id="rId115" Type="http://schemas.openxmlformats.org/officeDocument/2006/relationships/slideMaster" Target="slideMasters/slideMaster115.xml"/><Relationship Id="rId131" Type="http://schemas.openxmlformats.org/officeDocument/2006/relationships/slideMaster" Target="slideMasters/slideMaster131.xml"/><Relationship Id="rId136" Type="http://schemas.openxmlformats.org/officeDocument/2006/relationships/slideMaster" Target="slideMasters/slideMaster136.xml"/><Relationship Id="rId157" Type="http://schemas.openxmlformats.org/officeDocument/2006/relationships/slideMaster" Target="slideMasters/slideMaster157.xml"/><Relationship Id="rId178" Type="http://schemas.openxmlformats.org/officeDocument/2006/relationships/slideMaster" Target="slideMasters/slideMaster178.xml"/><Relationship Id="rId61" Type="http://schemas.openxmlformats.org/officeDocument/2006/relationships/slideMaster" Target="slideMasters/slideMaster61.xml"/><Relationship Id="rId82" Type="http://schemas.openxmlformats.org/officeDocument/2006/relationships/slideMaster" Target="slideMasters/slideMaster82.xml"/><Relationship Id="rId152" Type="http://schemas.openxmlformats.org/officeDocument/2006/relationships/slideMaster" Target="slideMasters/slideMaster152.xml"/><Relationship Id="rId173" Type="http://schemas.openxmlformats.org/officeDocument/2006/relationships/slideMaster" Target="slideMasters/slideMaster173.xml"/><Relationship Id="rId194" Type="http://schemas.openxmlformats.org/officeDocument/2006/relationships/slideMaster" Target="slideMasters/slideMaster194.xml"/><Relationship Id="rId199" Type="http://schemas.openxmlformats.org/officeDocument/2006/relationships/slideMaster" Target="slideMasters/slideMaster199.xml"/><Relationship Id="rId203" Type="http://schemas.openxmlformats.org/officeDocument/2006/relationships/slide" Target="slides/slide1.xml"/><Relationship Id="rId208" Type="http://schemas.openxmlformats.org/officeDocument/2006/relationships/slide" Target="slides/slide6.xml"/><Relationship Id="rId229" Type="http://schemas.openxmlformats.org/officeDocument/2006/relationships/notesMaster" Target="notesMasters/notesMaster1.xml"/><Relationship Id="rId19" Type="http://schemas.openxmlformats.org/officeDocument/2006/relationships/slideMaster" Target="slideMasters/slideMaster19.xml"/><Relationship Id="rId224" Type="http://schemas.openxmlformats.org/officeDocument/2006/relationships/slide" Target="slides/slide22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Master" Target="slideMasters/slideMaster77.xml"/><Relationship Id="rId100" Type="http://schemas.openxmlformats.org/officeDocument/2006/relationships/slideMaster" Target="slideMasters/slideMaster100.xml"/><Relationship Id="rId105" Type="http://schemas.openxmlformats.org/officeDocument/2006/relationships/slideMaster" Target="slideMasters/slideMaster105.xml"/><Relationship Id="rId126" Type="http://schemas.openxmlformats.org/officeDocument/2006/relationships/slideMaster" Target="slideMasters/slideMaster126.xml"/><Relationship Id="rId147" Type="http://schemas.openxmlformats.org/officeDocument/2006/relationships/slideMaster" Target="slideMasters/slideMaster147.xml"/><Relationship Id="rId168" Type="http://schemas.openxmlformats.org/officeDocument/2006/relationships/slideMaster" Target="slideMasters/slideMaster168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Master" Target="slideMasters/slideMaster72.xml"/><Relationship Id="rId93" Type="http://schemas.openxmlformats.org/officeDocument/2006/relationships/slideMaster" Target="slideMasters/slideMaster93.xml"/><Relationship Id="rId98" Type="http://schemas.openxmlformats.org/officeDocument/2006/relationships/slideMaster" Target="slideMasters/slideMaster98.xml"/><Relationship Id="rId121" Type="http://schemas.openxmlformats.org/officeDocument/2006/relationships/slideMaster" Target="slideMasters/slideMaster121.xml"/><Relationship Id="rId142" Type="http://schemas.openxmlformats.org/officeDocument/2006/relationships/slideMaster" Target="slideMasters/slideMaster142.xml"/><Relationship Id="rId163" Type="http://schemas.openxmlformats.org/officeDocument/2006/relationships/slideMaster" Target="slideMasters/slideMaster163.xml"/><Relationship Id="rId184" Type="http://schemas.openxmlformats.org/officeDocument/2006/relationships/slideMaster" Target="slideMasters/slideMaster184.xml"/><Relationship Id="rId189" Type="http://schemas.openxmlformats.org/officeDocument/2006/relationships/slideMaster" Target="slideMasters/slideMaster189.xml"/><Relationship Id="rId219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12.xml"/><Relationship Id="rId230" Type="http://schemas.openxmlformats.org/officeDocument/2006/relationships/handoutMaster" Target="handoutMasters/handoutMaster1.xml"/><Relationship Id="rId235" Type="http://schemas.openxmlformats.org/officeDocument/2006/relationships/theme" Target="theme/theme1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Master" Target="slideMasters/slideMaster67.xml"/><Relationship Id="rId116" Type="http://schemas.openxmlformats.org/officeDocument/2006/relationships/slideMaster" Target="slideMasters/slideMaster116.xml"/><Relationship Id="rId137" Type="http://schemas.openxmlformats.org/officeDocument/2006/relationships/slideMaster" Target="slideMasters/slideMaster137.xml"/><Relationship Id="rId158" Type="http://schemas.openxmlformats.org/officeDocument/2006/relationships/slideMaster" Target="slideMasters/slideMaster158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Master" Target="slideMasters/slideMaster62.xml"/><Relationship Id="rId83" Type="http://schemas.openxmlformats.org/officeDocument/2006/relationships/slideMaster" Target="slideMasters/slideMaster83.xml"/><Relationship Id="rId88" Type="http://schemas.openxmlformats.org/officeDocument/2006/relationships/slideMaster" Target="slideMasters/slideMaster88.xml"/><Relationship Id="rId111" Type="http://schemas.openxmlformats.org/officeDocument/2006/relationships/slideMaster" Target="slideMasters/slideMaster111.xml"/><Relationship Id="rId132" Type="http://schemas.openxmlformats.org/officeDocument/2006/relationships/slideMaster" Target="slideMasters/slideMaster132.xml"/><Relationship Id="rId153" Type="http://schemas.openxmlformats.org/officeDocument/2006/relationships/slideMaster" Target="slideMasters/slideMaster153.xml"/><Relationship Id="rId174" Type="http://schemas.openxmlformats.org/officeDocument/2006/relationships/slideMaster" Target="slideMasters/slideMaster174.xml"/><Relationship Id="rId179" Type="http://schemas.openxmlformats.org/officeDocument/2006/relationships/slideMaster" Target="slideMasters/slideMaster179.xml"/><Relationship Id="rId195" Type="http://schemas.openxmlformats.org/officeDocument/2006/relationships/slideMaster" Target="slideMasters/slideMaster195.xml"/><Relationship Id="rId209" Type="http://schemas.openxmlformats.org/officeDocument/2006/relationships/slide" Target="slides/slide7.xml"/><Relationship Id="rId190" Type="http://schemas.openxmlformats.org/officeDocument/2006/relationships/slideMaster" Target="slideMasters/slideMaster190.xml"/><Relationship Id="rId204" Type="http://schemas.openxmlformats.org/officeDocument/2006/relationships/slide" Target="slides/slide2.xml"/><Relationship Id="rId220" Type="http://schemas.openxmlformats.org/officeDocument/2006/relationships/slide" Target="slides/slide18.xml"/><Relationship Id="rId225" Type="http://schemas.openxmlformats.org/officeDocument/2006/relationships/slide" Target="slides/slide23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Master" Target="slideMasters/slideMaster57.xml"/><Relationship Id="rId106" Type="http://schemas.openxmlformats.org/officeDocument/2006/relationships/slideMaster" Target="slideMasters/slideMaster106.xml"/><Relationship Id="rId127" Type="http://schemas.openxmlformats.org/officeDocument/2006/relationships/slideMaster" Target="slideMasters/slideMaster127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Master" Target="slideMasters/slideMaster73.xml"/><Relationship Id="rId78" Type="http://schemas.openxmlformats.org/officeDocument/2006/relationships/slideMaster" Target="slideMasters/slideMaster78.xml"/><Relationship Id="rId94" Type="http://schemas.openxmlformats.org/officeDocument/2006/relationships/slideMaster" Target="slideMasters/slideMaster94.xml"/><Relationship Id="rId99" Type="http://schemas.openxmlformats.org/officeDocument/2006/relationships/slideMaster" Target="slideMasters/slideMaster99.xml"/><Relationship Id="rId101" Type="http://schemas.openxmlformats.org/officeDocument/2006/relationships/slideMaster" Target="slideMasters/slideMaster101.xml"/><Relationship Id="rId122" Type="http://schemas.openxmlformats.org/officeDocument/2006/relationships/slideMaster" Target="slideMasters/slideMaster122.xml"/><Relationship Id="rId143" Type="http://schemas.openxmlformats.org/officeDocument/2006/relationships/slideMaster" Target="slideMasters/slideMaster143.xml"/><Relationship Id="rId148" Type="http://schemas.openxmlformats.org/officeDocument/2006/relationships/slideMaster" Target="slideMasters/slideMaster148.xml"/><Relationship Id="rId164" Type="http://schemas.openxmlformats.org/officeDocument/2006/relationships/slideMaster" Target="slideMasters/slideMaster164.xml"/><Relationship Id="rId169" Type="http://schemas.openxmlformats.org/officeDocument/2006/relationships/slideMaster" Target="slideMasters/slideMaster169.xml"/><Relationship Id="rId185" Type="http://schemas.openxmlformats.org/officeDocument/2006/relationships/slideMaster" Target="slideMasters/slideMaster18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Master" Target="slideMasters/slideMaster180.xml"/><Relationship Id="rId210" Type="http://schemas.openxmlformats.org/officeDocument/2006/relationships/slide" Target="slides/slide8.xml"/><Relationship Id="rId215" Type="http://schemas.openxmlformats.org/officeDocument/2006/relationships/slide" Target="slides/slide13.xml"/><Relationship Id="rId236" Type="http://schemas.openxmlformats.org/officeDocument/2006/relationships/tableStyles" Target="tableStyles.xml"/><Relationship Id="rId26" Type="http://schemas.openxmlformats.org/officeDocument/2006/relationships/slideMaster" Target="slideMasters/slideMaster26.xml"/><Relationship Id="rId231" Type="http://schemas.openxmlformats.org/officeDocument/2006/relationships/tags" Target="tags/tag1.xml"/><Relationship Id="rId47" Type="http://schemas.openxmlformats.org/officeDocument/2006/relationships/slideMaster" Target="slideMasters/slideMaster47.xml"/><Relationship Id="rId68" Type="http://schemas.openxmlformats.org/officeDocument/2006/relationships/slideMaster" Target="slideMasters/slideMaster68.xml"/><Relationship Id="rId89" Type="http://schemas.openxmlformats.org/officeDocument/2006/relationships/slideMaster" Target="slideMasters/slideMaster89.xml"/><Relationship Id="rId112" Type="http://schemas.openxmlformats.org/officeDocument/2006/relationships/slideMaster" Target="slideMasters/slideMaster112.xml"/><Relationship Id="rId133" Type="http://schemas.openxmlformats.org/officeDocument/2006/relationships/slideMaster" Target="slideMasters/slideMaster133.xml"/><Relationship Id="rId154" Type="http://schemas.openxmlformats.org/officeDocument/2006/relationships/slideMaster" Target="slideMasters/slideMaster154.xml"/><Relationship Id="rId175" Type="http://schemas.openxmlformats.org/officeDocument/2006/relationships/slideMaster" Target="slideMasters/slideMaster175.xml"/><Relationship Id="rId196" Type="http://schemas.openxmlformats.org/officeDocument/2006/relationships/slideMaster" Target="slideMasters/slideMaster196.xml"/><Relationship Id="rId200" Type="http://schemas.openxmlformats.org/officeDocument/2006/relationships/slideMaster" Target="slideMasters/slideMaster200.xml"/><Relationship Id="rId16" Type="http://schemas.openxmlformats.org/officeDocument/2006/relationships/slideMaster" Target="slideMasters/slideMaster16.xml"/><Relationship Id="rId221" Type="http://schemas.openxmlformats.org/officeDocument/2006/relationships/slide" Target="slides/slide19.xml"/><Relationship Id="rId37" Type="http://schemas.openxmlformats.org/officeDocument/2006/relationships/slideMaster" Target="slideMasters/slideMaster37.xml"/><Relationship Id="rId58" Type="http://schemas.openxmlformats.org/officeDocument/2006/relationships/slideMaster" Target="slideMasters/slideMaster58.xml"/><Relationship Id="rId79" Type="http://schemas.openxmlformats.org/officeDocument/2006/relationships/slideMaster" Target="slideMasters/slideMaster79.xml"/><Relationship Id="rId102" Type="http://schemas.openxmlformats.org/officeDocument/2006/relationships/slideMaster" Target="slideMasters/slideMaster102.xml"/><Relationship Id="rId123" Type="http://schemas.openxmlformats.org/officeDocument/2006/relationships/slideMaster" Target="slideMasters/slideMaster123.xml"/><Relationship Id="rId144" Type="http://schemas.openxmlformats.org/officeDocument/2006/relationships/slideMaster" Target="slideMasters/slideMaster144.xml"/><Relationship Id="rId90" Type="http://schemas.openxmlformats.org/officeDocument/2006/relationships/slideMaster" Target="slideMasters/slideMaster90.xml"/><Relationship Id="rId165" Type="http://schemas.openxmlformats.org/officeDocument/2006/relationships/slideMaster" Target="slideMasters/slideMaster165.xml"/><Relationship Id="rId186" Type="http://schemas.openxmlformats.org/officeDocument/2006/relationships/slideMaster" Target="slideMasters/slideMaster186.xml"/><Relationship Id="rId211" Type="http://schemas.openxmlformats.org/officeDocument/2006/relationships/slide" Target="slides/slide9.xml"/><Relationship Id="rId232" Type="http://schemas.openxmlformats.org/officeDocument/2006/relationships/commentAuthors" Target="commentAuthors.xml"/><Relationship Id="rId27" Type="http://schemas.openxmlformats.org/officeDocument/2006/relationships/slideMaster" Target="slideMasters/slideMaster27.xml"/><Relationship Id="rId48" Type="http://schemas.openxmlformats.org/officeDocument/2006/relationships/slideMaster" Target="slideMasters/slideMaster48.xml"/><Relationship Id="rId69" Type="http://schemas.openxmlformats.org/officeDocument/2006/relationships/slideMaster" Target="slideMasters/slideMaster69.xml"/><Relationship Id="rId113" Type="http://schemas.openxmlformats.org/officeDocument/2006/relationships/slideMaster" Target="slideMasters/slideMaster113.xml"/><Relationship Id="rId134" Type="http://schemas.openxmlformats.org/officeDocument/2006/relationships/slideMaster" Target="slideMasters/slideMaster1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84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84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28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84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28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fld id="{6B27680A-1385-42FB-B94C-D6E1298EFA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56948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8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dirty="0" smtClean="0"/>
              <a:t>Click to edit Master text styles</a:t>
            </a:r>
          </a:p>
          <a:p>
            <a:pPr lvl="1"/>
            <a:r>
              <a:rPr lang="en-US" altLang="en-US" noProof="0" dirty="0" smtClean="0"/>
              <a:t>Second level</a:t>
            </a:r>
          </a:p>
          <a:p>
            <a:pPr lvl="2"/>
            <a:r>
              <a:rPr lang="en-US" altLang="en-US" noProof="0" dirty="0" smtClean="0"/>
              <a:t>Third level</a:t>
            </a:r>
          </a:p>
          <a:p>
            <a:pPr lvl="3"/>
            <a:r>
              <a:rPr lang="en-US" altLang="en-US" noProof="0" dirty="0" smtClean="0"/>
              <a:t>Fourth level</a:t>
            </a:r>
          </a:p>
          <a:p>
            <a:pPr lvl="4"/>
            <a:r>
              <a:rPr lang="en-US" altLang="en-US" noProof="0" dirty="0" smtClean="0"/>
              <a:t>Fifth level</a:t>
            </a:r>
          </a:p>
        </p:txBody>
      </p:sp>
      <p:sp>
        <p:nvSpPr>
          <p:cNvPr id="518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84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18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fld id="{3910639B-1C0C-4ED5-866F-6F6178310B3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6FC291-21D2-4848-A8DA-D9C70FDA709D}" type="datetimeFigureOut">
              <a:rPr lang="en-IN" smtClean="0"/>
              <a:t>20-11-2018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920470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95024D93-32C5-46A9-A802-B2AFDA0A86CD}" type="slidenum">
              <a:rPr lang="en-US" altLang="en-US" sz="1200">
                <a:ea typeface="ヒラギノ角ゴ Pro W3" charset="-128"/>
              </a:rPr>
              <a:pPr algn="r"/>
              <a:t>1</a:t>
            </a:fld>
            <a:endParaRPr lang="en-US" altLang="en-US" sz="1200">
              <a:ea typeface="ヒラギノ角ゴ Pro W3" charset="-128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1288" y="685800"/>
            <a:ext cx="4572000" cy="3200400"/>
          </a:xfrm>
          <a:solidFill>
            <a:srgbClr val="FFFFFF"/>
          </a:solidFill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45607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E53A0DD8-2F97-45D2-A6FD-0F4483B64A82}" type="slidenum">
              <a:rPr lang="en-US" altLang="en-US" sz="1200">
                <a:ea typeface="ヒラギノ角ゴ Pro W3" charset="-128"/>
              </a:rPr>
              <a:pPr algn="r"/>
              <a:t>10</a:t>
            </a:fld>
            <a:endParaRPr lang="en-US" altLang="en-US" sz="1200">
              <a:ea typeface="ヒラギノ角ゴ Pro W3" charset="-128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1288" y="685800"/>
            <a:ext cx="4572000" cy="3200400"/>
          </a:xfrm>
          <a:solidFill>
            <a:srgbClr val="FFFFFF"/>
          </a:solidFill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5414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7.UN03 In-text figure, cellular respiration redox reaction, p. 143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533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FF724F40-8AE2-42D1-8038-8FEF05064587}" type="slidenum">
              <a:rPr lang="en-US" altLang="en-US" sz="1200">
                <a:ea typeface="ヒラギノ角ゴ Pro W3" charset="-128"/>
              </a:rPr>
              <a:pPr algn="r"/>
              <a:t>12</a:t>
            </a:fld>
            <a:endParaRPr lang="en-US" altLang="en-US" sz="1200">
              <a:ea typeface="ヒラギノ角ゴ Pro W3" charset="-128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4450" y="685800"/>
            <a:ext cx="4267200" cy="3200400"/>
          </a:xfrm>
          <a:solidFill>
            <a:srgbClr val="FFFFFF"/>
          </a:solidFill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21846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47F30BEB-DB31-4902-9153-44B49AF2C6D5}" type="slidenum">
              <a:rPr lang="en-US" altLang="en-US" sz="1200">
                <a:ea typeface="ヒラギノ角ゴ Pro W3" charset="-128"/>
              </a:rPr>
              <a:pPr algn="r"/>
              <a:t>13</a:t>
            </a:fld>
            <a:endParaRPr lang="en-US" altLang="en-US" sz="1200">
              <a:ea typeface="ヒラギノ角ゴ Pro W3" charset="-128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4450" y="685800"/>
            <a:ext cx="4267200" cy="3200400"/>
          </a:xfrm>
          <a:solidFill>
            <a:srgbClr val="FFFFFF"/>
          </a:solidFill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665844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7.4 NAD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+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 as an electron shuttle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3656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6C7C3AAE-C5B3-4818-A79A-44DA9B5E17CB}" type="slidenum">
              <a:rPr lang="en-US" altLang="en-US" sz="1200">
                <a:ea typeface="ヒラギノ角ゴ Pro W3" charset="-128"/>
              </a:rPr>
              <a:pPr algn="r"/>
              <a:t>15</a:t>
            </a:fld>
            <a:endParaRPr lang="en-US" altLang="en-US" sz="1200">
              <a:ea typeface="ヒラギノ角ゴ Pro W3" charset="-128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1288" y="685800"/>
            <a:ext cx="4572000" cy="3200400"/>
          </a:xfrm>
          <a:solidFill>
            <a:srgbClr val="FFFFFF"/>
          </a:solidFill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78305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7.5 An introduction to electron transport chains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533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C0C71C79-D72E-4EB7-A5BE-8F258420C389}" type="slidenum">
              <a:rPr lang="en-US" altLang="en-US" sz="1200">
                <a:ea typeface="ヒラギノ角ゴ Pro W3" charset="-128"/>
              </a:rPr>
              <a:pPr algn="r"/>
              <a:t>17</a:t>
            </a:fld>
            <a:endParaRPr lang="en-US" altLang="en-US" sz="1200">
              <a:ea typeface="ヒラギノ角ゴ Pro W3" charset="-128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1288" y="685800"/>
            <a:ext cx="4572000" cy="3200400"/>
          </a:xfrm>
          <a:solidFill>
            <a:srgbClr val="FFFFFF"/>
          </a:solidFill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621574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14450" y="685800"/>
            <a:ext cx="4267200" cy="3200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0639B-1C0C-4ED5-866F-6F6178310B32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65280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7.UN05 In-text figure, color code for stages of cellular respiration, p. 145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814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1023C608-D093-44BD-AB99-4F5D3F1A25F7}" type="slidenum">
              <a:rPr lang="en-US" altLang="en-US" sz="1200">
                <a:ea typeface="ヒラギノ角ゴ Pro W3" charset="-128"/>
              </a:rPr>
              <a:pPr algn="r"/>
              <a:t>2</a:t>
            </a:fld>
            <a:endParaRPr lang="en-US" altLang="en-US" sz="1200">
              <a:ea typeface="ヒラギノ角ゴ Pro W3" charset="-128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1288" y="685800"/>
            <a:ext cx="4572000" cy="3200400"/>
          </a:xfrm>
          <a:solidFill>
            <a:srgbClr val="FFFFFF"/>
          </a:solidFill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669661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7.6-s1 An overview of cellular respiration (step 1)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5953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7.6-s2 An overview of cellular respiration (step 2)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9896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7.6-s3 An overview of cellular respiration (step 3)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2420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892D4AF9-1454-43AF-BFA6-A248CA582EA1}" type="slidenum">
              <a:rPr lang="en-US" altLang="en-US" sz="1200">
                <a:ea typeface="ヒラギノ角ゴ Pro W3" charset="-128"/>
              </a:rPr>
              <a:pPr algn="r"/>
              <a:t>23</a:t>
            </a:fld>
            <a:endParaRPr lang="en-US" altLang="en-US" sz="1200">
              <a:ea typeface="ヒラギノ角ゴ Pro W3" charset="-128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1288" y="685800"/>
            <a:ext cx="4572000" cy="3200400"/>
          </a:xfrm>
          <a:solidFill>
            <a:srgbClr val="FFFFFF"/>
          </a:solidFill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12154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F209F672-0CCD-43FC-AC24-DE7E417F0C91}" type="slidenum">
              <a:rPr lang="en-US" altLang="en-US" sz="1200">
                <a:ea typeface="ヒラギノ角ゴ Pro W3" charset="-128"/>
              </a:rPr>
              <a:pPr algn="r"/>
              <a:t>24</a:t>
            </a:fld>
            <a:endParaRPr lang="en-US" altLang="en-US" sz="1200">
              <a:ea typeface="ヒラギノ角ゴ Pro W3" charset="-128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1288" y="685800"/>
            <a:ext cx="4572000" cy="3200400"/>
          </a:xfrm>
          <a:solidFill>
            <a:srgbClr val="FFFFFF"/>
          </a:solidFill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493750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CBE4EEAD-6B33-457E-8C48-25B563BF2FF9}" type="slidenum">
              <a:rPr lang="en-US" altLang="en-US" sz="1200">
                <a:ea typeface="ヒラギノ角ゴ Pro W3" charset="-128"/>
              </a:rPr>
              <a:pPr algn="r"/>
              <a:t>25</a:t>
            </a:fld>
            <a:endParaRPr lang="en-US" altLang="en-US" sz="1200">
              <a:ea typeface="ヒラギノ角ゴ Pro W3" charset="-128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1288" y="685800"/>
            <a:ext cx="4572000" cy="3200400"/>
          </a:xfrm>
          <a:solidFill>
            <a:srgbClr val="FFFFFF"/>
          </a:solidFill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918208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7.7 Substrate-level phosphorylation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532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FFA76DB3-9317-4E01-B546-94C263CA1A9A}" type="slidenum">
              <a:rPr lang="en-US" altLang="en-US" sz="1200">
                <a:ea typeface="ヒラギノ角ゴ Pro W3" charset="-128"/>
              </a:rPr>
              <a:pPr algn="r"/>
              <a:t>3</a:t>
            </a:fld>
            <a:endParaRPr lang="en-US" altLang="en-US" sz="1200">
              <a:ea typeface="ヒラギノ角ゴ Pro W3" charset="-128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4450" y="685800"/>
            <a:ext cx="4267200" cy="3200400"/>
          </a:xfrm>
          <a:solidFill>
            <a:srgbClr val="FFFFFF"/>
          </a:solidFill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13352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AC1A9308-D934-4DFD-BC47-5BC2E4569CF6}" type="slidenum">
              <a:rPr lang="en-US" altLang="en-US" sz="1200">
                <a:ea typeface="ヒラギノ角ゴ Pro W3" charset="-128"/>
              </a:rPr>
              <a:pPr algn="r"/>
              <a:t>4</a:t>
            </a:fld>
            <a:endParaRPr lang="en-US" altLang="en-US" sz="1200">
              <a:ea typeface="ヒラギノ角ゴ Pro W3" charset="-128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1288" y="685800"/>
            <a:ext cx="4572000" cy="3200400"/>
          </a:xfrm>
          <a:solidFill>
            <a:srgbClr val="FFFFFF"/>
          </a:solidFill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4860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B1B64FFE-37A0-4F73-A992-9749E70CA00B}" type="slidenum">
              <a:rPr lang="en-US" altLang="en-US" sz="1200">
                <a:ea typeface="ヒラギノ角ゴ Pro W3" charset="-128"/>
              </a:rPr>
              <a:pPr algn="r"/>
              <a:t>5</a:t>
            </a:fld>
            <a:endParaRPr lang="en-US" altLang="en-US" sz="1200">
              <a:ea typeface="ヒラギノ角ゴ Pro W3" charset="-128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1288" y="685800"/>
            <a:ext cx="4572000" cy="3200400"/>
          </a:xfrm>
          <a:solidFill>
            <a:srgbClr val="FFFFFF"/>
          </a:solidFill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139777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7.UN01 In-text figure,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NaCl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 redox reaction, p. 142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155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1F9AB587-69FC-4812-96FA-8B3FE8F742E1}" type="slidenum">
              <a:rPr lang="en-US" altLang="en-US" sz="1200">
                <a:ea typeface="ヒラギノ角ゴ Pro W3" charset="-128"/>
              </a:rPr>
              <a:pPr algn="r"/>
              <a:t>7</a:t>
            </a:fld>
            <a:endParaRPr lang="en-US" altLang="en-US" sz="1200">
              <a:ea typeface="ヒラギノ角ゴ Pro W3" charset="-128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1288" y="685800"/>
            <a:ext cx="4572000" cy="3200400"/>
          </a:xfrm>
          <a:solidFill>
            <a:srgbClr val="FFFFFF"/>
          </a:solidFill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1188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7.3 Methane combustion as an energy-yielding redox reaction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998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524225EC-21C5-4B9A-9AF4-678A768DC45D}" type="slidenum">
              <a:rPr lang="en-US" altLang="en-US" sz="1200">
                <a:ea typeface="ヒラギノ角ゴ Pro W3" charset="-128"/>
              </a:rPr>
              <a:pPr algn="r"/>
              <a:t>9</a:t>
            </a:fld>
            <a:endParaRPr lang="en-US" altLang="en-US" sz="1200">
              <a:ea typeface="ヒラギノ角ゴ Pro W3" charset="-128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1288" y="685800"/>
            <a:ext cx="4572000" cy="3200400"/>
          </a:xfrm>
          <a:solidFill>
            <a:srgbClr val="FFFFFF"/>
          </a:solidFill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07916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9966"/>
          <a:stretch/>
        </p:blipFill>
        <p:spPr>
          <a:xfrm>
            <a:off x="0" y="1006891"/>
            <a:ext cx="9144000" cy="5308183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0"/>
            <a:ext cx="9144000" cy="61555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F6C93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3000" b="0" dirty="0" smtClean="0">
                <a:solidFill>
                  <a:srgbClr val="ABA49A"/>
                </a:solidFill>
                <a:latin typeface="Times New Roman" pitchFamily="84" charset="0"/>
                <a:cs typeface="Times New Roman" pitchFamily="84" charset="0"/>
              </a:rPr>
              <a:t>CAMPBELL</a:t>
            </a:r>
            <a:r>
              <a:rPr lang="en-US" sz="3200" b="1" dirty="0" smtClean="0">
                <a:solidFill>
                  <a:srgbClr val="ABA49A"/>
                </a:solidFill>
                <a:latin typeface="Times New Roman" pitchFamily="84" charset="0"/>
                <a:cs typeface="Times New Roman" pitchFamily="84" charset="0"/>
              </a:rPr>
              <a:t> </a:t>
            </a:r>
            <a:r>
              <a:rPr lang="en-US" sz="2800" b="1" dirty="0" smtClean="0">
                <a:solidFill>
                  <a:srgbClr val="ABA49A"/>
                </a:solidFill>
                <a:latin typeface="Times New Roman" pitchFamily="84" charset="0"/>
                <a:cs typeface="Times New Roman" pitchFamily="84" charset="0"/>
              </a:rPr>
              <a:t> </a:t>
            </a:r>
            <a:r>
              <a:rPr lang="en-US" sz="3400" b="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84" charset="0"/>
                <a:cs typeface="Times New Roman" pitchFamily="84" charset="0"/>
              </a:rPr>
              <a:t>BIOLOGY IN FOCUS</a:t>
            </a:r>
            <a:endParaRPr lang="en-US" sz="1200" b="0" dirty="0" smtClean="0">
              <a:solidFill>
                <a:schemeClr val="tx2">
                  <a:lumMod val="40000"/>
                  <a:lumOff val="60000"/>
                </a:schemeClr>
              </a:solidFill>
              <a:latin typeface="Times New Roman" pitchFamily="84" charset="0"/>
              <a:cs typeface="Times New Roman" pitchFamily="84" charset="0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0" y="6315075"/>
            <a:ext cx="9144000" cy="5397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900" dirty="0" smtClean="0">
                <a:solidFill>
                  <a:schemeClr val="bg1"/>
                </a:solidFill>
              </a:rPr>
              <a:t>     © 2016 Pearson Education, Inc.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7" name="Text Box 35"/>
          <p:cNvSpPr txBox="1">
            <a:spLocks noChangeArrowheads="1"/>
          </p:cNvSpPr>
          <p:nvPr/>
        </p:nvSpPr>
        <p:spPr bwMode="auto">
          <a:xfrm>
            <a:off x="0" y="614363"/>
            <a:ext cx="9144000" cy="33855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1600" cap="all" baseline="0" dirty="0" err="1" smtClean="0">
                <a:solidFill>
                  <a:srgbClr val="ABA49A"/>
                </a:solidFill>
                <a:latin typeface="Times New Roman" pitchFamily="84" charset="0"/>
                <a:cs typeface="Times New Roman" pitchFamily="84" charset="0"/>
              </a:rPr>
              <a:t>Urry</a:t>
            </a:r>
            <a:r>
              <a:rPr lang="en-US" sz="1600" cap="all" baseline="0" dirty="0" smtClean="0">
                <a:solidFill>
                  <a:srgbClr val="ABA49A"/>
                </a:solidFill>
                <a:latin typeface="Times New Roman" pitchFamily="84" charset="0"/>
                <a:cs typeface="Times New Roman" pitchFamily="84" charset="0"/>
              </a:rPr>
              <a:t>  •  Cain  •  Wasserman  •  </a:t>
            </a:r>
            <a:r>
              <a:rPr lang="en-US" sz="1600" cap="all" baseline="0" dirty="0" err="1" smtClean="0">
                <a:solidFill>
                  <a:srgbClr val="ABA49A"/>
                </a:solidFill>
                <a:latin typeface="Times New Roman" pitchFamily="84" charset="0"/>
                <a:cs typeface="Times New Roman" pitchFamily="84" charset="0"/>
              </a:rPr>
              <a:t>Minorsky</a:t>
            </a:r>
            <a:r>
              <a:rPr lang="en-US" sz="1600" cap="all" baseline="0" dirty="0" smtClean="0">
                <a:solidFill>
                  <a:srgbClr val="ABA49A"/>
                </a:solidFill>
                <a:latin typeface="Times New Roman" pitchFamily="84" charset="0"/>
                <a:cs typeface="Times New Roman" pitchFamily="84" charset="0"/>
              </a:rPr>
              <a:t>   •  Reece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49047" y="5370991"/>
            <a:ext cx="5381625" cy="869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defRPr/>
            </a:pP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Lecture Presentations by </a:t>
            </a:r>
            <a:b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Kathleen Fitzpatrick and </a:t>
            </a:r>
          </a:p>
          <a:p>
            <a:pPr algn="l">
              <a:defRPr/>
            </a:pP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Nicole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Tunbridge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l">
              <a:defRPr/>
            </a:pP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Simon Fraser University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53250" y="6400284"/>
            <a:ext cx="2101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SECOND EDITION</a:t>
            </a:r>
            <a:endParaRPr lang="en-US" sz="1800" dirty="0">
              <a:solidFill>
                <a:schemeClr val="tx2">
                  <a:lumMod val="40000"/>
                  <a:lumOff val="6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03233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490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9363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895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536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040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518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810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© 2016 Pearson Education, Inc.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6489700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277928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line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63" y="182563"/>
            <a:ext cx="8775700" cy="13160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463" y="1600200"/>
            <a:ext cx="8775700" cy="475297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© 2016 Pearson Education, Inc.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6489700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117403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© 2016 Pearson Education, Inc.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6489700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028874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© 2016 Pearson Education, Inc.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0" y="6489700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9013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© 2016 Pearson Education, Inc.</a:t>
            </a: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0" y="6489700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708647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995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055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449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slideMasters/_rels/slideMaster100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0.xml"/></Relationships>
</file>

<file path=ppt/slideMasters/_rels/slideMaster10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1.xml"/></Relationships>
</file>

<file path=ppt/slideMasters/_rels/slideMaster102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2.xml"/></Relationships>
</file>

<file path=ppt/slideMasters/_rels/slideMaster103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3.xml"/></Relationships>
</file>

<file path=ppt/slideMasters/_rels/slideMaster104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4.xml"/></Relationships>
</file>

<file path=ppt/slideMasters/_rels/slideMaster105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5.xml"/></Relationships>
</file>

<file path=ppt/slideMasters/_rels/slideMaster106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6.xml"/></Relationships>
</file>

<file path=ppt/slideMasters/_rels/slideMaster107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7.xml"/></Relationships>
</file>

<file path=ppt/slideMasters/_rels/slideMaster108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8.xml"/></Relationships>
</file>

<file path=ppt/slideMasters/_rels/slideMaster109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9.xml"/></Relationships>
</file>

<file path=ppt/slideMasters/_rels/slideMaster1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slideMasters/_rels/slideMaster110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0.xml"/></Relationships>
</file>

<file path=ppt/slideMasters/_rels/slideMaster11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1.xml"/></Relationships>
</file>

<file path=ppt/slideMasters/_rels/slideMaster112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2.xml"/></Relationships>
</file>

<file path=ppt/slideMasters/_rels/slideMaster113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3.xml"/></Relationships>
</file>

<file path=ppt/slideMasters/_rels/slideMaster114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4.xml"/></Relationships>
</file>

<file path=ppt/slideMasters/_rels/slideMaster115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5.xml"/></Relationships>
</file>

<file path=ppt/slideMasters/_rels/slideMaster116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6.xml"/></Relationships>
</file>

<file path=ppt/slideMasters/_rels/slideMaster117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7.xml"/></Relationships>
</file>

<file path=ppt/slideMasters/_rels/slideMaster118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8.xml"/></Relationships>
</file>

<file path=ppt/slideMasters/_rels/slideMaster119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9.xml"/></Relationships>
</file>

<file path=ppt/slideMasters/_rels/slideMaster12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slideMasters/_rels/slideMaster120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0.xml"/></Relationships>
</file>

<file path=ppt/slideMasters/_rels/slideMaster12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1.xml"/></Relationships>
</file>

<file path=ppt/slideMasters/_rels/slideMaster122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2.xml"/></Relationships>
</file>

<file path=ppt/slideMasters/_rels/slideMaster123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3.xml"/></Relationships>
</file>

<file path=ppt/slideMasters/_rels/slideMaster1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4.xml"/><Relationship Id="rId1" Type="http://schemas.openxmlformats.org/officeDocument/2006/relationships/slideLayout" Target="../slideLayouts/slideLayout7.xml"/></Relationships>
</file>

<file path=ppt/slideMasters/_rels/slideMaster125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5.xml"/></Relationships>
</file>

<file path=ppt/slideMasters/_rels/slideMaster12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6.xml"/><Relationship Id="rId1" Type="http://schemas.openxmlformats.org/officeDocument/2006/relationships/slideLayout" Target="../slideLayouts/slideLayout8.xml"/></Relationships>
</file>

<file path=ppt/slideMasters/_rels/slideMaster12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7.xml"/><Relationship Id="rId1" Type="http://schemas.openxmlformats.org/officeDocument/2006/relationships/slideLayout" Target="../slideLayouts/slideLayout9.xml"/></Relationships>
</file>

<file path=ppt/slideMasters/_rels/slideMaster12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8.xml"/><Relationship Id="rId1" Type="http://schemas.openxmlformats.org/officeDocument/2006/relationships/slideLayout" Target="../slideLayouts/slideLayout10.xml"/></Relationships>
</file>

<file path=ppt/slideMasters/_rels/slideMaster129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9.xml"/></Relationships>
</file>

<file path=ppt/slideMasters/_rels/slideMaster13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slideMasters/_rels/slideMaster130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0.xml"/></Relationships>
</file>

<file path=ppt/slideMasters/_rels/slideMaster13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1.xml"/></Relationships>
</file>

<file path=ppt/slideMasters/_rels/slideMaster13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2.xml"/><Relationship Id="rId1" Type="http://schemas.openxmlformats.org/officeDocument/2006/relationships/slideLayout" Target="../slideLayouts/slideLayout11.xml"/></Relationships>
</file>

<file path=ppt/slideMasters/_rels/slideMaster13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3.xml"/><Relationship Id="rId1" Type="http://schemas.openxmlformats.org/officeDocument/2006/relationships/slideLayout" Target="../slideLayouts/slideLayout12.xml"/></Relationships>
</file>

<file path=ppt/slideMasters/_rels/slideMaster13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4.xml"/><Relationship Id="rId1" Type="http://schemas.openxmlformats.org/officeDocument/2006/relationships/slideLayout" Target="../slideLayouts/slideLayout13.xml"/></Relationships>
</file>

<file path=ppt/slideMasters/_rels/slideMaster13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5.xml"/><Relationship Id="rId1" Type="http://schemas.openxmlformats.org/officeDocument/2006/relationships/slideLayout" Target="../slideLayouts/slideLayout14.xml"/></Relationships>
</file>

<file path=ppt/slideMasters/_rels/slideMaster13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6.xml"/><Relationship Id="rId1" Type="http://schemas.openxmlformats.org/officeDocument/2006/relationships/slideLayout" Target="../slideLayouts/slideLayout15.xml"/></Relationships>
</file>

<file path=ppt/slideMasters/_rels/slideMaster13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7.xml"/><Relationship Id="rId1" Type="http://schemas.openxmlformats.org/officeDocument/2006/relationships/slideLayout" Target="../slideLayouts/slideLayout16.xml"/></Relationships>
</file>

<file path=ppt/slideMasters/_rels/slideMaster138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8.xml"/></Relationships>
</file>

<file path=ppt/slideMasters/_rels/slideMaster139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9.xml"/></Relationships>
</file>

<file path=ppt/slideMasters/_rels/slideMaster14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slideMasters/_rels/slideMaster140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0.xml"/></Relationships>
</file>

<file path=ppt/slideMasters/_rels/slideMaster14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1.xml"/></Relationships>
</file>

<file path=ppt/slideMasters/_rels/slideMaster142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2.xml"/></Relationships>
</file>

<file path=ppt/slideMasters/_rels/slideMaster143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3.xml"/></Relationships>
</file>

<file path=ppt/slideMasters/_rels/slideMaster144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4.xml"/></Relationships>
</file>

<file path=ppt/slideMasters/_rels/slideMaster145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5.xml"/></Relationships>
</file>

<file path=ppt/slideMasters/_rels/slideMaster146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6.xml"/></Relationships>
</file>

<file path=ppt/slideMasters/_rels/slideMaster147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7.xml"/></Relationships>
</file>

<file path=ppt/slideMasters/_rels/slideMaster148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8.xml"/></Relationships>
</file>

<file path=ppt/slideMasters/_rels/slideMaster149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9.xml"/></Relationships>
</file>

<file path=ppt/slideMasters/_rels/slideMaster15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slideMasters/_rels/slideMaster150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0.xml"/></Relationships>
</file>

<file path=ppt/slideMasters/_rels/slideMaster15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1.xml"/></Relationships>
</file>

<file path=ppt/slideMasters/_rels/slideMaster152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2.xml"/></Relationships>
</file>

<file path=ppt/slideMasters/_rels/slideMaster153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3.xml"/></Relationships>
</file>

<file path=ppt/slideMasters/_rels/slideMaster154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4.xml"/></Relationships>
</file>

<file path=ppt/slideMasters/_rels/slideMaster155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5.xml"/></Relationships>
</file>

<file path=ppt/slideMasters/_rels/slideMaster156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6.xml"/></Relationships>
</file>

<file path=ppt/slideMasters/_rels/slideMaster157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7.xml"/></Relationships>
</file>

<file path=ppt/slideMasters/_rels/slideMaster158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8.xml"/></Relationships>
</file>

<file path=ppt/slideMasters/_rels/slideMaster159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9.xml"/></Relationships>
</file>

<file path=ppt/slideMasters/_rels/slideMaster16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slideMasters/_rels/slideMaster160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0.xml"/></Relationships>
</file>

<file path=ppt/slideMasters/_rels/slideMaster16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1.xml"/></Relationships>
</file>

<file path=ppt/slideMasters/_rels/slideMaster162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2.xml"/></Relationships>
</file>

<file path=ppt/slideMasters/_rels/slideMaster163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3.xml"/></Relationships>
</file>

<file path=ppt/slideMasters/_rels/slideMaster164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4.xml"/></Relationships>
</file>

<file path=ppt/slideMasters/_rels/slideMaster165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5.xml"/></Relationships>
</file>

<file path=ppt/slideMasters/_rels/slideMaster166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6.xml"/></Relationships>
</file>

<file path=ppt/slideMasters/_rels/slideMaster167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7.xml"/></Relationships>
</file>

<file path=ppt/slideMasters/_rels/slideMaster168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8.xml"/></Relationships>
</file>

<file path=ppt/slideMasters/_rels/slideMaster169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9.xml"/></Relationships>
</file>

<file path=ppt/slideMasters/_rels/slideMaster17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slideMasters/_rels/slideMaster170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0.xml"/></Relationships>
</file>

<file path=ppt/slideMasters/_rels/slideMaster17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1.xml"/></Relationships>
</file>

<file path=ppt/slideMasters/_rels/slideMaster172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2.xml"/></Relationships>
</file>

<file path=ppt/slideMasters/_rels/slideMaster173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3.xml"/></Relationships>
</file>

<file path=ppt/slideMasters/_rels/slideMaster174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4.xml"/></Relationships>
</file>

<file path=ppt/slideMasters/_rels/slideMaster175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5.xml"/></Relationships>
</file>

<file path=ppt/slideMasters/_rels/slideMaster176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6.xml"/></Relationships>
</file>

<file path=ppt/slideMasters/_rels/slideMaster177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7.xml"/></Relationships>
</file>

<file path=ppt/slideMasters/_rels/slideMaster178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8.xml"/></Relationships>
</file>

<file path=ppt/slideMasters/_rels/slideMaster179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9.xml"/></Relationships>
</file>

<file path=ppt/slideMasters/_rels/slideMaster18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slideMasters/_rels/slideMaster180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0.xml"/></Relationships>
</file>

<file path=ppt/slideMasters/_rels/slideMaster18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1.xml"/></Relationships>
</file>

<file path=ppt/slideMasters/_rels/slideMaster182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2.xml"/></Relationships>
</file>

<file path=ppt/slideMasters/_rels/slideMaster183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3.xml"/></Relationships>
</file>

<file path=ppt/slideMasters/_rels/slideMaster184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4.xml"/></Relationships>
</file>

<file path=ppt/slideMasters/_rels/slideMaster185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5.xml"/></Relationships>
</file>

<file path=ppt/slideMasters/_rels/slideMaster186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6.xml"/></Relationships>
</file>

<file path=ppt/slideMasters/_rels/slideMaster187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7.xml"/></Relationships>
</file>

<file path=ppt/slideMasters/_rels/slideMaster188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8.xml"/></Relationships>
</file>

<file path=ppt/slideMasters/_rels/slideMaster189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9.xml"/></Relationships>
</file>

<file path=ppt/slideMasters/_rels/slideMaster19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slideMasters/_rels/slideMaster190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0.xml"/></Relationships>
</file>

<file path=ppt/slideMasters/_rels/slideMaster19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1.xml"/></Relationships>
</file>

<file path=ppt/slideMasters/_rels/slideMaster192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2.xml"/></Relationships>
</file>

<file path=ppt/slideMasters/_rels/slideMaster193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3.xml"/></Relationships>
</file>

<file path=ppt/slideMasters/_rels/slideMaster194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4.xml"/></Relationships>
</file>

<file path=ppt/slideMasters/_rels/slideMaster195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5.xml"/></Relationships>
</file>

<file path=ppt/slideMasters/_rels/slideMaster196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6.xml"/></Relationships>
</file>

<file path=ppt/slideMasters/_rels/slideMaster197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7.xml"/></Relationships>
</file>

<file path=ppt/slideMasters/_rels/slideMaster198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8.xml"/></Relationships>
</file>

<file path=ppt/slideMasters/_rels/slideMaster199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9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slideMasters/_rels/slideMaster200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0.xml"/></Relationships>
</file>

<file path=ppt/slideMasters/_rels/slideMaster20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1.xml"/></Relationships>
</file>

<file path=ppt/slideMasters/_rels/slideMaster20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2.xml"/></Relationships>
</file>

<file path=ppt/slideMasters/_rels/slideMaster2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slideMasters/_rels/slideMaster25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slideMasters/_rels/slideMaster26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slideMasters/_rels/slideMaster27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slideMasters/_rels/slideMaster28.xml.rels><?xml version="1.0" encoding="UTF-8" standalone="yes"?>
<Relationships xmlns="http://schemas.openxmlformats.org/package/2006/relationships"><Relationship Id="rId1" Type="http://schemas.openxmlformats.org/officeDocument/2006/relationships/theme" Target="../theme/theme28.xml"/></Relationships>
</file>

<file path=ppt/slideMasters/_rels/slideMaster29.xml.rels><?xml version="1.0" encoding="UTF-8" standalone="yes"?>
<Relationships xmlns="http://schemas.openxmlformats.org/package/2006/relationships"><Relationship Id="rId1" Type="http://schemas.openxmlformats.org/officeDocument/2006/relationships/theme" Target="../theme/theme29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_rels/slideMaster30.xml.rels><?xml version="1.0" encoding="UTF-8" standalone="yes"?>
<Relationships xmlns="http://schemas.openxmlformats.org/package/2006/relationships"><Relationship Id="rId1" Type="http://schemas.openxmlformats.org/officeDocument/2006/relationships/theme" Target="../theme/theme30.xml"/></Relationships>
</file>

<file path=ppt/slideMasters/_rels/slideMaster3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1.xml"/></Relationships>
</file>

<file path=ppt/slideMasters/_rels/slideMaster32.xml.rels><?xml version="1.0" encoding="UTF-8" standalone="yes"?>
<Relationships xmlns="http://schemas.openxmlformats.org/package/2006/relationships"><Relationship Id="rId1" Type="http://schemas.openxmlformats.org/officeDocument/2006/relationships/theme" Target="../theme/theme32.xml"/></Relationships>
</file>

<file path=ppt/slideMasters/_rels/slideMaster3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3.xml"/></Relationships>
</file>

<file path=ppt/slideMasters/_rels/slideMaster34.xml.rels><?xml version="1.0" encoding="UTF-8" standalone="yes"?>
<Relationships xmlns="http://schemas.openxmlformats.org/package/2006/relationships"><Relationship Id="rId1" Type="http://schemas.openxmlformats.org/officeDocument/2006/relationships/theme" Target="../theme/theme34.xml"/></Relationships>
</file>

<file path=ppt/slideMasters/_rels/slideMaster35.xml.rels><?xml version="1.0" encoding="UTF-8" standalone="yes"?>
<Relationships xmlns="http://schemas.openxmlformats.org/package/2006/relationships"><Relationship Id="rId1" Type="http://schemas.openxmlformats.org/officeDocument/2006/relationships/theme" Target="../theme/theme35.xml"/></Relationships>
</file>

<file path=ppt/slideMasters/_rels/slideMaster36.xml.rels><?xml version="1.0" encoding="UTF-8" standalone="yes"?>
<Relationships xmlns="http://schemas.openxmlformats.org/package/2006/relationships"><Relationship Id="rId1" Type="http://schemas.openxmlformats.org/officeDocument/2006/relationships/theme" Target="../theme/theme36.xml"/></Relationships>
</file>

<file path=ppt/slideMasters/_rels/slideMaster37.xml.rels><?xml version="1.0" encoding="UTF-8" standalone="yes"?>
<Relationships xmlns="http://schemas.openxmlformats.org/package/2006/relationships"><Relationship Id="rId1" Type="http://schemas.openxmlformats.org/officeDocument/2006/relationships/theme" Target="../theme/theme37.xml"/></Relationships>
</file>

<file path=ppt/slideMasters/_rels/slideMaster38.xml.rels><?xml version="1.0" encoding="UTF-8" standalone="yes"?>
<Relationships xmlns="http://schemas.openxmlformats.org/package/2006/relationships"><Relationship Id="rId1" Type="http://schemas.openxmlformats.org/officeDocument/2006/relationships/theme" Target="../theme/theme38.xml"/></Relationships>
</file>

<file path=ppt/slideMasters/_rels/slideMaster39.xml.rels><?xml version="1.0" encoding="UTF-8" standalone="yes"?>
<Relationships xmlns="http://schemas.openxmlformats.org/package/2006/relationships"><Relationship Id="rId1" Type="http://schemas.openxmlformats.org/officeDocument/2006/relationships/theme" Target="../theme/theme39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slideMasters/_rels/slideMaster40.xml.rels><?xml version="1.0" encoding="UTF-8" standalone="yes"?>
<Relationships xmlns="http://schemas.openxmlformats.org/package/2006/relationships"><Relationship Id="rId1" Type="http://schemas.openxmlformats.org/officeDocument/2006/relationships/theme" Target="../theme/theme40.xml"/></Relationships>
</file>

<file path=ppt/slideMasters/_rels/slideMaster4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1.xml"/></Relationships>
</file>

<file path=ppt/slideMasters/_rels/slideMaster42.xml.rels><?xml version="1.0" encoding="UTF-8" standalone="yes"?>
<Relationships xmlns="http://schemas.openxmlformats.org/package/2006/relationships"><Relationship Id="rId1" Type="http://schemas.openxmlformats.org/officeDocument/2006/relationships/theme" Target="../theme/theme42.xml"/></Relationships>
</file>

<file path=ppt/slideMasters/_rels/slideMaster43.xml.rels><?xml version="1.0" encoding="UTF-8" standalone="yes"?>
<Relationships xmlns="http://schemas.openxmlformats.org/package/2006/relationships"><Relationship Id="rId1" Type="http://schemas.openxmlformats.org/officeDocument/2006/relationships/theme" Target="../theme/theme43.xml"/></Relationships>
</file>

<file path=ppt/slideMasters/_rels/slideMaster4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4.xml"/></Relationships>
</file>

<file path=ppt/slideMasters/_rels/slideMaster45.xml.rels><?xml version="1.0" encoding="UTF-8" standalone="yes"?>
<Relationships xmlns="http://schemas.openxmlformats.org/package/2006/relationships"><Relationship Id="rId1" Type="http://schemas.openxmlformats.org/officeDocument/2006/relationships/theme" Target="../theme/theme45.xml"/></Relationships>
</file>

<file path=ppt/slideMasters/_rels/slideMaster46.xml.rels><?xml version="1.0" encoding="UTF-8" standalone="yes"?>
<Relationships xmlns="http://schemas.openxmlformats.org/package/2006/relationships"><Relationship Id="rId1" Type="http://schemas.openxmlformats.org/officeDocument/2006/relationships/theme" Target="../theme/theme46.xml"/></Relationships>
</file>

<file path=ppt/slideMasters/_rels/slideMaster47.xml.rels><?xml version="1.0" encoding="UTF-8" standalone="yes"?>
<Relationships xmlns="http://schemas.openxmlformats.org/package/2006/relationships"><Relationship Id="rId1" Type="http://schemas.openxmlformats.org/officeDocument/2006/relationships/theme" Target="../theme/theme47.xml"/></Relationships>
</file>

<file path=ppt/slideMasters/_rels/slideMaster48.xml.rels><?xml version="1.0" encoding="UTF-8" standalone="yes"?>
<Relationships xmlns="http://schemas.openxmlformats.org/package/2006/relationships"><Relationship Id="rId1" Type="http://schemas.openxmlformats.org/officeDocument/2006/relationships/theme" Target="../theme/theme48.xml"/></Relationships>
</file>

<file path=ppt/slideMasters/_rels/slideMaster49.xml.rels><?xml version="1.0" encoding="UTF-8" standalone="yes"?>
<Relationships xmlns="http://schemas.openxmlformats.org/package/2006/relationships"><Relationship Id="rId1" Type="http://schemas.openxmlformats.org/officeDocument/2006/relationships/theme" Target="../theme/theme49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slideMasters/_rels/slideMaster50.xml.rels><?xml version="1.0" encoding="UTF-8" standalone="yes"?>
<Relationships xmlns="http://schemas.openxmlformats.org/package/2006/relationships"><Relationship Id="rId1" Type="http://schemas.openxmlformats.org/officeDocument/2006/relationships/theme" Target="../theme/theme50.xml"/></Relationships>
</file>

<file path=ppt/slideMasters/_rels/slideMaster5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1.xml"/></Relationships>
</file>

<file path=ppt/slideMasters/_rels/slideMaster52.xml.rels><?xml version="1.0" encoding="UTF-8" standalone="yes"?>
<Relationships xmlns="http://schemas.openxmlformats.org/package/2006/relationships"><Relationship Id="rId1" Type="http://schemas.openxmlformats.org/officeDocument/2006/relationships/theme" Target="../theme/theme52.xml"/></Relationships>
</file>

<file path=ppt/slideMasters/_rels/slideMaster53.xml.rels><?xml version="1.0" encoding="UTF-8" standalone="yes"?>
<Relationships xmlns="http://schemas.openxmlformats.org/package/2006/relationships"><Relationship Id="rId1" Type="http://schemas.openxmlformats.org/officeDocument/2006/relationships/theme" Target="../theme/theme53.xml"/></Relationships>
</file>

<file path=ppt/slideMasters/_rels/slideMaster54.xml.rels><?xml version="1.0" encoding="UTF-8" standalone="yes"?>
<Relationships xmlns="http://schemas.openxmlformats.org/package/2006/relationships"><Relationship Id="rId1" Type="http://schemas.openxmlformats.org/officeDocument/2006/relationships/theme" Target="../theme/theme54.xml"/></Relationships>
</file>

<file path=ppt/slideMasters/_rels/slideMaster55.xml.rels><?xml version="1.0" encoding="UTF-8" standalone="yes"?>
<Relationships xmlns="http://schemas.openxmlformats.org/package/2006/relationships"><Relationship Id="rId1" Type="http://schemas.openxmlformats.org/officeDocument/2006/relationships/theme" Target="../theme/theme55.xml"/></Relationships>
</file>

<file path=ppt/slideMasters/_rels/slideMaster56.xml.rels><?xml version="1.0" encoding="UTF-8" standalone="yes"?>
<Relationships xmlns="http://schemas.openxmlformats.org/package/2006/relationships"><Relationship Id="rId1" Type="http://schemas.openxmlformats.org/officeDocument/2006/relationships/theme" Target="../theme/theme56.xml"/></Relationships>
</file>

<file path=ppt/slideMasters/_rels/slideMaster57.xml.rels><?xml version="1.0" encoding="UTF-8" standalone="yes"?>
<Relationships xmlns="http://schemas.openxmlformats.org/package/2006/relationships"><Relationship Id="rId1" Type="http://schemas.openxmlformats.org/officeDocument/2006/relationships/theme" Target="../theme/theme57.xml"/></Relationships>
</file>

<file path=ppt/slideMasters/_rels/slideMaster58.xml.rels><?xml version="1.0" encoding="UTF-8" standalone="yes"?>
<Relationships xmlns="http://schemas.openxmlformats.org/package/2006/relationships"><Relationship Id="rId1" Type="http://schemas.openxmlformats.org/officeDocument/2006/relationships/theme" Target="../theme/theme58.xml"/></Relationships>
</file>

<file path=ppt/slideMasters/_rels/slideMaster59.xml.rels><?xml version="1.0" encoding="UTF-8" standalone="yes"?>
<Relationships xmlns="http://schemas.openxmlformats.org/package/2006/relationships"><Relationship Id="rId1" Type="http://schemas.openxmlformats.org/officeDocument/2006/relationships/theme" Target="../theme/theme59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slideMasters/_rels/slideMaster60.xml.rels><?xml version="1.0" encoding="UTF-8" standalone="yes"?>
<Relationships xmlns="http://schemas.openxmlformats.org/package/2006/relationships"><Relationship Id="rId1" Type="http://schemas.openxmlformats.org/officeDocument/2006/relationships/theme" Target="../theme/theme60.xml"/></Relationships>
</file>

<file path=ppt/slideMasters/_rels/slideMaster6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1.xml"/></Relationships>
</file>

<file path=ppt/slideMasters/_rels/slideMaster62.xml.rels><?xml version="1.0" encoding="UTF-8" standalone="yes"?>
<Relationships xmlns="http://schemas.openxmlformats.org/package/2006/relationships"><Relationship Id="rId1" Type="http://schemas.openxmlformats.org/officeDocument/2006/relationships/theme" Target="../theme/theme62.xml"/></Relationships>
</file>

<file path=ppt/slideMasters/_rels/slideMaster63.xml.rels><?xml version="1.0" encoding="UTF-8" standalone="yes"?>
<Relationships xmlns="http://schemas.openxmlformats.org/package/2006/relationships"><Relationship Id="rId1" Type="http://schemas.openxmlformats.org/officeDocument/2006/relationships/theme" Target="../theme/theme63.xml"/></Relationships>
</file>

<file path=ppt/slideMasters/_rels/slideMaster64.xml.rels><?xml version="1.0" encoding="UTF-8" standalone="yes"?>
<Relationships xmlns="http://schemas.openxmlformats.org/package/2006/relationships"><Relationship Id="rId1" Type="http://schemas.openxmlformats.org/officeDocument/2006/relationships/theme" Target="../theme/theme64.xml"/></Relationships>
</file>

<file path=ppt/slideMasters/_rels/slideMaster65.xml.rels><?xml version="1.0" encoding="UTF-8" standalone="yes"?>
<Relationships xmlns="http://schemas.openxmlformats.org/package/2006/relationships"><Relationship Id="rId1" Type="http://schemas.openxmlformats.org/officeDocument/2006/relationships/theme" Target="../theme/theme65.xml"/></Relationships>
</file>

<file path=ppt/slideMasters/_rels/slideMaster66.xml.rels><?xml version="1.0" encoding="UTF-8" standalone="yes"?>
<Relationships xmlns="http://schemas.openxmlformats.org/package/2006/relationships"><Relationship Id="rId1" Type="http://schemas.openxmlformats.org/officeDocument/2006/relationships/theme" Target="../theme/theme66.xml"/></Relationships>
</file>

<file path=ppt/slideMasters/_rels/slideMaster67.xml.rels><?xml version="1.0" encoding="UTF-8" standalone="yes"?>
<Relationships xmlns="http://schemas.openxmlformats.org/package/2006/relationships"><Relationship Id="rId1" Type="http://schemas.openxmlformats.org/officeDocument/2006/relationships/theme" Target="../theme/theme67.xml"/></Relationships>
</file>

<file path=ppt/slideMasters/_rels/slideMaster68.xml.rels><?xml version="1.0" encoding="UTF-8" standalone="yes"?>
<Relationships xmlns="http://schemas.openxmlformats.org/package/2006/relationships"><Relationship Id="rId1" Type="http://schemas.openxmlformats.org/officeDocument/2006/relationships/theme" Target="../theme/theme68.xml"/></Relationships>
</file>

<file path=ppt/slideMasters/_rels/slideMaster69.xml.rels><?xml version="1.0" encoding="UTF-8" standalone="yes"?>
<Relationships xmlns="http://schemas.openxmlformats.org/package/2006/relationships"><Relationship Id="rId1" Type="http://schemas.openxmlformats.org/officeDocument/2006/relationships/theme" Target="../theme/theme69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slideMasters/_rels/slideMaster70.xml.rels><?xml version="1.0" encoding="UTF-8" standalone="yes"?>
<Relationships xmlns="http://schemas.openxmlformats.org/package/2006/relationships"><Relationship Id="rId1" Type="http://schemas.openxmlformats.org/officeDocument/2006/relationships/theme" Target="../theme/theme70.xml"/></Relationships>
</file>

<file path=ppt/slideMasters/_rels/slideMaster7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1.xml"/></Relationships>
</file>

<file path=ppt/slideMasters/_rels/slideMaster72.xml.rels><?xml version="1.0" encoding="UTF-8" standalone="yes"?>
<Relationships xmlns="http://schemas.openxmlformats.org/package/2006/relationships"><Relationship Id="rId1" Type="http://schemas.openxmlformats.org/officeDocument/2006/relationships/theme" Target="../theme/theme72.xml"/></Relationships>
</file>

<file path=ppt/slideMasters/_rels/slideMaster73.xml.rels><?xml version="1.0" encoding="UTF-8" standalone="yes"?>
<Relationships xmlns="http://schemas.openxmlformats.org/package/2006/relationships"><Relationship Id="rId1" Type="http://schemas.openxmlformats.org/officeDocument/2006/relationships/theme" Target="../theme/theme73.xml"/></Relationships>
</file>

<file path=ppt/slideMasters/_rels/slideMaster74.xml.rels><?xml version="1.0" encoding="UTF-8" standalone="yes"?>
<Relationships xmlns="http://schemas.openxmlformats.org/package/2006/relationships"><Relationship Id="rId1" Type="http://schemas.openxmlformats.org/officeDocument/2006/relationships/theme" Target="../theme/theme74.xml"/></Relationships>
</file>

<file path=ppt/slideMasters/_rels/slideMaster75.xml.rels><?xml version="1.0" encoding="UTF-8" standalone="yes"?>
<Relationships xmlns="http://schemas.openxmlformats.org/package/2006/relationships"><Relationship Id="rId1" Type="http://schemas.openxmlformats.org/officeDocument/2006/relationships/theme" Target="../theme/theme75.xml"/></Relationships>
</file>

<file path=ppt/slideMasters/_rels/slideMaster76.xml.rels><?xml version="1.0" encoding="UTF-8" standalone="yes"?>
<Relationships xmlns="http://schemas.openxmlformats.org/package/2006/relationships"><Relationship Id="rId1" Type="http://schemas.openxmlformats.org/officeDocument/2006/relationships/theme" Target="../theme/theme76.xml"/></Relationships>
</file>

<file path=ppt/slideMasters/_rels/slideMaster77.xml.rels><?xml version="1.0" encoding="UTF-8" standalone="yes"?>
<Relationships xmlns="http://schemas.openxmlformats.org/package/2006/relationships"><Relationship Id="rId1" Type="http://schemas.openxmlformats.org/officeDocument/2006/relationships/theme" Target="../theme/theme77.xml"/></Relationships>
</file>

<file path=ppt/slideMasters/_rels/slideMaster78.xml.rels><?xml version="1.0" encoding="UTF-8" standalone="yes"?>
<Relationships xmlns="http://schemas.openxmlformats.org/package/2006/relationships"><Relationship Id="rId1" Type="http://schemas.openxmlformats.org/officeDocument/2006/relationships/theme" Target="../theme/theme78.xml"/></Relationships>
</file>

<file path=ppt/slideMasters/_rels/slideMaster79.xml.rels><?xml version="1.0" encoding="UTF-8" standalone="yes"?>
<Relationships xmlns="http://schemas.openxmlformats.org/package/2006/relationships"><Relationship Id="rId1" Type="http://schemas.openxmlformats.org/officeDocument/2006/relationships/theme" Target="../theme/theme79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slideMasters/_rels/slideMaster80.xml.rels><?xml version="1.0" encoding="UTF-8" standalone="yes"?>
<Relationships xmlns="http://schemas.openxmlformats.org/package/2006/relationships"><Relationship Id="rId1" Type="http://schemas.openxmlformats.org/officeDocument/2006/relationships/theme" Target="../theme/theme80.xml"/></Relationships>
</file>

<file path=ppt/slideMasters/_rels/slideMaster8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1.xml"/></Relationships>
</file>

<file path=ppt/slideMasters/_rels/slideMaster82.xml.rels><?xml version="1.0" encoding="UTF-8" standalone="yes"?>
<Relationships xmlns="http://schemas.openxmlformats.org/package/2006/relationships"><Relationship Id="rId1" Type="http://schemas.openxmlformats.org/officeDocument/2006/relationships/theme" Target="../theme/theme82.xml"/></Relationships>
</file>

<file path=ppt/slideMasters/_rels/slideMaster83.xml.rels><?xml version="1.0" encoding="UTF-8" standalone="yes"?>
<Relationships xmlns="http://schemas.openxmlformats.org/package/2006/relationships"><Relationship Id="rId1" Type="http://schemas.openxmlformats.org/officeDocument/2006/relationships/theme" Target="../theme/theme83.xml"/></Relationships>
</file>

<file path=ppt/slideMasters/_rels/slideMaster84.xml.rels><?xml version="1.0" encoding="UTF-8" standalone="yes"?>
<Relationships xmlns="http://schemas.openxmlformats.org/package/2006/relationships"><Relationship Id="rId1" Type="http://schemas.openxmlformats.org/officeDocument/2006/relationships/theme" Target="../theme/theme84.xml"/></Relationships>
</file>

<file path=ppt/slideMasters/_rels/slideMaster85.xml.rels><?xml version="1.0" encoding="UTF-8" standalone="yes"?>
<Relationships xmlns="http://schemas.openxmlformats.org/package/2006/relationships"><Relationship Id="rId1" Type="http://schemas.openxmlformats.org/officeDocument/2006/relationships/theme" Target="../theme/theme85.xml"/></Relationships>
</file>

<file path=ppt/slideMasters/_rels/slideMaster86.xml.rels><?xml version="1.0" encoding="UTF-8" standalone="yes"?>
<Relationships xmlns="http://schemas.openxmlformats.org/package/2006/relationships"><Relationship Id="rId1" Type="http://schemas.openxmlformats.org/officeDocument/2006/relationships/theme" Target="../theme/theme86.xml"/></Relationships>
</file>

<file path=ppt/slideMasters/_rels/slideMaster87.xml.rels><?xml version="1.0" encoding="UTF-8" standalone="yes"?>
<Relationships xmlns="http://schemas.openxmlformats.org/package/2006/relationships"><Relationship Id="rId1" Type="http://schemas.openxmlformats.org/officeDocument/2006/relationships/theme" Target="../theme/theme87.xml"/></Relationships>
</file>

<file path=ppt/slideMasters/_rels/slideMaster88.xml.rels><?xml version="1.0" encoding="UTF-8" standalone="yes"?>
<Relationships xmlns="http://schemas.openxmlformats.org/package/2006/relationships"><Relationship Id="rId1" Type="http://schemas.openxmlformats.org/officeDocument/2006/relationships/theme" Target="../theme/theme88.xml"/></Relationships>
</file>

<file path=ppt/slideMasters/_rels/slideMaster89.xml.rels><?xml version="1.0" encoding="UTF-8" standalone="yes"?>
<Relationships xmlns="http://schemas.openxmlformats.org/package/2006/relationships"><Relationship Id="rId1" Type="http://schemas.openxmlformats.org/officeDocument/2006/relationships/theme" Target="../theme/theme89.xml"/></Relationships>
</file>

<file path=ppt/slideMasters/_rels/slideMaster9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slideMasters/_rels/slideMaster90.xml.rels><?xml version="1.0" encoding="UTF-8" standalone="yes"?>
<Relationships xmlns="http://schemas.openxmlformats.org/package/2006/relationships"><Relationship Id="rId1" Type="http://schemas.openxmlformats.org/officeDocument/2006/relationships/theme" Target="../theme/theme90.xml"/></Relationships>
</file>

<file path=ppt/slideMasters/_rels/slideMaster9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1.xml"/></Relationships>
</file>

<file path=ppt/slideMasters/_rels/slideMaster92.xml.rels><?xml version="1.0" encoding="UTF-8" standalone="yes"?>
<Relationships xmlns="http://schemas.openxmlformats.org/package/2006/relationships"><Relationship Id="rId1" Type="http://schemas.openxmlformats.org/officeDocument/2006/relationships/theme" Target="../theme/theme92.xml"/></Relationships>
</file>

<file path=ppt/slideMasters/_rels/slideMaster93.xml.rels><?xml version="1.0" encoding="UTF-8" standalone="yes"?>
<Relationships xmlns="http://schemas.openxmlformats.org/package/2006/relationships"><Relationship Id="rId1" Type="http://schemas.openxmlformats.org/officeDocument/2006/relationships/theme" Target="../theme/theme93.xml"/></Relationships>
</file>

<file path=ppt/slideMasters/_rels/slideMaster94.xml.rels><?xml version="1.0" encoding="UTF-8" standalone="yes"?>
<Relationships xmlns="http://schemas.openxmlformats.org/package/2006/relationships"><Relationship Id="rId1" Type="http://schemas.openxmlformats.org/officeDocument/2006/relationships/theme" Target="../theme/theme94.xml"/></Relationships>
</file>

<file path=ppt/slideMasters/_rels/slideMaster95.xml.rels><?xml version="1.0" encoding="UTF-8" standalone="yes"?>
<Relationships xmlns="http://schemas.openxmlformats.org/package/2006/relationships"><Relationship Id="rId1" Type="http://schemas.openxmlformats.org/officeDocument/2006/relationships/theme" Target="../theme/theme95.xml"/></Relationships>
</file>

<file path=ppt/slideMasters/_rels/slideMaster96.xml.rels><?xml version="1.0" encoding="UTF-8" standalone="yes"?>
<Relationships xmlns="http://schemas.openxmlformats.org/package/2006/relationships"><Relationship Id="rId1" Type="http://schemas.openxmlformats.org/officeDocument/2006/relationships/theme" Target="../theme/theme96.xml"/></Relationships>
</file>

<file path=ppt/slideMasters/_rels/slideMaster97.xml.rels><?xml version="1.0" encoding="UTF-8" standalone="yes"?>
<Relationships xmlns="http://schemas.openxmlformats.org/package/2006/relationships"><Relationship Id="rId1" Type="http://schemas.openxmlformats.org/officeDocument/2006/relationships/theme" Target="../theme/theme97.xml"/></Relationships>
</file>

<file path=ppt/slideMasters/_rels/slideMaster98.xml.rels><?xml version="1.0" encoding="UTF-8" standalone="yes"?>
<Relationships xmlns="http://schemas.openxmlformats.org/package/2006/relationships"><Relationship Id="rId1" Type="http://schemas.openxmlformats.org/officeDocument/2006/relationships/theme" Target="../theme/theme98.xml"/></Relationships>
</file>

<file path=ppt/slideMasters/_rels/slideMaster99.xml.rels><?xml version="1.0" encoding="UTF-8" standalone="yes"?>
<Relationships xmlns="http://schemas.openxmlformats.org/package/2006/relationships"><Relationship Id="rId1" Type="http://schemas.openxmlformats.org/officeDocument/2006/relationships/theme" Target="../theme/theme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82563" y="182563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dirty="0" smtClean="0"/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463" y="1123950"/>
            <a:ext cx="8775700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3716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923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6" r:id="rId3"/>
    <p:sldLayoutId id="2147483785" r:id="rId4"/>
    <p:sldLayoutId id="2147483783" r:id="rId5"/>
    <p:sldLayoutId id="2147483784" r:id="rId6"/>
  </p:sldLayoutIdLst>
  <p:timing>
    <p:tnLst>
      <p:par>
        <p:cTn id="1" dur="indefinite" restart="never" nodeType="tmRoot"/>
      </p:par>
    </p:tnLst>
  </p:timing>
  <p:hf sldNum="0" hdr="0" dt="0"/>
  <p:txStyles>
    <p:titleStyle>
      <a:lvl1pPr marL="0" indent="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imes New Roman" charset="0"/>
          <a:ea typeface="Arial" charset="0"/>
          <a:cs typeface="Arial" charset="0"/>
        </a:defRPr>
      </a:lvl2pPr>
      <a:lvl3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imes New Roman" charset="0"/>
          <a:ea typeface="Arial" charset="0"/>
          <a:cs typeface="Arial" charset="0"/>
        </a:defRPr>
      </a:lvl3pPr>
      <a:lvl4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imes New Roman" charset="0"/>
          <a:ea typeface="Arial" charset="0"/>
          <a:cs typeface="Arial" charset="0"/>
        </a:defRPr>
      </a:lvl4pPr>
      <a:lvl5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imes New Roman" charset="0"/>
          <a:ea typeface="Arial" charset="0"/>
          <a:cs typeface="Arial" charset="0"/>
        </a:defRPr>
      </a:lvl5pPr>
      <a:lvl6pPr marL="9080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6pPr>
      <a:lvl7pPr marL="13652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7pPr>
      <a:lvl8pPr marL="18224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8pPr>
      <a:lvl9pPr marL="22796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9pPr>
    </p:titleStyle>
    <p:bodyStyle>
      <a:lvl1pPr marL="400050" indent="-342900" algn="l" rtl="0" eaLnBrk="1" fontAlgn="base" hangingPunct="1">
        <a:spcBef>
          <a:spcPts val="0"/>
        </a:spcBef>
        <a:spcAft>
          <a:spcPct val="20000"/>
        </a:spcAft>
        <a:buClr>
          <a:schemeClr val="tx2"/>
        </a:buClr>
        <a:buFont typeface="Wingdings" panose="05000000000000000000" pitchFamily="2" charset="2"/>
        <a:buChar char="§"/>
        <a:defRPr sz="2800">
          <a:solidFill>
            <a:schemeClr val="tx1"/>
          </a:solidFill>
          <a:latin typeface="Arial" charset="0"/>
          <a:ea typeface="+mn-ea"/>
          <a:cs typeface="+mn-cs"/>
        </a:defRPr>
      </a:lvl1pPr>
      <a:lvl2pPr marL="800100" indent="-341313" algn="l" rtl="0" eaLnBrk="1" fontAlgn="base" hangingPunct="1">
        <a:spcBef>
          <a:spcPts val="0"/>
        </a:spcBef>
        <a:spcAft>
          <a:spcPct val="20000"/>
        </a:spcAft>
        <a:buClr>
          <a:schemeClr val="tx2"/>
        </a:buClr>
        <a:buFont typeface="Wingdings" panose="05000000000000000000" pitchFamily="2" charset="2"/>
        <a:buChar char="§"/>
        <a:defRPr sz="2600">
          <a:solidFill>
            <a:schemeClr val="tx1"/>
          </a:solidFill>
          <a:latin typeface="Arial" charset="0"/>
          <a:ea typeface="+mn-ea"/>
          <a:cs typeface="+mn-cs"/>
        </a:defRPr>
      </a:lvl2pPr>
      <a:lvl3pPr marL="1257300" indent="-339725" algn="l" rtl="0" eaLnBrk="1" fontAlgn="base" hangingPunct="1">
        <a:spcBef>
          <a:spcPts val="0"/>
        </a:spcBef>
        <a:spcAft>
          <a:spcPct val="20000"/>
        </a:spcAft>
        <a:buClr>
          <a:schemeClr val="tx2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latin typeface="Arial" charset="0"/>
          <a:ea typeface="+mn-ea"/>
          <a:cs typeface="+mn-cs"/>
        </a:defRPr>
      </a:lvl3pPr>
      <a:lvl4pPr marL="1714500" indent="-347663" algn="l" rtl="0" eaLnBrk="1" fontAlgn="base" hangingPunct="1">
        <a:spcBef>
          <a:spcPts val="0"/>
        </a:spcBef>
        <a:spcAft>
          <a:spcPct val="20000"/>
        </a:spcAft>
        <a:buClr>
          <a:schemeClr val="tx2"/>
        </a:buClr>
        <a:buFont typeface="Wingdings" panose="05000000000000000000" pitchFamily="2" charset="2"/>
        <a:buChar char="§"/>
        <a:tabLst/>
        <a:defRPr sz="2200">
          <a:solidFill>
            <a:schemeClr val="tx1"/>
          </a:solidFill>
          <a:latin typeface="Arial" charset="0"/>
          <a:ea typeface="+mn-ea"/>
          <a:cs typeface="+mn-cs"/>
        </a:defRPr>
      </a:lvl4pPr>
      <a:lvl5pPr marL="2171700" indent="-347663" algn="l" rtl="0" eaLnBrk="1" fontAlgn="base" hangingPunct="1">
        <a:spcBef>
          <a:spcPts val="0"/>
        </a:spcBef>
        <a:spcAft>
          <a:spcPct val="20000"/>
        </a:spcAft>
        <a:buClr>
          <a:schemeClr val="tx2"/>
        </a:buClr>
        <a:buFont typeface="Wingdings" panose="05000000000000000000" pitchFamily="2" charset="2"/>
        <a:buChar char="§"/>
        <a:defRPr sz="2200">
          <a:solidFill>
            <a:schemeClr val="tx1"/>
          </a:solidFill>
          <a:latin typeface="Arial" charset="0"/>
          <a:ea typeface="+mn-ea"/>
          <a:cs typeface="+mn-cs"/>
        </a:defRPr>
      </a:lvl5pPr>
      <a:lvl6pPr marL="33162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37734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42306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46878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87422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084267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251759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082929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99446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022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639956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33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605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4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09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430696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48809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508523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986047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345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51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6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86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384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798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424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197739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467733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228226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52475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69887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470257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32029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83031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5972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12130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711013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99882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746553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76297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74459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61618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911749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59821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849969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689912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574012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335297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34639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51377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85718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43279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485545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50276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5747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45616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649703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86766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403613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52175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92138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387799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015045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473113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499513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171285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6034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1906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035887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569467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411316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90849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15736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29317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53485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842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03466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554366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25723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946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096997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399353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56875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860832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969375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765397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88205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02069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938775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57633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65494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500303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909519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29402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81998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805627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81763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62566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70513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015212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664799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212886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82632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49496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4716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29191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102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83424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583779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077367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61998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992137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208983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28212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053237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64222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416782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68129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79963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92612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000287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869355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955133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865117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190795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72757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64284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05705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92549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069815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0970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01736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73474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25338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92217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81995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34908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12481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499702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Concept 7.1: Catabolic pathways yield energy by oxidizing organic fuels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Catabolic pathways involving electron transfer are central processes to cellular respiration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73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 dirty="0" smtClean="0"/>
              <a:t>Oxidation of Organic Fuel Molecules During</a:t>
            </a:r>
            <a:br>
              <a:rPr lang="en-US" altLang="en-US" i="1" dirty="0" smtClean="0"/>
            </a:br>
            <a:r>
              <a:rPr lang="en-US" altLang="en-US" i="1" dirty="0" smtClean="0"/>
              <a:t>Cellular Respiration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During cellular respiration, fuel (such as glucose) is oxidized, and O</a:t>
            </a:r>
            <a:r>
              <a:rPr lang="en-US" altLang="en-US" baseline="-25000" dirty="0" smtClean="0"/>
              <a:t>2</a:t>
            </a:r>
            <a:r>
              <a:rPr lang="en-US" altLang="en-US" dirty="0" smtClean="0"/>
              <a:t> is reduced</a:t>
            </a:r>
          </a:p>
          <a:p>
            <a:r>
              <a:rPr lang="en-US" altLang="en-US" dirty="0" smtClean="0"/>
              <a:t>Organic molecules with an abundance of hydrogen, like carbohydrates and fats, are excellent fuels</a:t>
            </a:r>
          </a:p>
          <a:p>
            <a:r>
              <a:rPr lang="en-US" altLang="en-US" dirty="0" smtClean="0"/>
              <a:t>As hydrogen (with its electron) is transferred to oxygen, energy is released that can be used in ATP synthesis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59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76" y="2877312"/>
            <a:ext cx="8461248" cy="110337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7.UN03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71818" y="2854159"/>
            <a:ext cx="2151230" cy="29944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46" b="1" dirty="0">
                <a:solidFill>
                  <a:srgbClr val="0092D2"/>
                </a:solidFill>
                <a:latin typeface="Arial"/>
                <a:ea typeface="ＭＳ Ｐゴシック" charset="0"/>
                <a:cs typeface="+mn-cs"/>
              </a:rPr>
              <a:t>becomes oxidized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52208" y="3682379"/>
            <a:ext cx="2125582" cy="29944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46" b="1" dirty="0">
                <a:solidFill>
                  <a:srgbClr val="0092D2"/>
                </a:solidFill>
                <a:latin typeface="Arial"/>
                <a:ea typeface="ＭＳ Ｐゴシック" charset="0"/>
                <a:cs typeface="+mn-cs"/>
              </a:rPr>
              <a:t>becomes reduced</a:t>
            </a:r>
          </a:p>
        </p:txBody>
      </p:sp>
    </p:spTree>
    <p:extLst>
      <p:ext uri="{BB962C8B-B14F-4D97-AF65-F5344CB8AC3E}">
        <p14:creationId xmlns:p14="http://schemas.microsoft.com/office/powerpoint/2010/main" val="11910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 dirty="0" smtClean="0"/>
              <a:t>Stepwise Energy Harvest via NAD</a:t>
            </a:r>
            <a:r>
              <a:rPr lang="en-US" altLang="en-US" i="1" baseline="30000" dirty="0" smtClean="0"/>
              <a:t>+</a:t>
            </a:r>
            <a:r>
              <a:rPr lang="en-US" altLang="en-US" i="1" dirty="0" smtClean="0"/>
              <a:t> and the Electron Transport Chain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In cellular respiration, glucose and other organic molecules are broken down in a series of steps</a:t>
            </a:r>
          </a:p>
          <a:p>
            <a:r>
              <a:rPr lang="en-US" altLang="en-US" dirty="0" smtClean="0"/>
              <a:t>Electrons from organic compounds are usually first transferred to </a:t>
            </a:r>
            <a:r>
              <a:rPr lang="en-US" altLang="en-US" b="1" dirty="0" smtClean="0"/>
              <a:t>NAD</a:t>
            </a:r>
            <a:r>
              <a:rPr lang="en-US" altLang="en-US" b="1" baseline="30000" dirty="0" smtClean="0">
                <a:sym typeface="Symbol" pitchFamily="18" charset="2"/>
              </a:rPr>
              <a:t>+</a:t>
            </a:r>
            <a:r>
              <a:rPr lang="en-US" altLang="en-US" dirty="0" smtClean="0"/>
              <a:t>, a coenzyme</a:t>
            </a:r>
          </a:p>
          <a:p>
            <a:r>
              <a:rPr lang="en-US" altLang="en-US" dirty="0" smtClean="0"/>
              <a:t>As an electron acceptor, NAD</a:t>
            </a:r>
            <a:r>
              <a:rPr lang="en-US" altLang="en-US" baseline="30000" dirty="0" smtClean="0">
                <a:sym typeface="Symbol" pitchFamily="18" charset="2"/>
              </a:rPr>
              <a:t>+ </a:t>
            </a:r>
            <a:r>
              <a:rPr lang="en-US" altLang="en-US" dirty="0" smtClean="0"/>
              <a:t>functions as an oxidizing agent during cellular respiration</a:t>
            </a:r>
          </a:p>
          <a:p>
            <a:r>
              <a:rPr lang="en-US" altLang="en-US" dirty="0" smtClean="0"/>
              <a:t>Each NADH (the reduced form of NAD</a:t>
            </a:r>
            <a:r>
              <a:rPr lang="en-US" altLang="en-US" baseline="30000" dirty="0" smtClean="0">
                <a:sym typeface="Symbol" pitchFamily="18" charset="2"/>
              </a:rPr>
              <a:t>+</a:t>
            </a:r>
            <a:r>
              <a:rPr lang="en-US" altLang="en-US" dirty="0" smtClean="0"/>
              <a:t>) represents stored energy that is tapped to synthesize ATP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10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Enzymes called dehydrogenases facilitate the transfer of two electrons and one hydrogen ion to NAD</a:t>
            </a:r>
            <a:r>
              <a:rPr lang="en-US" altLang="en-US" baseline="30000" dirty="0" smtClean="0"/>
              <a:t>+</a:t>
            </a:r>
          </a:p>
          <a:p>
            <a:r>
              <a:rPr lang="en-US" altLang="en-US" dirty="0" smtClean="0"/>
              <a:t>One hydrogen ion is released in this process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73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210056"/>
            <a:ext cx="8546592" cy="443788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7.4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27925" y="1206140"/>
            <a:ext cx="867225" cy="21544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231F20"/>
                </a:solidFill>
                <a:latin typeface="Arial"/>
                <a:ea typeface="ＭＳ Ｐゴシック" charset="0"/>
                <a:cs typeface="+mn-cs"/>
              </a:rPr>
              <a:t>2</a:t>
            </a:r>
            <a:r>
              <a:rPr lang="en-US" sz="1400" b="1" dirty="0">
                <a:solidFill>
                  <a:srgbClr val="EC008C"/>
                </a:solidFill>
                <a:latin typeface="Arial"/>
                <a:ea typeface="ＭＳ Ｐゴシック" charset="0"/>
                <a:cs typeface="+mn-cs"/>
              </a:rPr>
              <a:t> </a:t>
            </a:r>
            <a:r>
              <a:rPr lang="en-US" sz="1400" b="1" i="1" dirty="0" smtClean="0">
                <a:solidFill>
                  <a:srgbClr val="EC008C"/>
                </a:solidFill>
                <a:latin typeface="Arial"/>
                <a:ea typeface="ＭＳ Ｐゴシック" charset="0"/>
                <a:cs typeface="+mn-cs"/>
              </a:rPr>
              <a:t>e</a:t>
            </a:r>
            <a:r>
              <a:rPr lang="en-US" sz="1400" b="1" baseline="30000" dirty="0" smtClean="0">
                <a:solidFill>
                  <a:srgbClr val="EC008C"/>
                </a:solidFill>
                <a:latin typeface="Symbol" pitchFamily="18" charset="2"/>
                <a:ea typeface="ＭＳ Ｐゴシック" charset="0"/>
                <a:cs typeface="Arial"/>
                <a:sym typeface="Symbol"/>
              </a:rPr>
              <a:t></a:t>
            </a:r>
            <a:r>
              <a:rPr lang="en-US" sz="1400" b="1" dirty="0" smtClean="0">
                <a:solidFill>
                  <a:srgbClr val="EC008C"/>
                </a:solidFill>
                <a:latin typeface="Arial"/>
                <a:ea typeface="ＭＳ Ｐゴシック" charset="0"/>
              </a:rPr>
              <a:t> </a:t>
            </a:r>
            <a:r>
              <a:rPr lang="en-US" sz="1400" b="1" dirty="0" smtClean="0">
                <a:solidFill>
                  <a:srgbClr val="231F20"/>
                </a:solidFill>
                <a:latin typeface="Symbol"/>
                <a:ea typeface="ＭＳ Ｐゴシック" charset="0"/>
                <a:cs typeface="+mn-cs"/>
              </a:rPr>
              <a:t>+</a:t>
            </a:r>
            <a:r>
              <a:rPr lang="en-US" sz="1400" b="1" dirty="0" smtClean="0">
                <a:solidFill>
                  <a:srgbClr val="231F20"/>
                </a:solidFill>
                <a:latin typeface="Arial"/>
                <a:ea typeface="ＭＳ Ｐゴシック" charset="0"/>
                <a:cs typeface="+mn-cs"/>
              </a:rPr>
              <a:t> </a:t>
            </a:r>
            <a:r>
              <a:rPr lang="en-US" sz="1400" b="1" dirty="0">
                <a:solidFill>
                  <a:srgbClr val="231F20"/>
                </a:solidFill>
                <a:latin typeface="Arial"/>
                <a:ea typeface="ＭＳ Ｐゴシック" charset="0"/>
                <a:cs typeface="+mn-cs"/>
              </a:rPr>
              <a:t>2</a:t>
            </a:r>
            <a:r>
              <a:rPr lang="en-US" sz="1400" b="1" dirty="0">
                <a:solidFill>
                  <a:srgbClr val="EC008C"/>
                </a:solidFill>
                <a:latin typeface="Arial"/>
                <a:ea typeface="ＭＳ Ｐゴシック" charset="0"/>
                <a:cs typeface="+mn-cs"/>
              </a:rPr>
              <a:t> </a:t>
            </a:r>
            <a:r>
              <a:rPr lang="en-US" sz="1400" b="1" dirty="0" smtClean="0">
                <a:solidFill>
                  <a:srgbClr val="EC008C"/>
                </a:solidFill>
                <a:latin typeface="Arial"/>
                <a:ea typeface="ＭＳ Ｐゴシック" charset="0"/>
                <a:cs typeface="+mn-cs"/>
              </a:rPr>
              <a:t>H</a:t>
            </a:r>
            <a:r>
              <a:rPr lang="en-US" sz="1400" b="1" baseline="30000" dirty="0" smtClean="0">
                <a:solidFill>
                  <a:srgbClr val="EC008C"/>
                </a:solidFill>
                <a:latin typeface="Symbol"/>
                <a:ea typeface="ＭＳ Ｐゴシック" charset="0"/>
                <a:cs typeface="+mn-cs"/>
              </a:rPr>
              <a:t>+</a:t>
            </a:r>
            <a:endParaRPr lang="en-US" sz="1070" b="1" baseline="30000" dirty="0">
              <a:solidFill>
                <a:srgbClr val="EC008C"/>
              </a:solidFill>
              <a:latin typeface="Symbol"/>
              <a:ea typeface="ＭＳ Ｐゴシック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02112" y="1536818"/>
            <a:ext cx="464871" cy="21839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19" b="1" dirty="0" smtClean="0">
                <a:solidFill>
                  <a:srgbClr val="231F20"/>
                </a:solidFill>
                <a:latin typeface="Arial"/>
                <a:ea typeface="ＭＳ Ｐゴシック" charset="0"/>
                <a:cs typeface="+mn-cs"/>
              </a:rPr>
              <a:t>NAD</a:t>
            </a:r>
            <a:r>
              <a:rPr lang="en-US" sz="1419" b="1" baseline="30000" dirty="0" smtClean="0">
                <a:solidFill>
                  <a:srgbClr val="231F20"/>
                </a:solidFill>
                <a:latin typeface="Symbol"/>
                <a:ea typeface="ＭＳ Ｐゴシック" charset="0"/>
              </a:rPr>
              <a:t>+</a:t>
            </a:r>
            <a:endParaRPr lang="en-US" sz="1025" b="1" baseline="30000" dirty="0">
              <a:solidFill>
                <a:srgbClr val="231F20"/>
              </a:solidFill>
              <a:latin typeface="Symbol"/>
              <a:ea typeface="ＭＳ Ｐゴシック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40762" y="1360605"/>
            <a:ext cx="698909" cy="21544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231F20"/>
                </a:solidFill>
                <a:latin typeface="Arial"/>
                <a:ea typeface="ＭＳ Ｐゴシック" charset="0"/>
                <a:cs typeface="+mn-cs"/>
              </a:rPr>
              <a:t>2</a:t>
            </a:r>
            <a:r>
              <a:rPr lang="en-US" sz="1400" b="1" dirty="0">
                <a:solidFill>
                  <a:srgbClr val="EC008C"/>
                </a:solidFill>
                <a:latin typeface="Arial"/>
                <a:ea typeface="ＭＳ Ｐゴシック" charset="0"/>
                <a:cs typeface="+mn-cs"/>
              </a:rPr>
              <a:t> </a:t>
            </a:r>
            <a:r>
              <a:rPr lang="en-US" sz="1400" b="1" i="1" dirty="0" smtClean="0">
                <a:solidFill>
                  <a:srgbClr val="EC008C"/>
                </a:solidFill>
                <a:latin typeface="Arial"/>
                <a:ea typeface="ＭＳ Ｐゴシック" charset="0"/>
                <a:cs typeface="+mn-cs"/>
              </a:rPr>
              <a:t>e</a:t>
            </a:r>
            <a:r>
              <a:rPr lang="en-US" sz="1100" b="1" baseline="30000" dirty="0" smtClean="0">
                <a:solidFill>
                  <a:srgbClr val="EC008C"/>
                </a:solidFill>
                <a:latin typeface="Symbol" pitchFamily="18" charset="2"/>
                <a:ea typeface="ＭＳ Ｐゴシック" charset="0"/>
                <a:cs typeface="Arial"/>
                <a:sym typeface="Symbol"/>
              </a:rPr>
              <a:t></a:t>
            </a:r>
            <a:r>
              <a:rPr lang="en-US" sz="1400" b="1" dirty="0" smtClean="0">
                <a:solidFill>
                  <a:srgbClr val="231F20"/>
                </a:solidFill>
                <a:latin typeface="Arial"/>
                <a:ea typeface="ＭＳ Ｐゴシック" charset="0"/>
                <a:cs typeface="+mn-cs"/>
              </a:rPr>
              <a:t> </a:t>
            </a:r>
            <a:r>
              <a:rPr lang="en-US" sz="1400" b="1" dirty="0" smtClean="0">
                <a:solidFill>
                  <a:srgbClr val="231F20"/>
                </a:solidFill>
                <a:latin typeface="Symbol"/>
                <a:ea typeface="ＭＳ Ｐゴシック" charset="0"/>
                <a:cs typeface="+mn-cs"/>
              </a:rPr>
              <a:t>+</a:t>
            </a:r>
            <a:r>
              <a:rPr lang="en-US" sz="1400" b="1" dirty="0" smtClean="0">
                <a:solidFill>
                  <a:srgbClr val="EC008C"/>
                </a:solidFill>
                <a:latin typeface="Arial"/>
                <a:ea typeface="ＭＳ Ｐゴシック" charset="0"/>
                <a:cs typeface="+mn-cs"/>
              </a:rPr>
              <a:t> </a:t>
            </a:r>
            <a:r>
              <a:rPr lang="en-US" sz="1400" b="1" dirty="0" smtClean="0">
                <a:solidFill>
                  <a:srgbClr val="EC008C"/>
                </a:solidFill>
                <a:latin typeface="Arial"/>
                <a:ea typeface="ＭＳ Ｐゴシック" charset="0"/>
              </a:rPr>
              <a:t>H</a:t>
            </a:r>
            <a:r>
              <a:rPr lang="en-US" sz="1400" b="1" baseline="30000" dirty="0" smtClean="0">
                <a:solidFill>
                  <a:srgbClr val="EC008C"/>
                </a:solidFill>
                <a:latin typeface="Symbol"/>
                <a:ea typeface="ＭＳ Ｐゴシック" charset="0"/>
              </a:rPr>
              <a:t>+</a:t>
            </a:r>
            <a:endParaRPr lang="en-US" sz="1070" b="1" dirty="0">
              <a:solidFill>
                <a:srgbClr val="EC008C"/>
              </a:solidFill>
              <a:latin typeface="Symbol"/>
              <a:ea typeface="ＭＳ Ｐゴシック" charset="0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33730" y="1589205"/>
            <a:ext cx="525785" cy="21839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19" b="1" dirty="0">
                <a:solidFill>
                  <a:srgbClr val="231F20"/>
                </a:solidFill>
                <a:latin typeface="Arial"/>
                <a:ea typeface="ＭＳ Ｐゴシック" charset="0"/>
                <a:cs typeface="+mn-cs"/>
              </a:rPr>
              <a:t>NADH</a:t>
            </a: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4738999" y="1778118"/>
            <a:ext cx="134171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>
                <a:solidFill>
                  <a:srgbClr val="231F20"/>
                </a:solidFill>
                <a:latin typeface="Arial"/>
                <a:ea typeface="ＭＳ Ｐゴシック" charset="0"/>
              </a:rPr>
              <a:t>Dehydrogenase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69844" y="2249763"/>
            <a:ext cx="347852" cy="21544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231F20"/>
                </a:solidFill>
                <a:latin typeface="Arial"/>
                <a:ea typeface="ＭＳ Ｐゴシック" charset="0"/>
                <a:cs typeface="+mn-cs"/>
              </a:rPr>
              <a:t>2[</a:t>
            </a:r>
            <a:r>
              <a:rPr lang="en-US" sz="1400" b="1" dirty="0" smtClean="0">
                <a:solidFill>
                  <a:srgbClr val="EC008C"/>
                </a:solidFill>
                <a:latin typeface="Arial"/>
                <a:ea typeface="ＭＳ Ｐゴシック" charset="0"/>
                <a:cs typeface="+mn-cs"/>
              </a:rPr>
              <a:t>H</a:t>
            </a:r>
            <a:r>
              <a:rPr lang="en-US" sz="1400" b="1" dirty="0">
                <a:solidFill>
                  <a:srgbClr val="231F20"/>
                </a:solidFill>
                <a:latin typeface="Arial"/>
                <a:ea typeface="ＭＳ Ｐゴシック" charset="0"/>
                <a:cs typeface="+mn-cs"/>
              </a:rPr>
              <a:t>]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575362" y="2448043"/>
            <a:ext cx="95378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>
                <a:solidFill>
                  <a:srgbClr val="231F20"/>
                </a:solidFill>
                <a:latin typeface="Arial"/>
                <a:ea typeface="ＭＳ Ｐゴシック" charset="0"/>
              </a:rPr>
              <a:t>(from food</a:t>
            </a:r>
            <a:r>
              <a:rPr lang="en-US" sz="1400" b="1" dirty="0" smtClean="0">
                <a:solidFill>
                  <a:srgbClr val="231F20"/>
                </a:solidFill>
                <a:latin typeface="Arial"/>
                <a:ea typeface="ＭＳ Ｐゴシック" charset="0"/>
              </a:rPr>
              <a:t>)</a:t>
            </a:r>
            <a:endParaRPr lang="en-US" sz="1400" b="1" dirty="0">
              <a:solidFill>
                <a:srgbClr val="231F20"/>
              </a:solidFill>
              <a:latin typeface="Arial"/>
              <a:ea typeface="ＭＳ Ｐゴシック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75968" y="2711561"/>
            <a:ext cx="1017907" cy="19402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61" b="1" dirty="0" err="1" smtClean="0">
                <a:solidFill>
                  <a:srgbClr val="231F20"/>
                </a:solidFill>
                <a:latin typeface="Arial"/>
                <a:ea typeface="ＭＳ Ｐゴシック" charset="0"/>
                <a:cs typeface="+mn-cs"/>
              </a:rPr>
              <a:t>Nicotinamide</a:t>
            </a:r>
            <a:endParaRPr lang="en-US" sz="1261" b="1" dirty="0">
              <a:solidFill>
                <a:srgbClr val="231F20"/>
              </a:solidFill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48005" y="2664736"/>
            <a:ext cx="1017907" cy="19402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61" b="1" dirty="0" err="1" smtClean="0">
                <a:solidFill>
                  <a:srgbClr val="231F20"/>
                </a:solidFill>
                <a:latin typeface="Arial"/>
                <a:ea typeface="ＭＳ Ｐゴシック" charset="0"/>
                <a:cs typeface="+mn-cs"/>
              </a:rPr>
              <a:t>Nicotinamide</a:t>
            </a:r>
            <a:endParaRPr lang="en-US" sz="1261" b="1" dirty="0">
              <a:solidFill>
                <a:srgbClr val="231F20"/>
              </a:solidFill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45624" y="2848093"/>
            <a:ext cx="1144544" cy="19402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61" b="1">
                <a:solidFill>
                  <a:srgbClr val="231F20"/>
                </a:solidFill>
                <a:latin typeface="Arial"/>
                <a:ea typeface="ＭＳ Ｐゴシック" charset="0"/>
                <a:cs typeface="+mn-cs"/>
              </a:rPr>
              <a:t>(reduced form)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75199" y="2890955"/>
            <a:ext cx="1162178" cy="19402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61" b="1">
                <a:solidFill>
                  <a:srgbClr val="231F20"/>
                </a:solidFill>
                <a:latin typeface="Arial"/>
                <a:ea typeface="ＭＳ Ｐゴシック" charset="0"/>
                <a:cs typeface="+mn-cs"/>
              </a:rPr>
              <a:t>(oxidized form)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604562" y="1551105"/>
            <a:ext cx="200376" cy="21544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EC008C"/>
                </a:solidFill>
                <a:latin typeface="Arial"/>
                <a:ea typeface="ＭＳ Ｐゴシック" charset="0"/>
              </a:rPr>
              <a:t>H</a:t>
            </a:r>
            <a:r>
              <a:rPr lang="en-US" sz="1400" b="1" baseline="30000" dirty="0" smtClean="0">
                <a:solidFill>
                  <a:srgbClr val="EC008C"/>
                </a:solidFill>
                <a:latin typeface="Symbol"/>
                <a:ea typeface="ＭＳ Ｐゴシック" charset="0"/>
              </a:rPr>
              <a:t>+</a:t>
            </a:r>
            <a:endParaRPr lang="en-US" sz="1070" b="1" dirty="0">
              <a:solidFill>
                <a:srgbClr val="EC008C"/>
              </a:solidFill>
              <a:latin typeface="Symbol"/>
              <a:ea typeface="ＭＳ Ｐゴシック" charset="0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610912" y="2277842"/>
            <a:ext cx="200376" cy="21544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EC008C"/>
                </a:solidFill>
                <a:latin typeface="Arial"/>
                <a:ea typeface="ＭＳ Ｐゴシック" charset="0"/>
              </a:rPr>
              <a:t>H</a:t>
            </a:r>
            <a:r>
              <a:rPr lang="en-US" sz="1400" b="1" baseline="30000" dirty="0" smtClean="0">
                <a:solidFill>
                  <a:srgbClr val="EC008C"/>
                </a:solidFill>
                <a:latin typeface="Symbol"/>
                <a:ea typeface="ＭＳ Ｐゴシック" charset="0"/>
              </a:rPr>
              <a:t>+</a:t>
            </a:r>
            <a:endParaRPr lang="en-US" sz="1070" b="1" dirty="0">
              <a:solidFill>
                <a:srgbClr val="EC008C"/>
              </a:solidFill>
              <a:latin typeface="Symbol"/>
              <a:ea typeface="ＭＳ Ｐゴシック" charset="0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05686" y="2433226"/>
            <a:ext cx="1611018" cy="21544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231F20"/>
                </a:solidFill>
                <a:latin typeface="Arial"/>
                <a:ea typeface="ＭＳ Ｐゴシック" charset="0"/>
              </a:rPr>
              <a:t>Oxidation of NADH</a:t>
            </a:r>
            <a:endParaRPr lang="en-US" sz="1400" b="1" dirty="0">
              <a:solidFill>
                <a:srgbClr val="231F20"/>
              </a:solidFill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23" name="TextBox 39"/>
          <p:cNvSpPr txBox="1">
            <a:spLocks noChangeArrowheads="1"/>
          </p:cNvSpPr>
          <p:nvPr/>
        </p:nvSpPr>
        <p:spPr bwMode="auto">
          <a:xfrm>
            <a:off x="4625718" y="2082243"/>
            <a:ext cx="180498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 smtClean="0">
                <a:solidFill>
                  <a:srgbClr val="231F20"/>
                </a:solidFill>
                <a:latin typeface="Arial"/>
                <a:ea typeface="ＭＳ Ｐゴシック" charset="0"/>
              </a:rPr>
              <a:t>Reduction of NAD</a:t>
            </a:r>
            <a:r>
              <a:rPr lang="en-US" sz="1400" b="1" baseline="30000" dirty="0" smtClean="0">
                <a:solidFill>
                  <a:srgbClr val="231F20"/>
                </a:solidFill>
                <a:latin typeface="Symbol"/>
                <a:ea typeface="ＭＳ Ｐゴシック" charset="0"/>
              </a:rPr>
              <a:t>+</a:t>
            </a:r>
            <a:endParaRPr lang="en-US" sz="1400" b="1" baseline="30000" dirty="0">
              <a:solidFill>
                <a:srgbClr val="231F20"/>
              </a:solidFill>
              <a:latin typeface="Symbo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89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NADH passes the electrons to the </a:t>
            </a:r>
            <a:r>
              <a:rPr lang="en-US" altLang="en-US" b="1" dirty="0" smtClean="0"/>
              <a:t>electron transport chain</a:t>
            </a:r>
          </a:p>
          <a:p>
            <a:r>
              <a:rPr lang="en-US" altLang="en-US" dirty="0" smtClean="0"/>
              <a:t>Electrons are passed to increasingly electronegative carrier molecules down the chain through a series of redox reactions</a:t>
            </a:r>
          </a:p>
          <a:p>
            <a:r>
              <a:rPr lang="en-US" altLang="en-US" dirty="0" smtClean="0"/>
              <a:t>Electron transfer to oxygen occurs in a series of energy-releasing steps instead of one explosive reaction</a:t>
            </a:r>
          </a:p>
          <a:p>
            <a:r>
              <a:rPr lang="en-US" altLang="en-US" dirty="0" smtClean="0"/>
              <a:t>The energy yielded is used to regenerate ATP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48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697992"/>
            <a:ext cx="8546592" cy="546201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7.5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4126" y="736651"/>
            <a:ext cx="1048364" cy="27744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3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+mn-cs"/>
              </a:rPr>
              <a:t>H</a:t>
            </a:r>
            <a:r>
              <a:rPr lang="en-US" sz="1803" b="1" baseline="-25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+mn-cs"/>
              </a:rPr>
              <a:t>2</a:t>
            </a:r>
            <a:r>
              <a:rPr lang="en-US" sz="1803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+mn-cs"/>
              </a:rPr>
              <a:t> </a:t>
            </a:r>
            <a:r>
              <a:rPr lang="en-US" sz="1803" b="1" dirty="0" smtClean="0">
                <a:solidFill>
                  <a:srgbClr val="000000"/>
                </a:solidFill>
                <a:latin typeface="Symbol"/>
                <a:ea typeface="ＭＳ Ｐゴシック" charset="0"/>
                <a:cs typeface="+mn-cs"/>
              </a:rPr>
              <a:t>+</a:t>
            </a:r>
            <a:r>
              <a:rPr lang="en-US" sz="1803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+mn-cs"/>
              </a:rPr>
              <a:t> </a:t>
            </a:r>
            <a:r>
              <a:rPr lang="en-US" sz="1803" b="1" baseline="30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+mn-cs"/>
              </a:rPr>
              <a:t>1</a:t>
            </a:r>
            <a:r>
              <a:rPr lang="en-US" sz="1803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+mn-cs"/>
              </a:rPr>
              <a:t>/</a:t>
            </a:r>
            <a:r>
              <a:rPr lang="en-US" sz="1803" b="1" baseline="-25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+mn-cs"/>
              </a:rPr>
              <a:t>2 </a:t>
            </a:r>
            <a:r>
              <a:rPr lang="en-US" sz="1803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+mn-cs"/>
              </a:rPr>
              <a:t>O</a:t>
            </a:r>
            <a:r>
              <a:rPr lang="en-US" sz="1803" b="1" baseline="-25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+mn-cs"/>
              </a:rPr>
              <a:t>2</a:t>
            </a:r>
            <a:endParaRPr lang="en-US" sz="1379" b="1" dirty="0">
              <a:solidFill>
                <a:srgbClr val="000000"/>
              </a:solidFill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15739" y="766814"/>
            <a:ext cx="359073" cy="27744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3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+mn-cs"/>
              </a:rPr>
              <a:t>2 H</a:t>
            </a:r>
            <a:endParaRPr lang="en-US" sz="1803" b="1" dirty="0">
              <a:solidFill>
                <a:srgbClr val="000000"/>
              </a:solidFill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76264" y="746176"/>
            <a:ext cx="126638" cy="27744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3" b="1" dirty="0" smtClean="0">
                <a:solidFill>
                  <a:srgbClr val="000000"/>
                </a:solidFill>
                <a:latin typeface="Symbol"/>
                <a:ea typeface="ＭＳ Ｐゴシック" charset="0"/>
                <a:cs typeface="+mn-cs"/>
              </a:rPr>
              <a:t>+</a:t>
            </a:r>
            <a:endParaRPr lang="en-US" sz="1803" b="1" dirty="0">
              <a:solidFill>
                <a:srgbClr val="000000"/>
              </a:solidFill>
              <a:latin typeface="Symbol"/>
              <a:ea typeface="ＭＳ Ｐゴシック" charset="0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39714" y="1516906"/>
            <a:ext cx="1154162" cy="76944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 eaLnBrk="0" fontAlgn="auto" hangingPunc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3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+mn-cs"/>
              </a:rPr>
              <a:t>Controlled</a:t>
            </a:r>
          </a:p>
          <a:p>
            <a:pPr algn="ctr" eaLnBrk="0" fontAlgn="auto" hangingPunc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3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+mn-cs"/>
              </a:rPr>
              <a:t>release of</a:t>
            </a:r>
          </a:p>
          <a:p>
            <a:pPr algn="ctr" eaLnBrk="0" fontAlgn="auto" hangingPunc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3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+mn-cs"/>
              </a:rPr>
              <a:t>energy</a:t>
            </a:r>
            <a:endParaRPr lang="en-US" sz="1803" b="1" dirty="0">
              <a:solidFill>
                <a:srgbClr val="000000"/>
              </a:solidFill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91457" y="2390826"/>
            <a:ext cx="444481" cy="27744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3" b="1" dirty="0">
                <a:solidFill>
                  <a:srgbClr val="000000"/>
                </a:solidFill>
                <a:latin typeface="Arial"/>
                <a:ea typeface="ＭＳ Ｐゴシック" charset="0"/>
                <a:cs typeface="+mn-cs"/>
              </a:rPr>
              <a:t>ATP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37457" y="2863108"/>
            <a:ext cx="444481" cy="27744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3" b="1" dirty="0">
                <a:solidFill>
                  <a:srgbClr val="000000"/>
                </a:solidFill>
                <a:latin typeface="Arial"/>
                <a:ea typeface="ＭＳ Ｐゴシック" charset="0"/>
                <a:cs typeface="+mn-cs"/>
              </a:rPr>
              <a:t>ATP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77950" y="3394920"/>
            <a:ext cx="444481" cy="27744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3" b="1" dirty="0">
                <a:solidFill>
                  <a:srgbClr val="000000"/>
                </a:solidFill>
                <a:latin typeface="Arial"/>
                <a:ea typeface="ＭＳ Ｐゴシック" charset="0"/>
                <a:cs typeface="+mn-cs"/>
              </a:rPr>
              <a:t>ATP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01589" y="4014838"/>
            <a:ext cx="436017" cy="27744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3" b="1" dirty="0">
                <a:solidFill>
                  <a:srgbClr val="000000"/>
                </a:solidFill>
                <a:latin typeface="Arial"/>
                <a:ea typeface="ＭＳ Ｐゴシック" charset="0"/>
                <a:cs typeface="+mn-cs"/>
              </a:rPr>
              <a:t>2 </a:t>
            </a:r>
            <a:r>
              <a:rPr lang="en-US" sz="1803" b="1" i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+mn-cs"/>
              </a:rPr>
              <a:t>e</a:t>
            </a:r>
            <a:r>
              <a:rPr lang="en-US" sz="1400" b="1" baseline="30000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 </a:t>
            </a:r>
            <a:r>
              <a:rPr lang="en-US" sz="1800" b="1" baseline="30000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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49214" y="4530776"/>
            <a:ext cx="128240" cy="27744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3" b="1">
                <a:solidFill>
                  <a:srgbClr val="000000"/>
                </a:solidFill>
                <a:latin typeface="Arial"/>
                <a:ea typeface="ＭＳ Ｐゴシック" charset="0"/>
                <a:cs typeface="+mn-cs"/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39714" y="4530776"/>
            <a:ext cx="251672" cy="27744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3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+mn-cs"/>
              </a:rPr>
              <a:t>H</a:t>
            </a:r>
            <a:r>
              <a:rPr lang="en-US" sz="1800" b="1" baseline="30000" dirty="0" smtClean="0">
                <a:solidFill>
                  <a:srgbClr val="000000"/>
                </a:solidFill>
                <a:latin typeface="Symbol"/>
                <a:ea typeface="ＭＳ Ｐゴシック" charset="0"/>
              </a:rPr>
              <a:t>+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23157" y="5215783"/>
            <a:ext cx="431208" cy="27744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3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+mn-cs"/>
              </a:rPr>
              <a:t>H</a:t>
            </a:r>
            <a:r>
              <a:rPr lang="en-US" sz="1803" b="1" baseline="-25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+mn-cs"/>
              </a:rPr>
              <a:t>2</a:t>
            </a:r>
            <a:r>
              <a:rPr lang="en-US" sz="1803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+mn-cs"/>
              </a:rPr>
              <a:t>O</a:t>
            </a:r>
            <a:endParaRPr lang="en-US" sz="1803" b="1" dirty="0">
              <a:solidFill>
                <a:srgbClr val="000000"/>
              </a:solidFill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084389" y="751733"/>
            <a:ext cx="75342" cy="16325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61" b="1" dirty="0">
                <a:solidFill>
                  <a:srgbClr val="000000"/>
                </a:solidFill>
                <a:latin typeface="Arial"/>
                <a:ea typeface="ＭＳ Ｐゴシック" charset="0"/>
                <a:cs typeface="+mn-cs"/>
              </a:rPr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46301" y="739033"/>
            <a:ext cx="468077" cy="27744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3" b="1" dirty="0">
                <a:solidFill>
                  <a:srgbClr val="000000"/>
                </a:solidFill>
                <a:latin typeface="Arial"/>
                <a:ea typeface="ＭＳ Ｐゴシック" charset="0"/>
                <a:cs typeface="+mn-cs"/>
              </a:rPr>
              <a:t>/</a:t>
            </a:r>
            <a:r>
              <a:rPr lang="en-US" sz="1061" b="1" dirty="0">
                <a:solidFill>
                  <a:srgbClr val="000000"/>
                </a:solidFill>
                <a:latin typeface="Arial"/>
                <a:ea typeface="ＭＳ Ｐゴシック" charset="0"/>
                <a:cs typeface="+mn-cs"/>
              </a:rPr>
              <a:t>2</a:t>
            </a:r>
            <a:r>
              <a:rPr lang="en-US" sz="1803" b="1" dirty="0">
                <a:solidFill>
                  <a:srgbClr val="000000"/>
                </a:solidFill>
                <a:latin typeface="Arial"/>
                <a:ea typeface="ＭＳ Ｐゴシック" charset="0"/>
                <a:cs typeface="+mn-cs"/>
              </a:rPr>
              <a:t> </a:t>
            </a:r>
            <a:r>
              <a:rPr lang="en-US" sz="1803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+mn-cs"/>
              </a:rPr>
              <a:t>O</a:t>
            </a:r>
            <a:r>
              <a:rPr lang="en-US" sz="1803" b="1" baseline="-25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+mn-cs"/>
              </a:rPr>
              <a:t>2</a:t>
            </a:r>
            <a:endParaRPr lang="en-US" sz="1379" b="1" dirty="0">
              <a:solidFill>
                <a:srgbClr val="000000"/>
              </a:solidFill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06164" y="1798688"/>
            <a:ext cx="1104470" cy="27744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3" b="1" dirty="0">
                <a:solidFill>
                  <a:srgbClr val="000000"/>
                </a:solidFill>
                <a:latin typeface="Arial"/>
                <a:ea typeface="ＭＳ Ｐゴシック" charset="0"/>
                <a:cs typeface="+mn-cs"/>
              </a:rPr>
              <a:t>2 </a:t>
            </a:r>
            <a:r>
              <a:rPr lang="en-US" sz="1803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+mn-cs"/>
              </a:rPr>
              <a:t>H</a:t>
            </a:r>
            <a:r>
              <a:rPr lang="en-US" sz="1803" b="1" baseline="30000" dirty="0" smtClean="0">
                <a:solidFill>
                  <a:srgbClr val="000000"/>
                </a:solidFill>
                <a:latin typeface="Symbol"/>
                <a:ea typeface="ＭＳ Ｐゴシック" charset="0"/>
                <a:cs typeface="+mn-cs"/>
              </a:rPr>
              <a:t>+</a:t>
            </a:r>
            <a:r>
              <a:rPr lang="en-US" sz="1803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+mn-cs"/>
              </a:rPr>
              <a:t> </a:t>
            </a:r>
            <a:r>
              <a:rPr lang="en-US" sz="1803" b="1" dirty="0" smtClean="0">
                <a:solidFill>
                  <a:srgbClr val="000000"/>
                </a:solidFill>
                <a:latin typeface="Symbol"/>
                <a:ea typeface="ＭＳ Ｐゴシック" charset="0"/>
                <a:cs typeface="+mn-cs"/>
              </a:rPr>
              <a:t>+</a:t>
            </a:r>
            <a:r>
              <a:rPr lang="en-US" sz="1803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+mn-cs"/>
              </a:rPr>
              <a:t> 2 </a:t>
            </a:r>
            <a:r>
              <a:rPr lang="en-US" sz="1803" b="1" i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+mn-cs"/>
              </a:rPr>
              <a:t>e</a:t>
            </a:r>
            <a:r>
              <a:rPr lang="en-US" sz="1803" b="1" baseline="30000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  <a:cs typeface="+mn-cs"/>
                <a:sym typeface="Symbol"/>
              </a:rPr>
              <a:t></a:t>
            </a:r>
            <a:endParaRPr lang="en-US" sz="1379" b="1" baseline="30000" dirty="0">
              <a:solidFill>
                <a:srgbClr val="000000"/>
              </a:solidFill>
              <a:latin typeface="Symbol" pitchFamily="18" charset="2"/>
              <a:ea typeface="ＭＳ Ｐゴシック" charset="0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 rot="20546443">
            <a:off x="5025988" y="3034096"/>
            <a:ext cx="277448" cy="602729"/>
          </a:xfrm>
          <a:prstGeom prst="rect">
            <a:avLst/>
          </a:prstGeom>
          <a:noFill/>
        </p:spPr>
        <p:txBody>
          <a:bodyPr vert="mongolianVert"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3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+mn-cs"/>
              </a:rPr>
              <a:t>chain</a:t>
            </a:r>
            <a:endParaRPr lang="en-US" sz="1803" b="1" dirty="0">
              <a:solidFill>
                <a:srgbClr val="000000"/>
              </a:solidFill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82845" y="3027414"/>
            <a:ext cx="1077218" cy="55489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3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+mn-cs"/>
              </a:rPr>
              <a:t>Explosive</a:t>
            </a:r>
          </a:p>
          <a:p>
            <a:pPr algn="ctr" eaLnBrk="0" fontAlgn="auto" hangingPunc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3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+mn-cs"/>
              </a:rPr>
              <a:t>release</a:t>
            </a:r>
            <a:endParaRPr lang="en-US" sz="1803" b="1" dirty="0">
              <a:solidFill>
                <a:srgbClr val="000000"/>
              </a:solidFill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27170" y="5194351"/>
            <a:ext cx="431208" cy="27744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3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+mn-cs"/>
              </a:rPr>
              <a:t>H</a:t>
            </a:r>
            <a:r>
              <a:rPr lang="en-US" sz="1803" b="1" baseline="-25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+mn-cs"/>
              </a:rPr>
              <a:t>2</a:t>
            </a:r>
            <a:r>
              <a:rPr lang="en-US" sz="1803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+mn-cs"/>
              </a:rPr>
              <a:t>O</a:t>
            </a:r>
            <a:endParaRPr lang="en-US" sz="1803" b="1" dirty="0">
              <a:solidFill>
                <a:srgbClr val="000000"/>
              </a:solidFill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85051" y="5838083"/>
            <a:ext cx="2731517" cy="27744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3" b="1" dirty="0">
                <a:solidFill>
                  <a:srgbClr val="000000"/>
                </a:solidFill>
                <a:latin typeface="Arial"/>
                <a:ea typeface="ＭＳ Ｐゴシック" charset="0"/>
                <a:cs typeface="+mn-cs"/>
              </a:rPr>
              <a:t>(a) Uncontrolled reaction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112463" y="5838083"/>
            <a:ext cx="2462213" cy="27744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3" b="1" dirty="0">
                <a:solidFill>
                  <a:srgbClr val="000000"/>
                </a:solidFill>
                <a:latin typeface="Arial"/>
                <a:ea typeface="ＭＳ Ｐゴシック" charset="0"/>
                <a:cs typeface="+mn-cs"/>
              </a:rPr>
              <a:t>(b) Cellular respiration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88714" y="2524298"/>
            <a:ext cx="277448" cy="1598643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3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+mn-cs"/>
              </a:rPr>
              <a:t>Free energy, </a:t>
            </a:r>
            <a:r>
              <a:rPr lang="en-US" sz="1803" b="1" i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+mn-cs"/>
              </a:rPr>
              <a:t>G</a:t>
            </a:r>
            <a:endParaRPr lang="en-US" sz="1803" b="1" i="1" dirty="0">
              <a:solidFill>
                <a:srgbClr val="000000"/>
              </a:solidFill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720505" y="2526360"/>
            <a:ext cx="277448" cy="1598643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3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+mn-cs"/>
              </a:rPr>
              <a:t>Free energy, </a:t>
            </a:r>
            <a:r>
              <a:rPr lang="en-US" sz="1803" b="1" i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+mn-cs"/>
              </a:rPr>
              <a:t>G</a:t>
            </a:r>
            <a:endParaRPr lang="en-US" sz="1803" b="1" i="1" dirty="0">
              <a:solidFill>
                <a:srgbClr val="000000"/>
              </a:solidFill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 rot="4367885">
            <a:off x="4418618" y="3124505"/>
            <a:ext cx="2000548" cy="277448"/>
          </a:xfrm>
          <a:prstGeom prst="rect">
            <a:avLst/>
          </a:prstGeom>
          <a:noFill/>
        </p:spPr>
        <p:txBody>
          <a:bodyPr vert="horz"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3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+mn-cs"/>
              </a:rPr>
              <a:t>Electron transport</a:t>
            </a:r>
            <a:endParaRPr lang="en-US" sz="1803" b="1" dirty="0">
              <a:solidFill>
                <a:srgbClr val="000000"/>
              </a:solidFill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069237" y="4348454"/>
            <a:ext cx="541815" cy="27744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3" b="1" baseline="30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+mn-cs"/>
              </a:rPr>
              <a:t>1</a:t>
            </a:r>
            <a:r>
              <a:rPr lang="en-US" sz="1803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+mn-cs"/>
              </a:rPr>
              <a:t>/</a:t>
            </a:r>
            <a:r>
              <a:rPr lang="en-US" sz="1803" b="1" baseline="-25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+mn-cs"/>
              </a:rPr>
              <a:t>2 </a:t>
            </a:r>
            <a:r>
              <a:rPr lang="en-US" sz="1803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+mn-cs"/>
              </a:rPr>
              <a:t>O</a:t>
            </a:r>
            <a:r>
              <a:rPr lang="en-US" sz="1803" b="1" baseline="-25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+mn-cs"/>
              </a:rPr>
              <a:t>2</a:t>
            </a:r>
            <a:endParaRPr lang="en-US" sz="1379" b="1" dirty="0">
              <a:solidFill>
                <a:srgbClr val="000000"/>
              </a:solidFill>
              <a:latin typeface="Arial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9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The Stages of Cellular Respiration: </a:t>
            </a:r>
            <a:r>
              <a:rPr lang="en-US" altLang="en-US" i="1" dirty="0" smtClean="0"/>
              <a:t>A Preview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Harvesting of energy from glucose has three stages</a:t>
            </a:r>
          </a:p>
          <a:p>
            <a:pPr lvl="1"/>
            <a:r>
              <a:rPr lang="en-US" altLang="en-US" b="1" dirty="0" smtClean="0"/>
              <a:t>Glycolysis </a:t>
            </a:r>
            <a:r>
              <a:rPr lang="en-US" altLang="en-US" dirty="0" smtClean="0"/>
              <a:t>breaks down glucose into two molecules of pyruvate in the cytosol</a:t>
            </a:r>
          </a:p>
          <a:p>
            <a:pPr lvl="1"/>
            <a:r>
              <a:rPr lang="en-US" altLang="en-US" dirty="0" smtClean="0"/>
              <a:t>Pyruvate oxidation and the </a:t>
            </a:r>
            <a:r>
              <a:rPr lang="en-US" altLang="en-US" b="1" dirty="0" smtClean="0"/>
              <a:t>citric acid cycle </a:t>
            </a:r>
            <a:r>
              <a:rPr lang="en-US" altLang="en-US" dirty="0" smtClean="0"/>
              <a:t>completes the breakdown of glucose in the mitochondrial matrix</a:t>
            </a:r>
          </a:p>
          <a:p>
            <a:pPr lvl="1"/>
            <a:r>
              <a:rPr lang="en-US" altLang="en-US" b="1" dirty="0" smtClean="0"/>
              <a:t>Oxidative phosphorylation</a:t>
            </a:r>
            <a:r>
              <a:rPr lang="en-US" altLang="en-US" dirty="0" smtClean="0"/>
              <a:t> accounts for most of the ATP synthesis and occurs in the inner membrane of the mitochondria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91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Animation: Cellular Respiration</a:t>
            </a:r>
            <a:br>
              <a:rPr lang="en-US" altLang="en-US" dirty="0" smtClean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2016 Pearson Education, Inc.</a:t>
            </a:r>
            <a:endParaRPr lang="en-US" dirty="0"/>
          </a:p>
        </p:txBody>
      </p:sp>
      <p:pic>
        <p:nvPicPr>
          <p:cNvPr id="2" name="CellularRespir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55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2282952"/>
            <a:ext cx="8546592" cy="229209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7.UN05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4104" y="2298373"/>
            <a:ext cx="8094524" cy="37933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65" b="1" dirty="0">
                <a:solidFill>
                  <a:srgbClr val="231F20"/>
                </a:solidFill>
                <a:latin typeface="Arial"/>
                <a:ea typeface="ＭＳ Ｐゴシック" charset="0"/>
                <a:cs typeface="+mn-cs"/>
              </a:rPr>
              <a:t>1</a:t>
            </a:r>
            <a:r>
              <a:rPr lang="en-US" sz="2465" b="1" dirty="0" smtClean="0">
                <a:solidFill>
                  <a:srgbClr val="231F20"/>
                </a:solidFill>
                <a:latin typeface="Arial"/>
                <a:ea typeface="ＭＳ Ｐゴシック" charset="0"/>
                <a:cs typeface="+mn-cs"/>
              </a:rPr>
              <a:t>.</a:t>
            </a:r>
            <a:r>
              <a:rPr lang="en-US" sz="2206" b="1" dirty="0" smtClean="0">
                <a:solidFill>
                  <a:srgbClr val="231F20"/>
                </a:solidFill>
                <a:latin typeface="Arial"/>
                <a:ea typeface="ＭＳ Ｐゴシック" charset="0"/>
                <a:cs typeface="+mn-cs"/>
              </a:rPr>
              <a:t>  </a:t>
            </a:r>
            <a:r>
              <a:rPr lang="en-US" sz="224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+mn-cs"/>
              </a:rPr>
              <a:t>GLYCOLYSIS</a:t>
            </a:r>
            <a:r>
              <a:rPr lang="en-US" sz="2240" b="1" dirty="0" smtClean="0">
                <a:solidFill>
                  <a:srgbClr val="231F20"/>
                </a:solidFill>
                <a:latin typeface="Arial"/>
                <a:ea typeface="ＭＳ Ｐゴシック" charset="0"/>
                <a:cs typeface="+mn-cs"/>
              </a:rPr>
              <a:t> </a:t>
            </a:r>
            <a:r>
              <a:rPr lang="en-US" sz="2240" b="1" dirty="0">
                <a:solidFill>
                  <a:srgbClr val="231F20"/>
                </a:solidFill>
                <a:latin typeface="Arial"/>
                <a:ea typeface="ＭＳ Ｐゴシック" charset="0"/>
                <a:cs typeface="+mn-cs"/>
              </a:rPr>
              <a:t>(</a:t>
            </a:r>
            <a:r>
              <a:rPr lang="en-US" sz="2240" b="1" dirty="0" smtClean="0">
                <a:solidFill>
                  <a:srgbClr val="231F20"/>
                </a:solidFill>
                <a:latin typeface="Arial"/>
                <a:ea typeface="ＭＳ Ｐゴシック" charset="0"/>
                <a:cs typeface="+mn-cs"/>
              </a:rPr>
              <a:t>color-coded blue </a:t>
            </a:r>
            <a:r>
              <a:rPr lang="en-US" sz="2240" b="1" dirty="0">
                <a:solidFill>
                  <a:srgbClr val="231F20"/>
                </a:solidFill>
                <a:latin typeface="Arial"/>
                <a:ea typeface="ＭＳ Ｐゴシック" charset="0"/>
                <a:cs typeface="+mn-cs"/>
              </a:rPr>
              <a:t>throughout the chapter)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4104" y="2742874"/>
            <a:ext cx="7574831" cy="72404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438912" indent="-438912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65" b="1" dirty="0">
                <a:solidFill>
                  <a:srgbClr val="231F20"/>
                </a:solidFill>
                <a:latin typeface="Arial"/>
                <a:ea typeface="ＭＳ Ｐゴシック" charset="0"/>
              </a:rPr>
              <a:t>2</a:t>
            </a:r>
            <a:r>
              <a:rPr lang="en-US" sz="2465" b="1" dirty="0" smtClean="0">
                <a:solidFill>
                  <a:srgbClr val="231F20"/>
                </a:solidFill>
                <a:latin typeface="Arial"/>
                <a:ea typeface="ＭＳ Ｐゴシック" charset="0"/>
              </a:rPr>
              <a:t>.  </a:t>
            </a:r>
            <a:r>
              <a:rPr lang="en-US" sz="224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PYRUVATE OXIDATION </a:t>
            </a:r>
            <a:r>
              <a:rPr lang="en-US" sz="224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and the CITRIC ACID CYCLE</a:t>
            </a:r>
            <a:br>
              <a:rPr lang="en-US" sz="2240" b="1" dirty="0">
                <a:solidFill>
                  <a:srgbClr val="FFFFFF"/>
                </a:solidFill>
                <a:latin typeface="Arial"/>
                <a:ea typeface="ＭＳ Ｐゴシック" charset="0"/>
              </a:rPr>
            </a:br>
            <a:r>
              <a:rPr lang="en-US" sz="2240" b="1" dirty="0">
                <a:solidFill>
                  <a:srgbClr val="231F20"/>
                </a:solidFill>
                <a:latin typeface="Arial"/>
                <a:ea typeface="ＭＳ Ｐゴシック" charset="0"/>
              </a:rPr>
              <a:t>(color-coded orange)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4104" y="3668386"/>
            <a:ext cx="8176469" cy="72404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438912" indent="-438912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65" b="1" dirty="0">
                <a:solidFill>
                  <a:srgbClr val="231F20"/>
                </a:solidFill>
                <a:latin typeface="Arial"/>
                <a:ea typeface="ＭＳ Ｐゴシック" charset="0"/>
              </a:rPr>
              <a:t>3</a:t>
            </a:r>
            <a:r>
              <a:rPr lang="en-US" sz="2465" b="1" dirty="0" smtClean="0">
                <a:solidFill>
                  <a:srgbClr val="231F20"/>
                </a:solidFill>
                <a:latin typeface="Arial"/>
                <a:ea typeface="ＭＳ Ｐゴシック" charset="0"/>
              </a:rPr>
              <a:t>.  </a:t>
            </a:r>
            <a:r>
              <a:rPr lang="en-US" sz="224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OXIDATIVE PHOSPHORYLATION</a:t>
            </a:r>
            <a:r>
              <a:rPr lang="en-US" sz="224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: Electron </a:t>
            </a:r>
            <a:r>
              <a:rPr lang="en-US" sz="224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transport and</a:t>
            </a:r>
            <a:r>
              <a:rPr lang="en-US" sz="224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/>
            </a:r>
            <a:br>
              <a:rPr lang="en-US" sz="2240" b="1" dirty="0">
                <a:solidFill>
                  <a:srgbClr val="FFFFFF"/>
                </a:solidFill>
                <a:latin typeface="Arial"/>
                <a:ea typeface="ＭＳ Ｐゴシック" charset="0"/>
              </a:rPr>
            </a:br>
            <a:r>
              <a:rPr lang="en-US" sz="224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chemiosmosis</a:t>
            </a:r>
            <a:r>
              <a:rPr lang="en-US" sz="2240" b="1" dirty="0">
                <a:solidFill>
                  <a:srgbClr val="231F20"/>
                </a:solidFill>
                <a:latin typeface="Arial"/>
                <a:ea typeface="ＭＳ Ｐゴシック" charset="0"/>
              </a:rPr>
              <a:t> (color-coded purple)</a:t>
            </a:r>
          </a:p>
        </p:txBody>
      </p:sp>
    </p:spTree>
    <p:extLst>
      <p:ext uri="{BB962C8B-B14F-4D97-AF65-F5344CB8AC3E}">
        <p14:creationId xmlns:p14="http://schemas.microsoft.com/office/powerpoint/2010/main" val="365910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Catabolic Pathways and Production of ATP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The breakdown of organic molecules is exergonic</a:t>
            </a:r>
          </a:p>
          <a:p>
            <a:r>
              <a:rPr lang="en-US" altLang="en-US" b="1" dirty="0" smtClean="0"/>
              <a:t>Fermentation </a:t>
            </a:r>
            <a:r>
              <a:rPr lang="en-US" altLang="en-US" dirty="0" smtClean="0"/>
              <a:t>is a partial degradation of sugars that occurs without O</a:t>
            </a:r>
            <a:r>
              <a:rPr lang="en-US" altLang="en-US" baseline="-25000" dirty="0" smtClean="0"/>
              <a:t>2</a:t>
            </a:r>
          </a:p>
          <a:p>
            <a:r>
              <a:rPr lang="en-US" altLang="en-US" b="1" dirty="0" smtClean="0"/>
              <a:t>Aerobic respiration </a:t>
            </a:r>
            <a:r>
              <a:rPr lang="en-US" altLang="en-US" dirty="0" smtClean="0"/>
              <a:t>consumes organic molecules and O</a:t>
            </a:r>
            <a:r>
              <a:rPr lang="en-US" altLang="en-US" baseline="-25000" dirty="0" smtClean="0"/>
              <a:t>2</a:t>
            </a:r>
            <a:r>
              <a:rPr lang="en-US" altLang="en-US" dirty="0" smtClean="0"/>
              <a:t> and yields ATP</a:t>
            </a:r>
          </a:p>
          <a:p>
            <a:r>
              <a:rPr lang="en-US" altLang="en-US" dirty="0" smtClean="0"/>
              <a:t>Anaerobic respiration is similar to aerobic respiration but consumes compounds other than O</a:t>
            </a:r>
            <a:r>
              <a:rPr lang="en-US" altLang="en-US" baseline="-25000" dirty="0" smtClean="0"/>
              <a:t>2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6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76072"/>
            <a:ext cx="8546592" cy="570585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7.6-s1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1138413" y="1094108"/>
            <a:ext cx="1051570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Electrons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via NADH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954263" y="2506983"/>
            <a:ext cx="144526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GLYCOLYSIS</a:t>
            </a:r>
          </a:p>
        </p:txBody>
      </p:sp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462138" y="3137221"/>
            <a:ext cx="91050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Glucose</a:t>
            </a:r>
          </a:p>
        </p:txBody>
      </p:sp>
      <p:sp>
        <p:nvSpPr>
          <p:cNvPr id="18" name="TextBox 9"/>
          <p:cNvSpPr txBox="1">
            <a:spLocks noChangeArrowheads="1"/>
          </p:cNvSpPr>
          <p:nvPr/>
        </p:nvSpPr>
        <p:spPr bwMode="auto">
          <a:xfrm>
            <a:off x="1805163" y="3137221"/>
            <a:ext cx="97462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Pyruvate</a:t>
            </a:r>
          </a:p>
        </p:txBody>
      </p:sp>
      <p:sp>
        <p:nvSpPr>
          <p:cNvPr id="22" name="TextBox 16"/>
          <p:cNvSpPr txBox="1">
            <a:spLocks noChangeArrowheads="1"/>
          </p:cNvSpPr>
          <p:nvPr/>
        </p:nvSpPr>
        <p:spPr bwMode="auto">
          <a:xfrm>
            <a:off x="1902000" y="3988121"/>
            <a:ext cx="111152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CYTOSOL</a:t>
            </a:r>
          </a:p>
        </p:txBody>
      </p:sp>
      <p:sp>
        <p:nvSpPr>
          <p:cNvPr id="23" name="TextBox 17"/>
          <p:cNvSpPr txBox="1">
            <a:spLocks noChangeArrowheads="1"/>
          </p:cNvSpPr>
          <p:nvPr/>
        </p:nvSpPr>
        <p:spPr bwMode="auto">
          <a:xfrm>
            <a:off x="3494263" y="3988121"/>
            <a:ext cx="199638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MITOCHONDRION</a:t>
            </a:r>
          </a:p>
        </p:txBody>
      </p:sp>
      <p:sp>
        <p:nvSpPr>
          <p:cNvPr id="24" name="TextBox 18"/>
          <p:cNvSpPr txBox="1">
            <a:spLocks noChangeArrowheads="1"/>
          </p:cNvSpPr>
          <p:nvPr/>
        </p:nvSpPr>
        <p:spPr bwMode="auto">
          <a:xfrm>
            <a:off x="1406700" y="5058096"/>
            <a:ext cx="44454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ATP</a:t>
            </a:r>
          </a:p>
        </p:txBody>
      </p:sp>
      <p:sp>
        <p:nvSpPr>
          <p:cNvPr id="25" name="TextBox 19"/>
          <p:cNvSpPr txBox="1">
            <a:spLocks noChangeArrowheads="1"/>
          </p:cNvSpPr>
          <p:nvPr/>
        </p:nvSpPr>
        <p:spPr bwMode="auto">
          <a:xfrm>
            <a:off x="844725" y="5612133"/>
            <a:ext cx="165429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Substrate-level</a:t>
            </a:r>
          </a:p>
        </p:txBody>
      </p:sp>
    </p:spTree>
    <p:extLst>
      <p:ext uri="{BB962C8B-B14F-4D97-AF65-F5344CB8AC3E}">
        <p14:creationId xmlns:p14="http://schemas.microsoft.com/office/powerpoint/2010/main" val="373014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76072"/>
            <a:ext cx="8546592" cy="570585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7.6-s2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1" name="TextBox 2"/>
          <p:cNvSpPr txBox="1">
            <a:spLocks noChangeArrowheads="1"/>
          </p:cNvSpPr>
          <p:nvPr/>
        </p:nvSpPr>
        <p:spPr bwMode="auto">
          <a:xfrm>
            <a:off x="1138413" y="1094108"/>
            <a:ext cx="1051570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Electrons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via NADH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2" name="TextBox 7"/>
          <p:cNvSpPr txBox="1">
            <a:spLocks noChangeArrowheads="1"/>
          </p:cNvSpPr>
          <p:nvPr/>
        </p:nvSpPr>
        <p:spPr bwMode="auto">
          <a:xfrm>
            <a:off x="954263" y="2506983"/>
            <a:ext cx="144526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GLYCOLYSIS</a:t>
            </a:r>
          </a:p>
        </p:txBody>
      </p:sp>
      <p:sp>
        <p:nvSpPr>
          <p:cNvPr id="23" name="TextBox 8"/>
          <p:cNvSpPr txBox="1">
            <a:spLocks noChangeArrowheads="1"/>
          </p:cNvSpPr>
          <p:nvPr/>
        </p:nvSpPr>
        <p:spPr bwMode="auto">
          <a:xfrm>
            <a:off x="462138" y="3137221"/>
            <a:ext cx="91050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Glucose</a:t>
            </a:r>
          </a:p>
        </p:txBody>
      </p:sp>
      <p:sp>
        <p:nvSpPr>
          <p:cNvPr id="24" name="TextBox 9"/>
          <p:cNvSpPr txBox="1">
            <a:spLocks noChangeArrowheads="1"/>
          </p:cNvSpPr>
          <p:nvPr/>
        </p:nvSpPr>
        <p:spPr bwMode="auto">
          <a:xfrm>
            <a:off x="1805163" y="3137221"/>
            <a:ext cx="97462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Pyruvate</a:t>
            </a:r>
          </a:p>
        </p:txBody>
      </p:sp>
      <p:sp>
        <p:nvSpPr>
          <p:cNvPr id="25" name="TextBox 10"/>
          <p:cNvSpPr txBox="1">
            <a:spLocks noChangeArrowheads="1"/>
          </p:cNvSpPr>
          <p:nvPr/>
        </p:nvSpPr>
        <p:spPr bwMode="auto">
          <a:xfrm>
            <a:off x="3335513" y="2459358"/>
            <a:ext cx="1265283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PYRUVATE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OXIDATION</a:t>
            </a:r>
            <a:endParaRPr lang="en-US" sz="18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3303763" y="3113408"/>
            <a:ext cx="123110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Acetyl CoA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134945" y="2667321"/>
            <a:ext cx="78226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CITRIC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ACID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CYCLE</a:t>
            </a:r>
            <a:endParaRPr lang="en-US" sz="18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28" name="TextBox 16"/>
          <p:cNvSpPr txBox="1">
            <a:spLocks noChangeArrowheads="1"/>
          </p:cNvSpPr>
          <p:nvPr/>
        </p:nvSpPr>
        <p:spPr bwMode="auto">
          <a:xfrm>
            <a:off x="1902000" y="3988121"/>
            <a:ext cx="111152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CYTOSOL</a:t>
            </a:r>
          </a:p>
        </p:txBody>
      </p:sp>
      <p:sp>
        <p:nvSpPr>
          <p:cNvPr id="29" name="TextBox 17"/>
          <p:cNvSpPr txBox="1">
            <a:spLocks noChangeArrowheads="1"/>
          </p:cNvSpPr>
          <p:nvPr/>
        </p:nvSpPr>
        <p:spPr bwMode="auto">
          <a:xfrm>
            <a:off x="3494263" y="3988121"/>
            <a:ext cx="199638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MITOCHONDRION</a:t>
            </a:r>
          </a:p>
        </p:txBody>
      </p:sp>
      <p:sp>
        <p:nvSpPr>
          <p:cNvPr id="30" name="TextBox 18"/>
          <p:cNvSpPr txBox="1">
            <a:spLocks noChangeArrowheads="1"/>
          </p:cNvSpPr>
          <p:nvPr/>
        </p:nvSpPr>
        <p:spPr bwMode="auto">
          <a:xfrm>
            <a:off x="1406700" y="5058096"/>
            <a:ext cx="44454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ATP</a:t>
            </a:r>
          </a:p>
        </p:txBody>
      </p:sp>
      <p:sp>
        <p:nvSpPr>
          <p:cNvPr id="31" name="TextBox 19"/>
          <p:cNvSpPr txBox="1">
            <a:spLocks noChangeArrowheads="1"/>
          </p:cNvSpPr>
          <p:nvPr/>
        </p:nvSpPr>
        <p:spPr bwMode="auto">
          <a:xfrm>
            <a:off x="844725" y="5612133"/>
            <a:ext cx="165429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Substrate-level</a:t>
            </a:r>
          </a:p>
        </p:txBody>
      </p:sp>
      <p:sp>
        <p:nvSpPr>
          <p:cNvPr id="32" name="TextBox 21"/>
          <p:cNvSpPr txBox="1">
            <a:spLocks noChangeArrowheads="1"/>
          </p:cNvSpPr>
          <p:nvPr/>
        </p:nvSpPr>
        <p:spPr bwMode="auto">
          <a:xfrm>
            <a:off x="5324650" y="5058096"/>
            <a:ext cx="44454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ATP</a:t>
            </a:r>
          </a:p>
        </p:txBody>
      </p:sp>
      <p:sp>
        <p:nvSpPr>
          <p:cNvPr id="33" name="TextBox 22"/>
          <p:cNvSpPr txBox="1">
            <a:spLocks noChangeArrowheads="1"/>
          </p:cNvSpPr>
          <p:nvPr/>
        </p:nvSpPr>
        <p:spPr bwMode="auto">
          <a:xfrm>
            <a:off x="4775375" y="5612133"/>
            <a:ext cx="165429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Substrate-level</a:t>
            </a:r>
          </a:p>
        </p:txBody>
      </p:sp>
      <p:sp>
        <p:nvSpPr>
          <p:cNvPr id="36" name="TextBox 4"/>
          <p:cNvSpPr txBox="1">
            <a:spLocks noChangeArrowheads="1"/>
          </p:cNvSpPr>
          <p:nvPr/>
        </p:nvSpPr>
        <p:spPr bwMode="auto">
          <a:xfrm>
            <a:off x="5883275" y="1071066"/>
            <a:ext cx="123117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Electrons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via NADH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and FADH</a:t>
            </a:r>
            <a:r>
              <a:rPr lang="en-US" sz="1800" b="1" baseline="-25000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  <a:endParaRPr lang="en-US" sz="1800" b="1" baseline="-25000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53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76072"/>
            <a:ext cx="8546592" cy="570585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7.6-s3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138413" y="1094108"/>
            <a:ext cx="1051570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Electrons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via NADH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954263" y="2506983"/>
            <a:ext cx="144526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GLYCOLYSIS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462138" y="3137221"/>
            <a:ext cx="91050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Glucose</a:t>
            </a: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1805163" y="3137221"/>
            <a:ext cx="97462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Pyruvate</a:t>
            </a: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3335513" y="2459358"/>
            <a:ext cx="1265283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PYRUVATE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OXIDATION</a:t>
            </a:r>
            <a:endParaRPr lang="en-US" sz="18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303763" y="3113408"/>
            <a:ext cx="123110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Acetyl CoA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134945" y="2667321"/>
            <a:ext cx="78226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CITRIC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ACID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CYCLE</a:t>
            </a:r>
            <a:endParaRPr lang="en-US" sz="18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15" name="TextBox 16"/>
          <p:cNvSpPr txBox="1">
            <a:spLocks noChangeArrowheads="1"/>
          </p:cNvSpPr>
          <p:nvPr/>
        </p:nvSpPr>
        <p:spPr bwMode="auto">
          <a:xfrm>
            <a:off x="1902000" y="3988121"/>
            <a:ext cx="111152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CYTOSOL</a:t>
            </a:r>
          </a:p>
        </p:txBody>
      </p:sp>
      <p:sp>
        <p:nvSpPr>
          <p:cNvPr id="16" name="TextBox 17"/>
          <p:cNvSpPr txBox="1">
            <a:spLocks noChangeArrowheads="1"/>
          </p:cNvSpPr>
          <p:nvPr/>
        </p:nvSpPr>
        <p:spPr bwMode="auto">
          <a:xfrm>
            <a:off x="3494263" y="3988121"/>
            <a:ext cx="199638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MITOCHONDRION</a:t>
            </a:r>
          </a:p>
        </p:txBody>
      </p:sp>
      <p:sp>
        <p:nvSpPr>
          <p:cNvPr id="17" name="TextBox 18"/>
          <p:cNvSpPr txBox="1">
            <a:spLocks noChangeArrowheads="1"/>
          </p:cNvSpPr>
          <p:nvPr/>
        </p:nvSpPr>
        <p:spPr bwMode="auto">
          <a:xfrm>
            <a:off x="1406700" y="5058096"/>
            <a:ext cx="44454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ATP</a:t>
            </a:r>
          </a:p>
        </p:txBody>
      </p:sp>
      <p:sp>
        <p:nvSpPr>
          <p:cNvPr id="18" name="TextBox 19"/>
          <p:cNvSpPr txBox="1">
            <a:spLocks noChangeArrowheads="1"/>
          </p:cNvSpPr>
          <p:nvPr/>
        </p:nvSpPr>
        <p:spPr bwMode="auto">
          <a:xfrm>
            <a:off x="844725" y="5612133"/>
            <a:ext cx="165429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Substrate-level</a:t>
            </a:r>
          </a:p>
        </p:txBody>
      </p:sp>
      <p:sp>
        <p:nvSpPr>
          <p:cNvPr id="19" name="TextBox 21"/>
          <p:cNvSpPr txBox="1">
            <a:spLocks noChangeArrowheads="1"/>
          </p:cNvSpPr>
          <p:nvPr/>
        </p:nvSpPr>
        <p:spPr bwMode="auto">
          <a:xfrm>
            <a:off x="5324650" y="5058096"/>
            <a:ext cx="44454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ATP</a:t>
            </a:r>
          </a:p>
        </p:txBody>
      </p:sp>
      <p:sp>
        <p:nvSpPr>
          <p:cNvPr id="20" name="TextBox 22"/>
          <p:cNvSpPr txBox="1">
            <a:spLocks noChangeArrowheads="1"/>
          </p:cNvSpPr>
          <p:nvPr/>
        </p:nvSpPr>
        <p:spPr bwMode="auto">
          <a:xfrm>
            <a:off x="4775375" y="5612133"/>
            <a:ext cx="165429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Substrate-level</a:t>
            </a:r>
          </a:p>
        </p:txBody>
      </p:sp>
      <p:sp>
        <p:nvSpPr>
          <p:cNvPr id="21" name="TextBox 16"/>
          <p:cNvSpPr txBox="1">
            <a:spLocks noChangeArrowheads="1"/>
          </p:cNvSpPr>
          <p:nvPr/>
        </p:nvSpPr>
        <p:spPr bwMode="auto">
          <a:xfrm>
            <a:off x="6451599" y="2473643"/>
            <a:ext cx="2308260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OXIDATIVE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PHOSPHORYLATION</a:t>
            </a:r>
            <a:endParaRPr lang="en-US" sz="18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22" name="TextBox 18"/>
          <p:cNvSpPr txBox="1">
            <a:spLocks noChangeArrowheads="1"/>
          </p:cNvSpPr>
          <p:nvPr/>
        </p:nvSpPr>
        <p:spPr bwMode="auto">
          <a:xfrm>
            <a:off x="6498175" y="3101502"/>
            <a:ext cx="2218557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(Electron transport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 and chemiosmosis)</a:t>
            </a:r>
            <a:endParaRPr lang="en-US" sz="18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 bwMode="auto">
          <a:xfrm>
            <a:off x="5883275" y="1071066"/>
            <a:ext cx="123117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Electrons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via NADH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and FADH</a:t>
            </a:r>
            <a:r>
              <a:rPr lang="en-US" sz="1800" b="1" baseline="-25000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  <a:endParaRPr lang="en-US" sz="1800" b="1" baseline="-25000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7394258" y="4973958"/>
            <a:ext cx="44454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ATP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7157721" y="5610545"/>
            <a:ext cx="103874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Oxidative</a:t>
            </a:r>
          </a:p>
        </p:txBody>
      </p:sp>
    </p:spTree>
    <p:extLst>
      <p:ext uri="{BB962C8B-B14F-4D97-AF65-F5344CB8AC3E}">
        <p14:creationId xmlns:p14="http://schemas.microsoft.com/office/powerpoint/2010/main" val="200226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Oxidative phosphorylation accounts for almost 90% of the ATP generated by cellular respiration</a:t>
            </a:r>
          </a:p>
          <a:p>
            <a:r>
              <a:rPr lang="en-US" altLang="en-US" dirty="0" smtClean="0"/>
              <a:t>This process involves the transfer of inorganic phosphates to ADP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60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A smaller amount of ATP is formed in glycolysis and the citric acid cycle by </a:t>
            </a:r>
            <a:r>
              <a:rPr lang="en-US" altLang="en-US" b="1" dirty="0" smtClean="0"/>
              <a:t>substrate-level phosphorylation</a:t>
            </a:r>
          </a:p>
          <a:p>
            <a:r>
              <a:rPr lang="en-US" altLang="en-US" dirty="0" smtClean="0"/>
              <a:t>In this process, an enzyme transfers a phosphate group directly from a substrate molecule to ADP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2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For each molecule of glucose degraded to CO</a:t>
            </a:r>
            <a:r>
              <a:rPr lang="en-US" altLang="en-US" baseline="-25000" dirty="0" smtClean="0"/>
              <a:t>2 </a:t>
            </a:r>
            <a:r>
              <a:rPr lang="en-US" altLang="en-US" dirty="0" smtClean="0"/>
              <a:t>and water by respiration, the cell makes up to 32 molecules of ATP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96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950720"/>
            <a:ext cx="8546592" cy="295656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7.7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81739" y="2481177"/>
            <a:ext cx="1053173" cy="30777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lnSpc>
                <a:spcPts val="237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71" b="1" dirty="0">
                <a:solidFill>
                  <a:srgbClr val="FFFFFF"/>
                </a:solidFill>
                <a:latin typeface="Arial"/>
                <a:ea typeface="ＭＳ Ｐゴシック" charset="0"/>
                <a:cs typeface="+mn-cs"/>
              </a:rPr>
              <a:t>Enzyme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40602" y="3186027"/>
            <a:ext cx="586699" cy="30777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lnSpc>
                <a:spcPts val="237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71" b="1">
                <a:solidFill>
                  <a:srgbClr val="000000"/>
                </a:solidFill>
                <a:latin typeface="Arial"/>
                <a:ea typeface="ＭＳ Ｐゴシック" charset="0"/>
                <a:cs typeface="+mn-cs"/>
              </a:rPr>
              <a:t>ADP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02389" y="3686089"/>
            <a:ext cx="185948" cy="30777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lnSpc>
                <a:spcPts val="237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71" b="1">
                <a:solidFill>
                  <a:srgbClr val="000000"/>
                </a:solidFill>
                <a:latin typeface="Arial"/>
                <a:ea typeface="ＭＳ Ｐゴシック" charset="0"/>
                <a:cs typeface="+mn-cs"/>
              </a:rPr>
              <a:t>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3377" y="4070264"/>
            <a:ext cx="1287212" cy="30777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lnSpc>
                <a:spcPts val="237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71" b="1">
                <a:solidFill>
                  <a:srgbClr val="000000"/>
                </a:solidFill>
                <a:latin typeface="Arial"/>
                <a:ea typeface="ＭＳ Ｐゴシック" charset="0"/>
                <a:cs typeface="+mn-cs"/>
              </a:rPr>
              <a:t>Substrate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99802" y="2481177"/>
            <a:ext cx="1053173" cy="30777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lnSpc>
                <a:spcPts val="237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71" b="1">
                <a:solidFill>
                  <a:srgbClr val="FFFFFF"/>
                </a:solidFill>
                <a:latin typeface="Arial"/>
                <a:ea typeface="ＭＳ Ｐゴシック" charset="0"/>
                <a:cs typeface="+mn-cs"/>
              </a:rPr>
              <a:t>Enzyme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66352" y="4606839"/>
            <a:ext cx="1053173" cy="30777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lnSpc>
                <a:spcPts val="237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71" b="1">
                <a:solidFill>
                  <a:srgbClr val="000000"/>
                </a:solidFill>
                <a:latin typeface="Arial"/>
                <a:ea typeface="ＭＳ Ｐゴシック" charset="0"/>
                <a:cs typeface="+mn-cs"/>
              </a:rPr>
              <a:t>Product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69776" y="4063915"/>
            <a:ext cx="535596" cy="30777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lnSpc>
                <a:spcPts val="237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71" b="1">
                <a:solidFill>
                  <a:srgbClr val="000000"/>
                </a:solidFill>
                <a:latin typeface="Arial"/>
                <a:ea typeface="ＭＳ Ｐゴシック" charset="0"/>
                <a:cs typeface="+mn-cs"/>
              </a:rPr>
              <a:t>ATP</a:t>
            </a:r>
          </a:p>
        </p:txBody>
      </p:sp>
    </p:spTree>
    <p:extLst>
      <p:ext uri="{BB962C8B-B14F-4D97-AF65-F5344CB8AC3E}">
        <p14:creationId xmlns:p14="http://schemas.microsoft.com/office/powerpoint/2010/main" val="55261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dirty="0" smtClean="0"/>
              <a:t>Cellular respiration </a:t>
            </a:r>
            <a:r>
              <a:rPr lang="en-US" altLang="en-US" dirty="0" smtClean="0"/>
              <a:t>includes both aerobic and anaerobic processes but is often used to refer to aerobic respiration</a:t>
            </a:r>
          </a:p>
          <a:p>
            <a:r>
              <a:rPr lang="en-US" altLang="en-US" dirty="0" smtClean="0"/>
              <a:t>Although carbohydrates, fats, and proteins are all consumed as fuel, it is helpful to trace cellular respiration with the sugar glucose</a:t>
            </a:r>
          </a:p>
          <a:p>
            <a:pPr marL="457200" lvl="1" indent="0" algn="ctr">
              <a:buNone/>
            </a:pPr>
            <a:r>
              <a:rPr lang="en-US" altLang="en-US" sz="2400" dirty="0" smtClean="0"/>
              <a:t>C</a:t>
            </a:r>
            <a:r>
              <a:rPr lang="en-US" altLang="en-US" sz="2400" baseline="-25000" dirty="0" smtClean="0"/>
              <a:t>6</a:t>
            </a:r>
            <a:r>
              <a:rPr lang="en-US" altLang="en-US" sz="2400" dirty="0" smtClean="0"/>
              <a:t>H</a:t>
            </a:r>
            <a:r>
              <a:rPr lang="en-US" altLang="en-US" sz="2400" baseline="-25000" dirty="0" smtClean="0"/>
              <a:t>12</a:t>
            </a:r>
            <a:r>
              <a:rPr lang="en-US" altLang="en-US" sz="2400" dirty="0" smtClean="0"/>
              <a:t>O</a:t>
            </a:r>
            <a:r>
              <a:rPr lang="en-US" altLang="en-US" sz="2400" baseline="-25000" dirty="0" smtClean="0"/>
              <a:t>6</a:t>
            </a:r>
            <a:r>
              <a:rPr lang="en-US" altLang="en-US" sz="2400" dirty="0" smtClean="0"/>
              <a:t> </a:t>
            </a:r>
            <a:r>
              <a:rPr lang="en-US" altLang="en-US" sz="2400" dirty="0" smtClean="0">
                <a:sym typeface="Symbol" pitchFamily="18" charset="2"/>
              </a:rPr>
              <a:t></a:t>
            </a:r>
            <a:r>
              <a:rPr lang="en-US" altLang="en-US" sz="2400" dirty="0" smtClean="0"/>
              <a:t> 6 O</a:t>
            </a:r>
            <a:r>
              <a:rPr lang="en-US" altLang="en-US" sz="2400" baseline="-25000" dirty="0" smtClean="0"/>
              <a:t>2</a:t>
            </a:r>
            <a:r>
              <a:rPr lang="en-US" altLang="en-US" sz="2400" dirty="0" smtClean="0"/>
              <a:t> </a:t>
            </a:r>
            <a:r>
              <a:rPr lang="en-US" altLang="en-US" sz="2400" dirty="0" smtClean="0">
                <a:sym typeface="Symbol" pitchFamily="18" charset="2"/>
              </a:rPr>
              <a:t> </a:t>
            </a:r>
            <a:r>
              <a:rPr lang="en-US" altLang="en-US" sz="2400" dirty="0" smtClean="0"/>
              <a:t>6 CO</a:t>
            </a:r>
            <a:r>
              <a:rPr lang="en-US" altLang="en-US" sz="2400" baseline="-25000" dirty="0" smtClean="0"/>
              <a:t>2</a:t>
            </a:r>
            <a:r>
              <a:rPr lang="en-US" altLang="en-US" sz="2400" dirty="0" smtClean="0"/>
              <a:t> </a:t>
            </a:r>
            <a:r>
              <a:rPr lang="en-US" altLang="en-US" sz="2400" dirty="0" smtClean="0">
                <a:sym typeface="Symbol" pitchFamily="18" charset="2"/>
              </a:rPr>
              <a:t></a:t>
            </a:r>
            <a:r>
              <a:rPr lang="en-US" altLang="en-US" sz="2400" dirty="0" smtClean="0"/>
              <a:t> 6 H</a:t>
            </a:r>
            <a:r>
              <a:rPr lang="en-US" altLang="en-US" sz="2400" baseline="-25000" dirty="0" smtClean="0"/>
              <a:t>2</a:t>
            </a:r>
            <a:r>
              <a:rPr lang="en-US" altLang="en-US" sz="2400" dirty="0" smtClean="0"/>
              <a:t>O </a:t>
            </a:r>
            <a:r>
              <a:rPr lang="en-US" altLang="en-US" sz="2400" dirty="0" smtClean="0">
                <a:sym typeface="Symbol" pitchFamily="18" charset="2"/>
              </a:rPr>
              <a:t></a:t>
            </a:r>
            <a:r>
              <a:rPr lang="en-US" altLang="en-US" sz="2400" dirty="0" smtClean="0"/>
              <a:t> Energy (ATP </a:t>
            </a:r>
            <a:r>
              <a:rPr lang="en-US" altLang="en-US" sz="2400" dirty="0" smtClean="0">
                <a:sym typeface="Symbol" pitchFamily="18" charset="2"/>
              </a:rPr>
              <a:t></a:t>
            </a:r>
            <a:r>
              <a:rPr lang="en-US" altLang="en-US" sz="2400" dirty="0" smtClean="0"/>
              <a:t> heat)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57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Redox Reactions: Oxidation and Reduction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The transfer of electrons during chemical reactions releases energy stored in organic molecules</a:t>
            </a:r>
          </a:p>
          <a:p>
            <a:r>
              <a:rPr lang="en-US" altLang="en-US" dirty="0" smtClean="0"/>
              <a:t>This released energy is ultimately used to synthesize ATP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19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 dirty="0" smtClean="0"/>
              <a:t>The Principle of Redox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Chemical reactions that transfer electrons between reactants are called oxidation-reduction reactions, or </a:t>
            </a:r>
            <a:r>
              <a:rPr lang="en-US" altLang="en-US" b="1" dirty="0" smtClean="0"/>
              <a:t>redox reactions</a:t>
            </a:r>
          </a:p>
          <a:p>
            <a:r>
              <a:rPr lang="en-US" altLang="en-US" dirty="0" smtClean="0"/>
              <a:t>In </a:t>
            </a:r>
            <a:r>
              <a:rPr lang="en-US" altLang="en-US" b="1" dirty="0" smtClean="0"/>
              <a:t>oxidation</a:t>
            </a:r>
            <a:r>
              <a:rPr lang="en-US" altLang="en-US" dirty="0" smtClean="0"/>
              <a:t>, a substance loses electrons, or is oxidized</a:t>
            </a:r>
          </a:p>
          <a:p>
            <a:r>
              <a:rPr lang="en-US" altLang="en-US" dirty="0" smtClean="0"/>
              <a:t>In </a:t>
            </a:r>
            <a:r>
              <a:rPr lang="en-US" altLang="en-US" b="1" dirty="0" smtClean="0"/>
              <a:t>reduction</a:t>
            </a:r>
            <a:r>
              <a:rPr lang="en-US" altLang="en-US" dirty="0" smtClean="0"/>
              <a:t>, a substance gains electrons, or is reduced (the amount of positive charge is reduced)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28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648" y="2587752"/>
            <a:ext cx="5632704" cy="168249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7.UN01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32088" y="2596628"/>
            <a:ext cx="2151230" cy="53860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 eaLnBrk="0" fontAlgn="auto" hangingPunct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46" b="1" dirty="0" smtClean="0">
                <a:solidFill>
                  <a:srgbClr val="0092D2"/>
                </a:solidFill>
                <a:latin typeface="Arial"/>
                <a:ea typeface="ＭＳ Ｐゴシック" charset="0"/>
                <a:cs typeface="+mn-cs"/>
              </a:rPr>
              <a:t>becomes oxidized</a:t>
            </a:r>
          </a:p>
          <a:p>
            <a:pPr algn="ctr" eaLnBrk="0" fontAlgn="auto" hangingPunct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46" b="1" dirty="0" smtClean="0">
                <a:solidFill>
                  <a:srgbClr val="0092D2"/>
                </a:solidFill>
                <a:latin typeface="Arial"/>
                <a:ea typeface="ＭＳ Ｐゴシック" charset="0"/>
                <a:cs typeface="+mn-cs"/>
              </a:rPr>
              <a:t>(loses electron)</a:t>
            </a:r>
            <a:endParaRPr lang="en-US" sz="1946" b="1" dirty="0">
              <a:solidFill>
                <a:srgbClr val="0092D2"/>
              </a:solidFill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87825" y="3684066"/>
            <a:ext cx="2125582" cy="53860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 eaLnBrk="0" fontAlgn="auto" hangingPunct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46" b="1" smtClean="0">
                <a:solidFill>
                  <a:srgbClr val="0092D2"/>
                </a:solidFill>
                <a:latin typeface="Arial"/>
                <a:ea typeface="ＭＳ Ｐゴシック" charset="0"/>
                <a:cs typeface="+mn-cs"/>
              </a:rPr>
              <a:t>becomes reduced</a:t>
            </a:r>
          </a:p>
          <a:p>
            <a:pPr algn="ctr" eaLnBrk="0" fontAlgn="auto" hangingPunct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46" b="1" smtClean="0">
                <a:solidFill>
                  <a:srgbClr val="0092D2"/>
                </a:solidFill>
                <a:latin typeface="Arial"/>
                <a:ea typeface="ＭＳ Ｐゴシック" charset="0"/>
                <a:cs typeface="+mn-cs"/>
              </a:rPr>
              <a:t>(gains electron)</a:t>
            </a:r>
            <a:endParaRPr lang="en-US" sz="1946" b="1">
              <a:solidFill>
                <a:srgbClr val="0092D2"/>
              </a:solidFill>
              <a:latin typeface="Arial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51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The electron donor is called the </a:t>
            </a:r>
            <a:r>
              <a:rPr lang="en-US" altLang="en-US" b="1" dirty="0" smtClean="0"/>
              <a:t>reducing agent</a:t>
            </a:r>
          </a:p>
          <a:p>
            <a:r>
              <a:rPr lang="en-US" altLang="en-US" dirty="0" smtClean="0"/>
              <a:t>The electron acceptor is called the </a:t>
            </a:r>
            <a:r>
              <a:rPr lang="en-US" altLang="en-US" b="1" dirty="0" smtClean="0"/>
              <a:t>oxidizing agent</a:t>
            </a:r>
          </a:p>
          <a:p>
            <a:r>
              <a:rPr lang="en-US" altLang="en-US" dirty="0" smtClean="0"/>
              <a:t>Some redox reactions do not transfer electrons but change the electron sharing in covalent bonds</a:t>
            </a:r>
          </a:p>
          <a:p>
            <a:r>
              <a:rPr lang="en-US" altLang="en-US" dirty="0" smtClean="0"/>
              <a:t>An example is the reaction between methane </a:t>
            </a:r>
            <a:br>
              <a:rPr lang="en-US" altLang="en-US" dirty="0" smtClean="0"/>
            </a:br>
            <a:r>
              <a:rPr lang="en-US" altLang="en-US" dirty="0" smtClean="0"/>
              <a:t>and O</a:t>
            </a:r>
            <a:r>
              <a:rPr lang="en-US" altLang="en-US" baseline="-25000" dirty="0" smtClean="0"/>
              <a:t>2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35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804672"/>
            <a:ext cx="8546592" cy="524865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7.3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6475" y="931832"/>
            <a:ext cx="1349728" cy="33823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98" b="1" dirty="0">
                <a:solidFill>
                  <a:srgbClr val="000000"/>
                </a:solidFill>
                <a:latin typeface="Arial"/>
                <a:ea typeface="ＭＳ Ｐゴシック" charset="0"/>
                <a:cs typeface="+mn-cs"/>
              </a:rPr>
              <a:t>Reactants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99550" y="934213"/>
            <a:ext cx="1219886" cy="33823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98" b="1" dirty="0">
                <a:solidFill>
                  <a:srgbClr val="000000"/>
                </a:solidFill>
                <a:latin typeface="Arial"/>
                <a:ea typeface="ＭＳ Ｐゴシック" charset="0"/>
                <a:cs typeface="+mn-cs"/>
              </a:rPr>
              <a:t>Products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15250" y="4856132"/>
            <a:ext cx="2048638" cy="33823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80" b="1" dirty="0">
                <a:solidFill>
                  <a:srgbClr val="000000"/>
                </a:solidFill>
                <a:latin typeface="Arial"/>
                <a:ea typeface="ＭＳ Ｐゴシック" charset="0"/>
                <a:cs typeface="+mn-cs"/>
              </a:rPr>
              <a:t>Carbon dioxide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55287" y="4858513"/>
            <a:ext cx="773417" cy="33823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60" b="1" dirty="0">
                <a:solidFill>
                  <a:srgbClr val="000000"/>
                </a:solidFill>
                <a:latin typeface="Arial"/>
                <a:ea typeface="ＭＳ Ｐゴシック" charset="0"/>
                <a:cs typeface="+mn-cs"/>
              </a:rPr>
              <a:t>Water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1845" y="4856159"/>
            <a:ext cx="1142942" cy="33823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98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+mn-cs"/>
              </a:rPr>
              <a:t>Methane</a:t>
            </a:r>
            <a:endParaRPr lang="en-US" sz="2198" b="1" dirty="0">
              <a:solidFill>
                <a:srgbClr val="000000"/>
              </a:solidFill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4376" y="5200643"/>
            <a:ext cx="1282402" cy="61555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219456" indent="-219456" eaLnBrk="0" fontAlgn="auto" hangingPunct="0">
              <a:lnSpc>
                <a:spcPts val="2438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98" b="1" dirty="0" smtClean="0">
                <a:solidFill>
                  <a:srgbClr val="0092D2"/>
                </a:solidFill>
                <a:latin typeface="Arial"/>
                <a:ea typeface="ＭＳ Ｐゴシック" charset="0"/>
                <a:cs typeface="+mn-cs"/>
              </a:rPr>
              <a:t>(reducing</a:t>
            </a:r>
            <a:br>
              <a:rPr lang="en-US" sz="2198" b="1" dirty="0" smtClean="0">
                <a:solidFill>
                  <a:srgbClr val="0092D2"/>
                </a:solidFill>
                <a:latin typeface="Arial"/>
                <a:ea typeface="ＭＳ Ｐゴシック" charset="0"/>
                <a:cs typeface="+mn-cs"/>
              </a:rPr>
            </a:br>
            <a:r>
              <a:rPr lang="en-US" sz="2198" b="1" dirty="0" smtClean="0">
                <a:solidFill>
                  <a:srgbClr val="0092D2"/>
                </a:solidFill>
                <a:latin typeface="Arial"/>
                <a:ea typeface="ＭＳ Ｐゴシック" charset="0"/>
                <a:cs typeface="+mn-cs"/>
              </a:rPr>
              <a:t>agent)</a:t>
            </a:r>
            <a:endParaRPr lang="en-US" sz="2198" b="1" dirty="0">
              <a:solidFill>
                <a:srgbClr val="0092D2"/>
              </a:solidFill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47976" y="4856159"/>
            <a:ext cx="1033937" cy="33823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98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+mn-cs"/>
              </a:rPr>
              <a:t>Oxygen</a:t>
            </a:r>
            <a:endParaRPr lang="en-US" sz="2198" b="1" dirty="0">
              <a:solidFill>
                <a:srgbClr val="000000"/>
              </a:solidFill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09864" y="5193500"/>
            <a:ext cx="1314462" cy="61555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marL="219456" indent="-219456" fontAlgn="auto">
              <a:lnSpc>
                <a:spcPts val="2438"/>
              </a:lnSpc>
              <a:spcBef>
                <a:spcPts val="0"/>
              </a:spcBef>
              <a:spcAft>
                <a:spcPts val="0"/>
              </a:spcAft>
              <a:defRPr sz="2198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 eaLnBrk="0" hangingPunct="0"/>
            <a:r>
              <a:rPr lang="en-US" b="1" dirty="0">
                <a:solidFill>
                  <a:srgbClr val="0092D2"/>
                </a:solidFill>
                <a:ea typeface="ＭＳ Ｐゴシック" charset="0"/>
              </a:rPr>
              <a:t>(oxidizing</a:t>
            </a:r>
            <a:br>
              <a:rPr lang="en-US" b="1" dirty="0">
                <a:solidFill>
                  <a:srgbClr val="0092D2"/>
                </a:solidFill>
                <a:ea typeface="ＭＳ Ｐゴシック" charset="0"/>
              </a:rPr>
            </a:br>
            <a:r>
              <a:rPr lang="en-US" b="1" dirty="0">
                <a:solidFill>
                  <a:srgbClr val="0092D2"/>
                </a:solidFill>
                <a:ea typeface="ＭＳ Ｐゴシック" charset="0"/>
              </a:rPr>
              <a:t>agent)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40788" y="1458534"/>
            <a:ext cx="2319546" cy="32316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50" b="1" dirty="0">
                <a:solidFill>
                  <a:srgbClr val="0092D2"/>
                </a:solidFill>
                <a:latin typeface="Arial"/>
                <a:ea typeface="ＭＳ Ｐゴシック" charset="0"/>
                <a:cs typeface="+mn-cs"/>
              </a:rPr>
              <a:t>b</a:t>
            </a:r>
            <a:r>
              <a:rPr lang="en-US" sz="2050" b="1" dirty="0" smtClean="0">
                <a:solidFill>
                  <a:srgbClr val="0092D2"/>
                </a:solidFill>
                <a:latin typeface="Arial"/>
                <a:ea typeface="ＭＳ Ｐゴシック" charset="0"/>
                <a:cs typeface="+mn-cs"/>
              </a:rPr>
              <a:t>ecomes oxidized</a:t>
            </a:r>
            <a:endParaRPr lang="en-US" sz="2050" b="1" dirty="0">
              <a:solidFill>
                <a:srgbClr val="0092D2"/>
              </a:solidFill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50690" y="2851217"/>
            <a:ext cx="2232984" cy="31547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50" b="1" dirty="0" smtClean="0">
                <a:solidFill>
                  <a:srgbClr val="0092D2"/>
                </a:solidFill>
                <a:latin typeface="Arial"/>
                <a:ea typeface="ＭＳ Ｐゴシック" charset="0"/>
                <a:cs typeface="+mn-cs"/>
              </a:rPr>
              <a:t>becomes reduced</a:t>
            </a:r>
            <a:endParaRPr lang="en-US" sz="2050" b="1" dirty="0">
              <a:solidFill>
                <a:srgbClr val="0092D2"/>
              </a:solidFill>
              <a:latin typeface="Arial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30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Redox reactions that move electrons closer to electronegative atoms, like oxygen, release chemical energy that can be put to work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20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GAMESHOW" val="False"/>
  <p:tag name="PPTVERSION" val="XP"/>
</p:tagLst>
</file>

<file path=ppt/theme/theme1.xml><?xml version="1.0" encoding="utf-8"?>
<a:theme xmlns:a="http://schemas.openxmlformats.org/drawingml/2006/main" name="BIF2e_Lecture_Design">
  <a:themeElements>
    <a:clrScheme name="1_CC4eActiveLectureQuestions 15">
      <a:dk1>
        <a:srgbClr val="000000"/>
      </a:dk1>
      <a:lt1>
        <a:srgbClr val="FFFFFF"/>
      </a:lt1>
      <a:dk2>
        <a:srgbClr val="0060AF"/>
      </a:dk2>
      <a:lt2>
        <a:srgbClr val="000000"/>
      </a:lt2>
      <a:accent1>
        <a:srgbClr val="F7955A"/>
      </a:accent1>
      <a:accent2>
        <a:srgbClr val="009247"/>
      </a:accent2>
      <a:accent3>
        <a:srgbClr val="FFFFFF"/>
      </a:accent3>
      <a:accent4>
        <a:srgbClr val="000000"/>
      </a:accent4>
      <a:accent5>
        <a:srgbClr val="FAC8B5"/>
      </a:accent5>
      <a:accent6>
        <a:srgbClr val="00843F"/>
      </a:accent6>
      <a:hlink>
        <a:srgbClr val="009999"/>
      </a:hlink>
      <a:folHlink>
        <a:srgbClr val="99CC00"/>
      </a:folHlink>
    </a:clrScheme>
    <a:fontScheme name="Custom 2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C4eActiveLectureQuestion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3">
        <a:dk1>
          <a:srgbClr val="000000"/>
        </a:dk1>
        <a:lt1>
          <a:srgbClr val="FFFFFF"/>
        </a:lt1>
        <a:dk2>
          <a:srgbClr val="005472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14">
        <a:dk1>
          <a:srgbClr val="000000"/>
        </a:dk1>
        <a:lt1>
          <a:srgbClr val="FFFFFF"/>
        </a:lt1>
        <a:dk2>
          <a:srgbClr val="333399"/>
        </a:dk2>
        <a:lt2>
          <a:srgbClr val="000000"/>
        </a:lt2>
        <a:accent1>
          <a:srgbClr val="B7DAB8"/>
        </a:accent1>
        <a:accent2>
          <a:srgbClr val="005472"/>
        </a:accent2>
        <a:accent3>
          <a:srgbClr val="FFFFFF"/>
        </a:accent3>
        <a:accent4>
          <a:srgbClr val="000000"/>
        </a:accent4>
        <a:accent5>
          <a:srgbClr val="D8EAD8"/>
        </a:accent5>
        <a:accent6>
          <a:srgbClr val="004B67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15">
        <a:dk1>
          <a:srgbClr val="000000"/>
        </a:dk1>
        <a:lt1>
          <a:srgbClr val="FFFFFF"/>
        </a:lt1>
        <a:dk2>
          <a:srgbClr val="0060AF"/>
        </a:dk2>
        <a:lt2>
          <a:srgbClr val="000000"/>
        </a:lt2>
        <a:accent1>
          <a:srgbClr val="F7955A"/>
        </a:accent1>
        <a:accent2>
          <a:srgbClr val="009247"/>
        </a:accent2>
        <a:accent3>
          <a:srgbClr val="FFFFFF"/>
        </a:accent3>
        <a:accent4>
          <a:srgbClr val="000000"/>
        </a:accent4>
        <a:accent5>
          <a:srgbClr val="FAC8B5"/>
        </a:accent5>
        <a:accent6>
          <a:srgbClr val="00843F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IF2e_Lecture_Design" id="{B0E6D828-9B85-4718-9282-A007272011D2}" vid="{E31D12D0-4DE0-4655-8738-44DE4B3CF91E}"/>
    </a:ext>
  </a:extLst>
</a:theme>
</file>

<file path=ppt/theme/theme10.xml><?xml version="1.0" encoding="utf-8"?>
<a:theme xmlns:a="http://schemas.openxmlformats.org/drawingml/2006/main" name="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0.xml><?xml version="1.0" encoding="utf-8"?>
<a:theme xmlns:a="http://schemas.openxmlformats.org/drawingml/2006/main" name="9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1.xml><?xml version="1.0" encoding="utf-8"?>
<a:theme xmlns:a="http://schemas.openxmlformats.org/drawingml/2006/main" name="10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2.xml><?xml version="1.0" encoding="utf-8"?>
<a:theme xmlns:a="http://schemas.openxmlformats.org/drawingml/2006/main" name="10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3.xml><?xml version="1.0" encoding="utf-8"?>
<a:theme xmlns:a="http://schemas.openxmlformats.org/drawingml/2006/main" name="10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4.xml><?xml version="1.0" encoding="utf-8"?>
<a:theme xmlns:a="http://schemas.openxmlformats.org/drawingml/2006/main" name="10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5.xml><?xml version="1.0" encoding="utf-8"?>
<a:theme xmlns:a="http://schemas.openxmlformats.org/drawingml/2006/main" name="10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6.xml><?xml version="1.0" encoding="utf-8"?>
<a:theme xmlns:a="http://schemas.openxmlformats.org/drawingml/2006/main" name="10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7.xml><?xml version="1.0" encoding="utf-8"?>
<a:theme xmlns:a="http://schemas.openxmlformats.org/drawingml/2006/main" name="10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8.xml><?xml version="1.0" encoding="utf-8"?>
<a:theme xmlns:a="http://schemas.openxmlformats.org/drawingml/2006/main" name="10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9.xml><?xml version="1.0" encoding="utf-8"?>
<a:theme xmlns:a="http://schemas.openxmlformats.org/drawingml/2006/main" name="10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0.xml><?xml version="1.0" encoding="utf-8"?>
<a:theme xmlns:a="http://schemas.openxmlformats.org/drawingml/2006/main" name="10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1.xml><?xml version="1.0" encoding="utf-8"?>
<a:theme xmlns:a="http://schemas.openxmlformats.org/drawingml/2006/main" name="11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2.xml><?xml version="1.0" encoding="utf-8"?>
<a:theme xmlns:a="http://schemas.openxmlformats.org/drawingml/2006/main" name="11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3.xml><?xml version="1.0" encoding="utf-8"?>
<a:theme xmlns:a="http://schemas.openxmlformats.org/drawingml/2006/main" name="11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4.xml><?xml version="1.0" encoding="utf-8"?>
<a:theme xmlns:a="http://schemas.openxmlformats.org/drawingml/2006/main" name="11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5.xml><?xml version="1.0" encoding="utf-8"?>
<a:theme xmlns:a="http://schemas.openxmlformats.org/drawingml/2006/main" name="11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6.xml><?xml version="1.0" encoding="utf-8"?>
<a:theme xmlns:a="http://schemas.openxmlformats.org/drawingml/2006/main" name="11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7.xml><?xml version="1.0" encoding="utf-8"?>
<a:theme xmlns:a="http://schemas.openxmlformats.org/drawingml/2006/main" name="11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8.xml><?xml version="1.0" encoding="utf-8"?>
<a:theme xmlns:a="http://schemas.openxmlformats.org/drawingml/2006/main" name="11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9.xml><?xml version="1.0" encoding="utf-8"?>
<a:theme xmlns:a="http://schemas.openxmlformats.org/drawingml/2006/main" name="11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0.xml><?xml version="1.0" encoding="utf-8"?>
<a:theme xmlns:a="http://schemas.openxmlformats.org/drawingml/2006/main" name="11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1.xml><?xml version="1.0" encoding="utf-8"?>
<a:theme xmlns:a="http://schemas.openxmlformats.org/drawingml/2006/main" name="12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2.xml><?xml version="1.0" encoding="utf-8"?>
<a:theme xmlns:a="http://schemas.openxmlformats.org/drawingml/2006/main" name="12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3.xml><?xml version="1.0" encoding="utf-8"?>
<a:theme xmlns:a="http://schemas.openxmlformats.org/drawingml/2006/main" name="12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4.xml><?xml version="1.0" encoding="utf-8"?>
<a:theme xmlns:a="http://schemas.openxmlformats.org/drawingml/2006/main" name="12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5.xml><?xml version="1.0" encoding="utf-8"?>
<a:theme xmlns:a="http://schemas.openxmlformats.org/drawingml/2006/main" name="12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6.xml><?xml version="1.0" encoding="utf-8"?>
<a:theme xmlns:a="http://schemas.openxmlformats.org/drawingml/2006/main" name="12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7.xml><?xml version="1.0" encoding="utf-8"?>
<a:theme xmlns:a="http://schemas.openxmlformats.org/drawingml/2006/main" name="12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8.xml><?xml version="1.0" encoding="utf-8"?>
<a:theme xmlns:a="http://schemas.openxmlformats.org/drawingml/2006/main" name="12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9.xml><?xml version="1.0" encoding="utf-8"?>
<a:theme xmlns:a="http://schemas.openxmlformats.org/drawingml/2006/main" name="12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0.xml><?xml version="1.0" encoding="utf-8"?>
<a:theme xmlns:a="http://schemas.openxmlformats.org/drawingml/2006/main" name="12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1.xml><?xml version="1.0" encoding="utf-8"?>
<a:theme xmlns:a="http://schemas.openxmlformats.org/drawingml/2006/main" name="13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2.xml><?xml version="1.0" encoding="utf-8"?>
<a:theme xmlns:a="http://schemas.openxmlformats.org/drawingml/2006/main" name="13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3.xml><?xml version="1.0" encoding="utf-8"?>
<a:theme xmlns:a="http://schemas.openxmlformats.org/drawingml/2006/main" name="13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4.xml><?xml version="1.0" encoding="utf-8"?>
<a:theme xmlns:a="http://schemas.openxmlformats.org/drawingml/2006/main" name="13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5.xml><?xml version="1.0" encoding="utf-8"?>
<a:theme xmlns:a="http://schemas.openxmlformats.org/drawingml/2006/main" name="13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6.xml><?xml version="1.0" encoding="utf-8"?>
<a:theme xmlns:a="http://schemas.openxmlformats.org/drawingml/2006/main" name="13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7.xml><?xml version="1.0" encoding="utf-8"?>
<a:theme xmlns:a="http://schemas.openxmlformats.org/drawingml/2006/main" name="13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8.xml><?xml version="1.0" encoding="utf-8"?>
<a:theme xmlns:a="http://schemas.openxmlformats.org/drawingml/2006/main" name="13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9.xml><?xml version="1.0" encoding="utf-8"?>
<a:theme xmlns:a="http://schemas.openxmlformats.org/drawingml/2006/main" name="13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0.xml><?xml version="1.0" encoding="utf-8"?>
<a:theme xmlns:a="http://schemas.openxmlformats.org/drawingml/2006/main" name="13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1.xml><?xml version="1.0" encoding="utf-8"?>
<a:theme xmlns:a="http://schemas.openxmlformats.org/drawingml/2006/main" name="14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2.xml><?xml version="1.0" encoding="utf-8"?>
<a:theme xmlns:a="http://schemas.openxmlformats.org/drawingml/2006/main" name="14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3.xml><?xml version="1.0" encoding="utf-8"?>
<a:theme xmlns:a="http://schemas.openxmlformats.org/drawingml/2006/main" name="14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4.xml><?xml version="1.0" encoding="utf-8"?>
<a:theme xmlns:a="http://schemas.openxmlformats.org/drawingml/2006/main" name="14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5.xml><?xml version="1.0" encoding="utf-8"?>
<a:theme xmlns:a="http://schemas.openxmlformats.org/drawingml/2006/main" name="14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6.xml><?xml version="1.0" encoding="utf-8"?>
<a:theme xmlns:a="http://schemas.openxmlformats.org/drawingml/2006/main" name="14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7.xml><?xml version="1.0" encoding="utf-8"?>
<a:theme xmlns:a="http://schemas.openxmlformats.org/drawingml/2006/main" name="14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8.xml><?xml version="1.0" encoding="utf-8"?>
<a:theme xmlns:a="http://schemas.openxmlformats.org/drawingml/2006/main" name="14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9.xml><?xml version="1.0" encoding="utf-8"?>
<a:theme xmlns:a="http://schemas.openxmlformats.org/drawingml/2006/main" name="14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0.xml><?xml version="1.0" encoding="utf-8"?>
<a:theme xmlns:a="http://schemas.openxmlformats.org/drawingml/2006/main" name="14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1.xml><?xml version="1.0" encoding="utf-8"?>
<a:theme xmlns:a="http://schemas.openxmlformats.org/drawingml/2006/main" name="15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2.xml><?xml version="1.0" encoding="utf-8"?>
<a:theme xmlns:a="http://schemas.openxmlformats.org/drawingml/2006/main" name="15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3.xml><?xml version="1.0" encoding="utf-8"?>
<a:theme xmlns:a="http://schemas.openxmlformats.org/drawingml/2006/main" name="15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4.xml><?xml version="1.0" encoding="utf-8"?>
<a:theme xmlns:a="http://schemas.openxmlformats.org/drawingml/2006/main" name="15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5.xml><?xml version="1.0" encoding="utf-8"?>
<a:theme xmlns:a="http://schemas.openxmlformats.org/drawingml/2006/main" name="15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6.xml><?xml version="1.0" encoding="utf-8"?>
<a:theme xmlns:a="http://schemas.openxmlformats.org/drawingml/2006/main" name="15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7.xml><?xml version="1.0" encoding="utf-8"?>
<a:theme xmlns:a="http://schemas.openxmlformats.org/drawingml/2006/main" name="15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8.xml><?xml version="1.0" encoding="utf-8"?>
<a:theme xmlns:a="http://schemas.openxmlformats.org/drawingml/2006/main" name="15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9.xml><?xml version="1.0" encoding="utf-8"?>
<a:theme xmlns:a="http://schemas.openxmlformats.org/drawingml/2006/main" name="15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0.xml><?xml version="1.0" encoding="utf-8"?>
<a:theme xmlns:a="http://schemas.openxmlformats.org/drawingml/2006/main" name="15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1.xml><?xml version="1.0" encoding="utf-8"?>
<a:theme xmlns:a="http://schemas.openxmlformats.org/drawingml/2006/main" name="16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2.xml><?xml version="1.0" encoding="utf-8"?>
<a:theme xmlns:a="http://schemas.openxmlformats.org/drawingml/2006/main" name="16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3.xml><?xml version="1.0" encoding="utf-8"?>
<a:theme xmlns:a="http://schemas.openxmlformats.org/drawingml/2006/main" name="16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4.xml><?xml version="1.0" encoding="utf-8"?>
<a:theme xmlns:a="http://schemas.openxmlformats.org/drawingml/2006/main" name="16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5.xml><?xml version="1.0" encoding="utf-8"?>
<a:theme xmlns:a="http://schemas.openxmlformats.org/drawingml/2006/main" name="16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6.xml><?xml version="1.0" encoding="utf-8"?>
<a:theme xmlns:a="http://schemas.openxmlformats.org/drawingml/2006/main" name="16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7.xml><?xml version="1.0" encoding="utf-8"?>
<a:theme xmlns:a="http://schemas.openxmlformats.org/drawingml/2006/main" name="16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8.xml><?xml version="1.0" encoding="utf-8"?>
<a:theme xmlns:a="http://schemas.openxmlformats.org/drawingml/2006/main" name="16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9.xml><?xml version="1.0" encoding="utf-8"?>
<a:theme xmlns:a="http://schemas.openxmlformats.org/drawingml/2006/main" name="16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0.xml><?xml version="1.0" encoding="utf-8"?>
<a:theme xmlns:a="http://schemas.openxmlformats.org/drawingml/2006/main" name="16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1.xml><?xml version="1.0" encoding="utf-8"?>
<a:theme xmlns:a="http://schemas.openxmlformats.org/drawingml/2006/main" name="17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2.xml><?xml version="1.0" encoding="utf-8"?>
<a:theme xmlns:a="http://schemas.openxmlformats.org/drawingml/2006/main" name="17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3.xml><?xml version="1.0" encoding="utf-8"?>
<a:theme xmlns:a="http://schemas.openxmlformats.org/drawingml/2006/main" name="17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4.xml><?xml version="1.0" encoding="utf-8"?>
<a:theme xmlns:a="http://schemas.openxmlformats.org/drawingml/2006/main" name="17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5.xml><?xml version="1.0" encoding="utf-8"?>
<a:theme xmlns:a="http://schemas.openxmlformats.org/drawingml/2006/main" name="17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6.xml><?xml version="1.0" encoding="utf-8"?>
<a:theme xmlns:a="http://schemas.openxmlformats.org/drawingml/2006/main" name="17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7.xml><?xml version="1.0" encoding="utf-8"?>
<a:theme xmlns:a="http://schemas.openxmlformats.org/drawingml/2006/main" name="17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8.xml><?xml version="1.0" encoding="utf-8"?>
<a:theme xmlns:a="http://schemas.openxmlformats.org/drawingml/2006/main" name="17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9.xml><?xml version="1.0" encoding="utf-8"?>
<a:theme xmlns:a="http://schemas.openxmlformats.org/drawingml/2006/main" name="17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0.xml><?xml version="1.0" encoding="utf-8"?>
<a:theme xmlns:a="http://schemas.openxmlformats.org/drawingml/2006/main" name="17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1.xml><?xml version="1.0" encoding="utf-8"?>
<a:theme xmlns:a="http://schemas.openxmlformats.org/drawingml/2006/main" name="18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2.xml><?xml version="1.0" encoding="utf-8"?>
<a:theme xmlns:a="http://schemas.openxmlformats.org/drawingml/2006/main" name="18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3.xml><?xml version="1.0" encoding="utf-8"?>
<a:theme xmlns:a="http://schemas.openxmlformats.org/drawingml/2006/main" name="18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4.xml><?xml version="1.0" encoding="utf-8"?>
<a:theme xmlns:a="http://schemas.openxmlformats.org/drawingml/2006/main" name="18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5.xml><?xml version="1.0" encoding="utf-8"?>
<a:theme xmlns:a="http://schemas.openxmlformats.org/drawingml/2006/main" name="18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6.xml><?xml version="1.0" encoding="utf-8"?>
<a:theme xmlns:a="http://schemas.openxmlformats.org/drawingml/2006/main" name="18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7.xml><?xml version="1.0" encoding="utf-8"?>
<a:theme xmlns:a="http://schemas.openxmlformats.org/drawingml/2006/main" name="18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8.xml><?xml version="1.0" encoding="utf-8"?>
<a:theme xmlns:a="http://schemas.openxmlformats.org/drawingml/2006/main" name="18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9.xml><?xml version="1.0" encoding="utf-8"?>
<a:theme xmlns:a="http://schemas.openxmlformats.org/drawingml/2006/main" name="18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0.xml><?xml version="1.0" encoding="utf-8"?>
<a:theme xmlns:a="http://schemas.openxmlformats.org/drawingml/2006/main" name="18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1.xml><?xml version="1.0" encoding="utf-8"?>
<a:theme xmlns:a="http://schemas.openxmlformats.org/drawingml/2006/main" name="19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2.xml><?xml version="1.0" encoding="utf-8"?>
<a:theme xmlns:a="http://schemas.openxmlformats.org/drawingml/2006/main" name="19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3.xml><?xml version="1.0" encoding="utf-8"?>
<a:theme xmlns:a="http://schemas.openxmlformats.org/drawingml/2006/main" name="19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4.xml><?xml version="1.0" encoding="utf-8"?>
<a:theme xmlns:a="http://schemas.openxmlformats.org/drawingml/2006/main" name="19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5.xml><?xml version="1.0" encoding="utf-8"?>
<a:theme xmlns:a="http://schemas.openxmlformats.org/drawingml/2006/main" name="19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6.xml><?xml version="1.0" encoding="utf-8"?>
<a:theme xmlns:a="http://schemas.openxmlformats.org/drawingml/2006/main" name="19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7.xml><?xml version="1.0" encoding="utf-8"?>
<a:theme xmlns:a="http://schemas.openxmlformats.org/drawingml/2006/main" name="19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8.xml><?xml version="1.0" encoding="utf-8"?>
<a:theme xmlns:a="http://schemas.openxmlformats.org/drawingml/2006/main" name="19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9.xml><?xml version="1.0" encoding="utf-8"?>
<a:theme xmlns:a="http://schemas.openxmlformats.org/drawingml/2006/main" name="19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0.xml><?xml version="1.0" encoding="utf-8"?>
<a:theme xmlns:a="http://schemas.openxmlformats.org/drawingml/2006/main" name="19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1.xml><?xml version="1.0" encoding="utf-8"?>
<a:theme xmlns:a="http://schemas.openxmlformats.org/drawingml/2006/main" name="20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2.xml><?xml version="1.0" encoding="utf-8"?>
<a:theme xmlns:a="http://schemas.openxmlformats.org/drawingml/2006/main" name="20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0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1.xml><?xml version="1.0" encoding="utf-8"?>
<a:theme xmlns:a="http://schemas.openxmlformats.org/drawingml/2006/main" name="2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2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2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2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2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3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3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3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3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3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3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3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3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3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3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4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4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4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4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4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4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4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4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4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4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5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5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5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5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5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5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7.xml><?xml version="1.0" encoding="utf-8"?>
<a:theme xmlns:a="http://schemas.openxmlformats.org/drawingml/2006/main" name="5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5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9.xml><?xml version="1.0" encoding="utf-8"?>
<a:theme xmlns:a="http://schemas.openxmlformats.org/drawingml/2006/main" name="5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0.xml><?xml version="1.0" encoding="utf-8"?>
<a:theme xmlns:a="http://schemas.openxmlformats.org/drawingml/2006/main" name="5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1.xml><?xml version="1.0" encoding="utf-8"?>
<a:theme xmlns:a="http://schemas.openxmlformats.org/drawingml/2006/main" name="6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2.xml><?xml version="1.0" encoding="utf-8"?>
<a:theme xmlns:a="http://schemas.openxmlformats.org/drawingml/2006/main" name="6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3.xml><?xml version="1.0" encoding="utf-8"?>
<a:theme xmlns:a="http://schemas.openxmlformats.org/drawingml/2006/main" name="6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4.xml><?xml version="1.0" encoding="utf-8"?>
<a:theme xmlns:a="http://schemas.openxmlformats.org/drawingml/2006/main" name="6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5.xml><?xml version="1.0" encoding="utf-8"?>
<a:theme xmlns:a="http://schemas.openxmlformats.org/drawingml/2006/main" name="6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6.xml><?xml version="1.0" encoding="utf-8"?>
<a:theme xmlns:a="http://schemas.openxmlformats.org/drawingml/2006/main" name="6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7.xml><?xml version="1.0" encoding="utf-8"?>
<a:theme xmlns:a="http://schemas.openxmlformats.org/drawingml/2006/main" name="6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8.xml><?xml version="1.0" encoding="utf-8"?>
<a:theme xmlns:a="http://schemas.openxmlformats.org/drawingml/2006/main" name="6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9.xml><?xml version="1.0" encoding="utf-8"?>
<a:theme xmlns:a="http://schemas.openxmlformats.org/drawingml/2006/main" name="6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0.xml><?xml version="1.0" encoding="utf-8"?>
<a:theme xmlns:a="http://schemas.openxmlformats.org/drawingml/2006/main" name="6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1.xml><?xml version="1.0" encoding="utf-8"?>
<a:theme xmlns:a="http://schemas.openxmlformats.org/drawingml/2006/main" name="7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2.xml><?xml version="1.0" encoding="utf-8"?>
<a:theme xmlns:a="http://schemas.openxmlformats.org/drawingml/2006/main" name="7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3.xml><?xml version="1.0" encoding="utf-8"?>
<a:theme xmlns:a="http://schemas.openxmlformats.org/drawingml/2006/main" name="7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4.xml><?xml version="1.0" encoding="utf-8"?>
<a:theme xmlns:a="http://schemas.openxmlformats.org/drawingml/2006/main" name="7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5.xml><?xml version="1.0" encoding="utf-8"?>
<a:theme xmlns:a="http://schemas.openxmlformats.org/drawingml/2006/main" name="7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6.xml><?xml version="1.0" encoding="utf-8"?>
<a:theme xmlns:a="http://schemas.openxmlformats.org/drawingml/2006/main" name="7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7.xml><?xml version="1.0" encoding="utf-8"?>
<a:theme xmlns:a="http://schemas.openxmlformats.org/drawingml/2006/main" name="7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8.xml><?xml version="1.0" encoding="utf-8"?>
<a:theme xmlns:a="http://schemas.openxmlformats.org/drawingml/2006/main" name="7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9.xml><?xml version="1.0" encoding="utf-8"?>
<a:theme xmlns:a="http://schemas.openxmlformats.org/drawingml/2006/main" name="7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0.xml><?xml version="1.0" encoding="utf-8"?>
<a:theme xmlns:a="http://schemas.openxmlformats.org/drawingml/2006/main" name="7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1.xml><?xml version="1.0" encoding="utf-8"?>
<a:theme xmlns:a="http://schemas.openxmlformats.org/drawingml/2006/main" name="8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2.xml><?xml version="1.0" encoding="utf-8"?>
<a:theme xmlns:a="http://schemas.openxmlformats.org/drawingml/2006/main" name="8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3.xml><?xml version="1.0" encoding="utf-8"?>
<a:theme xmlns:a="http://schemas.openxmlformats.org/drawingml/2006/main" name="8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4.xml><?xml version="1.0" encoding="utf-8"?>
<a:theme xmlns:a="http://schemas.openxmlformats.org/drawingml/2006/main" name="8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5.xml><?xml version="1.0" encoding="utf-8"?>
<a:theme xmlns:a="http://schemas.openxmlformats.org/drawingml/2006/main" name="8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6.xml><?xml version="1.0" encoding="utf-8"?>
<a:theme xmlns:a="http://schemas.openxmlformats.org/drawingml/2006/main" name="8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7.xml><?xml version="1.0" encoding="utf-8"?>
<a:theme xmlns:a="http://schemas.openxmlformats.org/drawingml/2006/main" name="8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8.xml><?xml version="1.0" encoding="utf-8"?>
<a:theme xmlns:a="http://schemas.openxmlformats.org/drawingml/2006/main" name="8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9.xml><?xml version="1.0" encoding="utf-8"?>
<a:theme xmlns:a="http://schemas.openxmlformats.org/drawingml/2006/main" name="8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0.xml><?xml version="1.0" encoding="utf-8"?>
<a:theme xmlns:a="http://schemas.openxmlformats.org/drawingml/2006/main" name="8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1.xml><?xml version="1.0" encoding="utf-8"?>
<a:theme xmlns:a="http://schemas.openxmlformats.org/drawingml/2006/main" name="9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2.xml><?xml version="1.0" encoding="utf-8"?>
<a:theme xmlns:a="http://schemas.openxmlformats.org/drawingml/2006/main" name="9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3.xml><?xml version="1.0" encoding="utf-8"?>
<a:theme xmlns:a="http://schemas.openxmlformats.org/drawingml/2006/main" name="9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4.xml><?xml version="1.0" encoding="utf-8"?>
<a:theme xmlns:a="http://schemas.openxmlformats.org/drawingml/2006/main" name="9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5.xml><?xml version="1.0" encoding="utf-8"?>
<a:theme xmlns:a="http://schemas.openxmlformats.org/drawingml/2006/main" name="9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6.xml><?xml version="1.0" encoding="utf-8"?>
<a:theme xmlns:a="http://schemas.openxmlformats.org/drawingml/2006/main" name="9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7.xml><?xml version="1.0" encoding="utf-8"?>
<a:theme xmlns:a="http://schemas.openxmlformats.org/drawingml/2006/main" name="9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8.xml><?xml version="1.0" encoding="utf-8"?>
<a:theme xmlns:a="http://schemas.openxmlformats.org/drawingml/2006/main" name="9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9.xml><?xml version="1.0" encoding="utf-8"?>
<a:theme xmlns:a="http://schemas.openxmlformats.org/drawingml/2006/main" name="9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BIF2e_Lecture_Design</Template>
  <TotalTime>3795</TotalTime>
  <Words>1191</Words>
  <Application>Microsoft Office PowerPoint</Application>
  <PresentationFormat>On-screen Show (4:3)</PresentationFormat>
  <Paragraphs>242</Paragraphs>
  <Slides>26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202</vt:i4>
      </vt:variant>
      <vt:variant>
        <vt:lpstr>Slide Titles</vt:lpstr>
      </vt:variant>
      <vt:variant>
        <vt:i4>26</vt:i4>
      </vt:variant>
    </vt:vector>
  </HeadingPairs>
  <TitlesOfParts>
    <vt:vector size="235" baseType="lpstr">
      <vt:lpstr>ＭＳ Ｐゴシック</vt:lpstr>
      <vt:lpstr>Arial</vt:lpstr>
      <vt:lpstr>Symbol</vt:lpstr>
      <vt:lpstr>Times</vt:lpstr>
      <vt:lpstr>Times New Roman</vt:lpstr>
      <vt:lpstr>Wingdings</vt:lpstr>
      <vt:lpstr>ヒラギノ角ゴ Pro W3</vt:lpstr>
      <vt:lpstr>BIF2e_Lecture_Design</vt:lpstr>
      <vt:lpstr>1_Blank</vt:lpstr>
      <vt:lpstr>2_Blank</vt:lpstr>
      <vt:lpstr>3_Blank</vt:lpstr>
      <vt:lpstr>4_Blank</vt:lpstr>
      <vt:lpstr>5_Blank</vt:lpstr>
      <vt:lpstr>6_Blank</vt:lpstr>
      <vt:lpstr>7_Blank</vt:lpstr>
      <vt:lpstr>8_Blank</vt:lpstr>
      <vt:lpstr>9_Blank</vt:lpstr>
      <vt:lpstr>10_Blank</vt:lpstr>
      <vt:lpstr>11_Blank</vt:lpstr>
      <vt:lpstr>12_Blank</vt:lpstr>
      <vt:lpstr>13_Blank</vt:lpstr>
      <vt:lpstr>14_Blank</vt:lpstr>
      <vt:lpstr>15_Blank</vt:lpstr>
      <vt:lpstr>16_Blank</vt:lpstr>
      <vt:lpstr>17_Blank</vt:lpstr>
      <vt:lpstr>18_Blank</vt:lpstr>
      <vt:lpstr>19_Blank</vt:lpstr>
      <vt:lpstr>20_Blank</vt:lpstr>
      <vt:lpstr>21_Blank</vt:lpstr>
      <vt:lpstr>22_Blank</vt:lpstr>
      <vt:lpstr>23_Blank</vt:lpstr>
      <vt:lpstr>24_Blank</vt:lpstr>
      <vt:lpstr>25_Blank</vt:lpstr>
      <vt:lpstr>26_Blank</vt:lpstr>
      <vt:lpstr>27_Blank</vt:lpstr>
      <vt:lpstr>28_Blank</vt:lpstr>
      <vt:lpstr>29_Blank</vt:lpstr>
      <vt:lpstr>30_Blank</vt:lpstr>
      <vt:lpstr>31_Blank</vt:lpstr>
      <vt:lpstr>32_Blank</vt:lpstr>
      <vt:lpstr>33_Blank</vt:lpstr>
      <vt:lpstr>34_Blank</vt:lpstr>
      <vt:lpstr>35_Blank</vt:lpstr>
      <vt:lpstr>36_Blank</vt:lpstr>
      <vt:lpstr>37_Blank</vt:lpstr>
      <vt:lpstr>38_Blank</vt:lpstr>
      <vt:lpstr>39_Blank</vt:lpstr>
      <vt:lpstr>40_Blank</vt:lpstr>
      <vt:lpstr>41_Blank</vt:lpstr>
      <vt:lpstr>42_Blank</vt:lpstr>
      <vt:lpstr>43_Blank</vt:lpstr>
      <vt:lpstr>44_Blank</vt:lpstr>
      <vt:lpstr>45_Blank</vt:lpstr>
      <vt:lpstr>46_Blank</vt:lpstr>
      <vt:lpstr>47_Blank</vt:lpstr>
      <vt:lpstr>48_Blank</vt:lpstr>
      <vt:lpstr>49_Blank</vt:lpstr>
      <vt:lpstr>50_Blank</vt:lpstr>
      <vt:lpstr>51_Blank</vt:lpstr>
      <vt:lpstr>52_Blank</vt:lpstr>
      <vt:lpstr>53_Blank</vt:lpstr>
      <vt:lpstr>54_Blank</vt:lpstr>
      <vt:lpstr>55_Blank</vt:lpstr>
      <vt:lpstr>56_Blank</vt:lpstr>
      <vt:lpstr>57_Blank</vt:lpstr>
      <vt:lpstr>58_Blank</vt:lpstr>
      <vt:lpstr>59_Blank</vt:lpstr>
      <vt:lpstr>60_Blank</vt:lpstr>
      <vt:lpstr>61_Blank</vt:lpstr>
      <vt:lpstr>62_Blank</vt:lpstr>
      <vt:lpstr>63_Blank</vt:lpstr>
      <vt:lpstr>64_Blank</vt:lpstr>
      <vt:lpstr>65_Blank</vt:lpstr>
      <vt:lpstr>66_Blank</vt:lpstr>
      <vt:lpstr>67_Blank</vt:lpstr>
      <vt:lpstr>68_Blank</vt:lpstr>
      <vt:lpstr>69_Blank</vt:lpstr>
      <vt:lpstr>70_Blank</vt:lpstr>
      <vt:lpstr>71_Blank</vt:lpstr>
      <vt:lpstr>72_Blank</vt:lpstr>
      <vt:lpstr>73_Blank</vt:lpstr>
      <vt:lpstr>74_Blank</vt:lpstr>
      <vt:lpstr>75_Blank</vt:lpstr>
      <vt:lpstr>76_Blank</vt:lpstr>
      <vt:lpstr>77_Blank</vt:lpstr>
      <vt:lpstr>78_Blank</vt:lpstr>
      <vt:lpstr>79_Blank</vt:lpstr>
      <vt:lpstr>80_Blank</vt:lpstr>
      <vt:lpstr>81_Blank</vt:lpstr>
      <vt:lpstr>82_Blank</vt:lpstr>
      <vt:lpstr>83_Blank</vt:lpstr>
      <vt:lpstr>84_Blank</vt:lpstr>
      <vt:lpstr>85_Blank</vt:lpstr>
      <vt:lpstr>86_Blank</vt:lpstr>
      <vt:lpstr>87_Blank</vt:lpstr>
      <vt:lpstr>88_Blank</vt:lpstr>
      <vt:lpstr>89_Blank</vt:lpstr>
      <vt:lpstr>90_Blank</vt:lpstr>
      <vt:lpstr>91_Blank</vt:lpstr>
      <vt:lpstr>92_Blank</vt:lpstr>
      <vt:lpstr>93_Blank</vt:lpstr>
      <vt:lpstr>94_Blank</vt:lpstr>
      <vt:lpstr>95_Blank</vt:lpstr>
      <vt:lpstr>96_Blank</vt:lpstr>
      <vt:lpstr>97_Blank</vt:lpstr>
      <vt:lpstr>98_Blank</vt:lpstr>
      <vt:lpstr>99_Blank</vt:lpstr>
      <vt:lpstr>100_Blank</vt:lpstr>
      <vt:lpstr>101_Blank</vt:lpstr>
      <vt:lpstr>102_Blank</vt:lpstr>
      <vt:lpstr>103_Blank</vt:lpstr>
      <vt:lpstr>104_Blank</vt:lpstr>
      <vt:lpstr>105_Blank</vt:lpstr>
      <vt:lpstr>106_Blank</vt:lpstr>
      <vt:lpstr>107_Blank</vt:lpstr>
      <vt:lpstr>108_Blank</vt:lpstr>
      <vt:lpstr>109_Blank</vt:lpstr>
      <vt:lpstr>110_Blank</vt:lpstr>
      <vt:lpstr>111_Blank</vt:lpstr>
      <vt:lpstr>112_Blank</vt:lpstr>
      <vt:lpstr>113_Blank</vt:lpstr>
      <vt:lpstr>114_Blank</vt:lpstr>
      <vt:lpstr>115_Blank</vt:lpstr>
      <vt:lpstr>116_Blank</vt:lpstr>
      <vt:lpstr>117_Blank</vt:lpstr>
      <vt:lpstr>118_Blank</vt:lpstr>
      <vt:lpstr>119_Blank</vt:lpstr>
      <vt:lpstr>120_Blank</vt:lpstr>
      <vt:lpstr>121_Blank</vt:lpstr>
      <vt:lpstr>122_Blank</vt:lpstr>
      <vt:lpstr>123_Blank</vt:lpstr>
      <vt:lpstr>124_Blank</vt:lpstr>
      <vt:lpstr>125_Blank</vt:lpstr>
      <vt:lpstr>126_Blank</vt:lpstr>
      <vt:lpstr>127_Blank</vt:lpstr>
      <vt:lpstr>128_Blank</vt:lpstr>
      <vt:lpstr>129_Blank</vt:lpstr>
      <vt:lpstr>130_Blank</vt:lpstr>
      <vt:lpstr>131_Blank</vt:lpstr>
      <vt:lpstr>132_Blank</vt:lpstr>
      <vt:lpstr>133_Blank</vt:lpstr>
      <vt:lpstr>134_Blank</vt:lpstr>
      <vt:lpstr>135_Blank</vt:lpstr>
      <vt:lpstr>136_Blank</vt:lpstr>
      <vt:lpstr>137_Blank</vt:lpstr>
      <vt:lpstr>138_Blank</vt:lpstr>
      <vt:lpstr>139_Blank</vt:lpstr>
      <vt:lpstr>140_Blank</vt:lpstr>
      <vt:lpstr>141_Blank</vt:lpstr>
      <vt:lpstr>142_Blank</vt:lpstr>
      <vt:lpstr>143_Blank</vt:lpstr>
      <vt:lpstr>144_Blank</vt:lpstr>
      <vt:lpstr>145_Blank</vt:lpstr>
      <vt:lpstr>146_Blank</vt:lpstr>
      <vt:lpstr>147_Blank</vt:lpstr>
      <vt:lpstr>148_Blank</vt:lpstr>
      <vt:lpstr>149_Blank</vt:lpstr>
      <vt:lpstr>150_Blank</vt:lpstr>
      <vt:lpstr>151_Blank</vt:lpstr>
      <vt:lpstr>152_Blank</vt:lpstr>
      <vt:lpstr>153_Blank</vt:lpstr>
      <vt:lpstr>154_Blank</vt:lpstr>
      <vt:lpstr>155_Blank</vt:lpstr>
      <vt:lpstr>156_Blank</vt:lpstr>
      <vt:lpstr>157_Blank</vt:lpstr>
      <vt:lpstr>158_Blank</vt:lpstr>
      <vt:lpstr>159_Blank</vt:lpstr>
      <vt:lpstr>160_Blank</vt:lpstr>
      <vt:lpstr>161_Blank</vt:lpstr>
      <vt:lpstr>162_Blank</vt:lpstr>
      <vt:lpstr>163_Blank</vt:lpstr>
      <vt:lpstr>164_Blank</vt:lpstr>
      <vt:lpstr>165_Blank</vt:lpstr>
      <vt:lpstr>166_Blank</vt:lpstr>
      <vt:lpstr>167_Blank</vt:lpstr>
      <vt:lpstr>168_Blank</vt:lpstr>
      <vt:lpstr>169_Blank</vt:lpstr>
      <vt:lpstr>170_Blank</vt:lpstr>
      <vt:lpstr>171_Blank</vt:lpstr>
      <vt:lpstr>172_Blank</vt:lpstr>
      <vt:lpstr>173_Blank</vt:lpstr>
      <vt:lpstr>174_Blank</vt:lpstr>
      <vt:lpstr>175_Blank</vt:lpstr>
      <vt:lpstr>176_Blank</vt:lpstr>
      <vt:lpstr>177_Blank</vt:lpstr>
      <vt:lpstr>178_Blank</vt:lpstr>
      <vt:lpstr>179_Blank</vt:lpstr>
      <vt:lpstr>180_Blank</vt:lpstr>
      <vt:lpstr>181_Blank</vt:lpstr>
      <vt:lpstr>182_Blank</vt:lpstr>
      <vt:lpstr>183_Blank</vt:lpstr>
      <vt:lpstr>184_Blank</vt:lpstr>
      <vt:lpstr>185_Blank</vt:lpstr>
      <vt:lpstr>186_Blank</vt:lpstr>
      <vt:lpstr>187_Blank</vt:lpstr>
      <vt:lpstr>188_Blank</vt:lpstr>
      <vt:lpstr>189_Blank</vt:lpstr>
      <vt:lpstr>190_Blank</vt:lpstr>
      <vt:lpstr>191_Blank</vt:lpstr>
      <vt:lpstr>192_Blank</vt:lpstr>
      <vt:lpstr>193_Blank</vt:lpstr>
      <vt:lpstr>194_Blank</vt:lpstr>
      <vt:lpstr>195_Blank</vt:lpstr>
      <vt:lpstr>196_Blank</vt:lpstr>
      <vt:lpstr>197_Blank</vt:lpstr>
      <vt:lpstr>198_Blank</vt:lpstr>
      <vt:lpstr>199_Blank</vt:lpstr>
      <vt:lpstr>200_Blank</vt:lpstr>
      <vt:lpstr>201_Blank</vt:lpstr>
      <vt:lpstr>Concept 7.1: Catabolic pathways yield energy by oxidizing organic fuels</vt:lpstr>
      <vt:lpstr>Catabolic Pathways and Production of ATP</vt:lpstr>
      <vt:lpstr>PowerPoint Presentation</vt:lpstr>
      <vt:lpstr>Redox Reactions: Oxidation and Reduction</vt:lpstr>
      <vt:lpstr>The Principle of Redox</vt:lpstr>
      <vt:lpstr>Figure 7.UN01</vt:lpstr>
      <vt:lpstr>PowerPoint Presentation</vt:lpstr>
      <vt:lpstr>Figure 7.3</vt:lpstr>
      <vt:lpstr>PowerPoint Presentation</vt:lpstr>
      <vt:lpstr>Oxidation of Organic Fuel Molecules During Cellular Respiration</vt:lpstr>
      <vt:lpstr>Figure 7.UN03</vt:lpstr>
      <vt:lpstr>Stepwise Energy Harvest via NAD+ and the Electron Transport Chain</vt:lpstr>
      <vt:lpstr>PowerPoint Presentation</vt:lpstr>
      <vt:lpstr>Figure 7.4</vt:lpstr>
      <vt:lpstr>PowerPoint Presentation</vt:lpstr>
      <vt:lpstr>Figure 7.5</vt:lpstr>
      <vt:lpstr>The Stages of Cellular Respiration: A Preview</vt:lpstr>
      <vt:lpstr>Animation: Cellular Respiration </vt:lpstr>
      <vt:lpstr>Figure 7.UN05</vt:lpstr>
      <vt:lpstr>Figure 7.6-s1</vt:lpstr>
      <vt:lpstr>Figure 7.6-s2</vt:lpstr>
      <vt:lpstr>Figure 7.6-s3</vt:lpstr>
      <vt:lpstr>PowerPoint Presentation</vt:lpstr>
      <vt:lpstr>PowerPoint Presentation</vt:lpstr>
      <vt:lpstr>PowerPoint Presentation</vt:lpstr>
      <vt:lpstr>Figure 7.7</vt:lpstr>
    </vt:vector>
  </TitlesOfParts>
  <Company>Pearson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Christopher Delgado</dc:creator>
  <cp:lastModifiedBy>Joan Stone</cp:lastModifiedBy>
  <cp:revision>662</cp:revision>
  <cp:lastPrinted>2005-03-24T12:52:04Z</cp:lastPrinted>
  <dcterms:created xsi:type="dcterms:W3CDTF">2010-10-31T21:38:30Z</dcterms:created>
  <dcterms:modified xsi:type="dcterms:W3CDTF">2018-11-20T14:04:44Z</dcterms:modified>
</cp:coreProperties>
</file>