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56.xml" ContentType="application/vnd.openxmlformats-officedocument.presentationml.slideMaster+xml"/>
  <Override PartName="/ppt/slideMasters/slideMaster57.xml" ContentType="application/vnd.openxmlformats-officedocument.presentationml.slideMaster+xml"/>
  <Override PartName="/ppt/slideMasters/slideMaster58.xml" ContentType="application/vnd.openxmlformats-officedocument.presentationml.slideMaster+xml"/>
  <Override PartName="/ppt/slideMasters/slideMaster59.xml" ContentType="application/vnd.openxmlformats-officedocument.presentationml.slideMaster+xml"/>
  <Override PartName="/ppt/slideMasters/slideMaster60.xml" ContentType="application/vnd.openxmlformats-officedocument.presentationml.slideMaster+xml"/>
  <Override PartName="/ppt/slideMasters/slideMaster61.xml" ContentType="application/vnd.openxmlformats-officedocument.presentationml.slideMaster+xml"/>
  <Override PartName="/ppt/slideMasters/slideMaster62.xml" ContentType="application/vnd.openxmlformats-officedocument.presentationml.slideMaster+xml"/>
  <Override PartName="/ppt/slideMasters/slideMaster63.xml" ContentType="application/vnd.openxmlformats-officedocument.presentationml.slideMaster+xml"/>
  <Override PartName="/ppt/slideMasters/slideMaster64.xml" ContentType="application/vnd.openxmlformats-officedocument.presentationml.slideMaster+xml"/>
  <Override PartName="/ppt/slideMasters/slideMaster65.xml" ContentType="application/vnd.openxmlformats-officedocument.presentationml.slideMaster+xml"/>
  <Override PartName="/ppt/slideMasters/slideMaster66.xml" ContentType="application/vnd.openxmlformats-officedocument.presentationml.slideMaster+xml"/>
  <Override PartName="/ppt/slideMasters/slideMaster67.xml" ContentType="application/vnd.openxmlformats-officedocument.presentationml.slideMaster+xml"/>
  <Override PartName="/ppt/slideMasters/slideMaster68.xml" ContentType="application/vnd.openxmlformats-officedocument.presentationml.slideMaster+xml"/>
  <Override PartName="/ppt/slideMasters/slideMaster69.xml" ContentType="application/vnd.openxmlformats-officedocument.presentationml.slideMaster+xml"/>
  <Override PartName="/ppt/slideMasters/slideMaster70.xml" ContentType="application/vnd.openxmlformats-officedocument.presentationml.slideMaster+xml"/>
  <Override PartName="/ppt/slideMasters/slideMaster71.xml" ContentType="application/vnd.openxmlformats-officedocument.presentationml.slideMaster+xml"/>
  <Override PartName="/ppt/slideMasters/slideMaster72.xml" ContentType="application/vnd.openxmlformats-officedocument.presentationml.slideMaster+xml"/>
  <Override PartName="/ppt/slideMasters/slideMaster73.xml" ContentType="application/vnd.openxmlformats-officedocument.presentationml.slideMaster+xml"/>
  <Override PartName="/ppt/slideMasters/slideMaster74.xml" ContentType="application/vnd.openxmlformats-officedocument.presentationml.slideMaster+xml"/>
  <Override PartName="/ppt/slideMasters/slideMaster75.xml" ContentType="application/vnd.openxmlformats-officedocument.presentationml.slideMaster+xml"/>
  <Override PartName="/ppt/slideMasters/slideMaster76.xml" ContentType="application/vnd.openxmlformats-officedocument.presentationml.slideMaster+xml"/>
  <Override PartName="/ppt/slideMasters/slideMaster77.xml" ContentType="application/vnd.openxmlformats-officedocument.presentationml.slideMaster+xml"/>
  <Override PartName="/ppt/slideMasters/slideMaster78.xml" ContentType="application/vnd.openxmlformats-officedocument.presentationml.slideMaster+xml"/>
  <Override PartName="/ppt/slideMasters/slideMaster79.xml" ContentType="application/vnd.openxmlformats-officedocument.presentationml.slideMaster+xml"/>
  <Override PartName="/ppt/slideMasters/slideMaster80.xml" ContentType="application/vnd.openxmlformats-officedocument.presentationml.slideMaster+xml"/>
  <Override PartName="/ppt/slideMasters/slideMaster81.xml" ContentType="application/vnd.openxmlformats-officedocument.presentationml.slideMaster+xml"/>
  <Override PartName="/ppt/slideMasters/slideMaster82.xml" ContentType="application/vnd.openxmlformats-officedocument.presentationml.slideMaster+xml"/>
  <Override PartName="/ppt/slideMasters/slideMaster83.xml" ContentType="application/vnd.openxmlformats-officedocument.presentationml.slideMaster+xml"/>
  <Override PartName="/ppt/slideMasters/slideMaster84.xml" ContentType="application/vnd.openxmlformats-officedocument.presentationml.slideMaster+xml"/>
  <Override PartName="/ppt/slideMasters/slideMaster85.xml" ContentType="application/vnd.openxmlformats-officedocument.presentationml.slideMaster+xml"/>
  <Override PartName="/ppt/slideMasters/slideMaster86.xml" ContentType="application/vnd.openxmlformats-officedocument.presentationml.slideMaster+xml"/>
  <Override PartName="/ppt/slideMasters/slideMaster87.xml" ContentType="application/vnd.openxmlformats-officedocument.presentationml.slideMaster+xml"/>
  <Override PartName="/ppt/slideMasters/slideMaster88.xml" ContentType="application/vnd.openxmlformats-officedocument.presentationml.slideMaster+xml"/>
  <Override PartName="/ppt/slideMasters/slideMaster89.xml" ContentType="application/vnd.openxmlformats-officedocument.presentationml.slideMaster+xml"/>
  <Override PartName="/ppt/slideMasters/slideMaster90.xml" ContentType="application/vnd.openxmlformats-officedocument.presentationml.slideMaster+xml"/>
  <Override PartName="/ppt/slideMasters/slideMaster91.xml" ContentType="application/vnd.openxmlformats-officedocument.presentationml.slideMaster+xml"/>
  <Override PartName="/ppt/slideMasters/slideMaster92.xml" ContentType="application/vnd.openxmlformats-officedocument.presentationml.slideMaster+xml"/>
  <Override PartName="/ppt/slideMasters/slideMaster93.xml" ContentType="application/vnd.openxmlformats-officedocument.presentationml.slideMaster+xml"/>
  <Override PartName="/ppt/slideMasters/slideMaster94.xml" ContentType="application/vnd.openxmlformats-officedocument.presentationml.slideMaster+xml"/>
  <Override PartName="/ppt/slideMasters/slideMaster95.xml" ContentType="application/vnd.openxmlformats-officedocument.presentationml.slideMaster+xml"/>
  <Override PartName="/ppt/slideMasters/slideMaster96.xml" ContentType="application/vnd.openxmlformats-officedocument.presentationml.slideMaster+xml"/>
  <Override PartName="/ppt/slideMasters/slideMaster97.xml" ContentType="application/vnd.openxmlformats-officedocument.presentationml.slideMaster+xml"/>
  <Override PartName="/ppt/slideMasters/slideMaster98.xml" ContentType="application/vnd.openxmlformats-officedocument.presentationml.slideMaster+xml"/>
  <Override PartName="/ppt/slideMasters/slideMaster99.xml" ContentType="application/vnd.openxmlformats-officedocument.presentationml.slideMaster+xml"/>
  <Override PartName="/ppt/slideMasters/slideMaster100.xml" ContentType="application/vnd.openxmlformats-officedocument.presentationml.slideMaster+xml"/>
  <Override PartName="/ppt/slideMasters/slideMaster101.xml" ContentType="application/vnd.openxmlformats-officedocument.presentationml.slideMaster+xml"/>
  <Override PartName="/ppt/slideMasters/slideMaster102.xml" ContentType="application/vnd.openxmlformats-officedocument.presentationml.slideMaster+xml"/>
  <Override PartName="/ppt/slideMasters/slideMaster103.xml" ContentType="application/vnd.openxmlformats-officedocument.presentationml.slideMaster+xml"/>
  <Override PartName="/ppt/slideMasters/slideMaster104.xml" ContentType="application/vnd.openxmlformats-officedocument.presentationml.slideMaster+xml"/>
  <Override PartName="/ppt/slideMasters/slideMaster105.xml" ContentType="application/vnd.openxmlformats-officedocument.presentationml.slideMaster+xml"/>
  <Override PartName="/ppt/slideMasters/slideMaster106.xml" ContentType="application/vnd.openxmlformats-officedocument.presentationml.slideMaster+xml"/>
  <Override PartName="/ppt/slideMasters/slideMaster107.xml" ContentType="application/vnd.openxmlformats-officedocument.presentationml.slideMaster+xml"/>
  <Override PartName="/ppt/slideMasters/slideMaster108.xml" ContentType="application/vnd.openxmlformats-officedocument.presentationml.slideMaster+xml"/>
  <Override PartName="/ppt/slideMasters/slideMaster109.xml" ContentType="application/vnd.openxmlformats-officedocument.presentationml.slideMaster+xml"/>
  <Override PartName="/ppt/slideMasters/slideMaster110.xml" ContentType="application/vnd.openxmlformats-officedocument.presentationml.slideMaster+xml"/>
  <Override PartName="/ppt/slideMasters/slideMaster111.xml" ContentType="application/vnd.openxmlformats-officedocument.presentationml.slideMaster+xml"/>
  <Override PartName="/ppt/slideMasters/slideMaster112.xml" ContentType="application/vnd.openxmlformats-officedocument.presentationml.slideMaster+xml"/>
  <Override PartName="/ppt/slideMasters/slideMaster113.xml" ContentType="application/vnd.openxmlformats-officedocument.presentationml.slideMaster+xml"/>
  <Override PartName="/ppt/slideMasters/slideMaster114.xml" ContentType="application/vnd.openxmlformats-officedocument.presentationml.slideMaster+xml"/>
  <Override PartName="/ppt/slideMasters/slideMaster115.xml" ContentType="application/vnd.openxmlformats-officedocument.presentationml.slideMaster+xml"/>
  <Override PartName="/ppt/slideMasters/slideMaster116.xml" ContentType="application/vnd.openxmlformats-officedocument.presentationml.slideMaster+xml"/>
  <Override PartName="/ppt/slideMasters/slideMaster117.xml" ContentType="application/vnd.openxmlformats-officedocument.presentationml.slideMaster+xml"/>
  <Override PartName="/ppt/slideMasters/slideMaster118.xml" ContentType="application/vnd.openxmlformats-officedocument.presentationml.slideMaster+xml"/>
  <Override PartName="/ppt/slideMasters/slideMaster119.xml" ContentType="application/vnd.openxmlformats-officedocument.presentationml.slideMaster+xml"/>
  <Override PartName="/ppt/slideMasters/slideMaster120.xml" ContentType="application/vnd.openxmlformats-officedocument.presentationml.slideMaster+xml"/>
  <Override PartName="/ppt/slideMasters/slideMaster121.xml" ContentType="application/vnd.openxmlformats-officedocument.presentationml.slideMaster+xml"/>
  <Override PartName="/ppt/slideMasters/slideMaster122.xml" ContentType="application/vnd.openxmlformats-officedocument.presentationml.slideMaster+xml"/>
  <Override PartName="/ppt/slideMasters/slideMaster123.xml" ContentType="application/vnd.openxmlformats-officedocument.presentationml.slideMaster+xml"/>
  <Override PartName="/ppt/slideMasters/slideMaster124.xml" ContentType="application/vnd.openxmlformats-officedocument.presentationml.slideMaster+xml"/>
  <Override PartName="/ppt/slideMasters/slideMaster125.xml" ContentType="application/vnd.openxmlformats-officedocument.presentationml.slideMaster+xml"/>
  <Override PartName="/ppt/slideMasters/slideMaster126.xml" ContentType="application/vnd.openxmlformats-officedocument.presentationml.slideMaster+xml"/>
  <Override PartName="/ppt/slideMasters/slideMaster127.xml" ContentType="application/vnd.openxmlformats-officedocument.presentationml.slideMaster+xml"/>
  <Override PartName="/ppt/slideMasters/slideMaster128.xml" ContentType="application/vnd.openxmlformats-officedocument.presentationml.slideMaster+xml"/>
  <Override PartName="/ppt/slideMasters/slideMaster129.xml" ContentType="application/vnd.openxmlformats-officedocument.presentationml.slideMaster+xml"/>
  <Override PartName="/ppt/slideMasters/slideMaster130.xml" ContentType="application/vnd.openxmlformats-officedocument.presentationml.slideMaster+xml"/>
  <Override PartName="/ppt/slideMasters/slideMaster131.xml" ContentType="application/vnd.openxmlformats-officedocument.presentationml.slideMaster+xml"/>
  <Override PartName="/ppt/slideMasters/slideMaster132.xml" ContentType="application/vnd.openxmlformats-officedocument.presentationml.slideMaster+xml"/>
  <Override PartName="/ppt/slideMasters/slideMaster133.xml" ContentType="application/vnd.openxmlformats-officedocument.presentationml.slideMaster+xml"/>
  <Override PartName="/ppt/slideMasters/slideMaster134.xml" ContentType="application/vnd.openxmlformats-officedocument.presentationml.slideMaster+xml"/>
  <Override PartName="/ppt/slideMasters/slideMaster135.xml" ContentType="application/vnd.openxmlformats-officedocument.presentationml.slideMaster+xml"/>
  <Override PartName="/ppt/slideMasters/slideMaster136.xml" ContentType="application/vnd.openxmlformats-officedocument.presentationml.slideMaster+xml"/>
  <Override PartName="/ppt/slideMasters/slideMaster137.xml" ContentType="application/vnd.openxmlformats-officedocument.presentationml.slideMaster+xml"/>
  <Override PartName="/ppt/slideMasters/slideMaster138.xml" ContentType="application/vnd.openxmlformats-officedocument.presentationml.slideMaster+xml"/>
  <Override PartName="/ppt/slideMasters/slideMaster139.xml" ContentType="application/vnd.openxmlformats-officedocument.presentationml.slideMaster+xml"/>
  <Override PartName="/ppt/slideMasters/slideMaster140.xml" ContentType="application/vnd.openxmlformats-officedocument.presentationml.slideMaster+xml"/>
  <Override PartName="/ppt/slideMasters/slideMaster141.xml" ContentType="application/vnd.openxmlformats-officedocument.presentationml.slideMaster+xml"/>
  <Override PartName="/ppt/slideMasters/slideMaster142.xml" ContentType="application/vnd.openxmlformats-officedocument.presentationml.slideMaster+xml"/>
  <Override PartName="/ppt/slideMasters/slideMaster143.xml" ContentType="application/vnd.openxmlformats-officedocument.presentationml.slideMaster+xml"/>
  <Override PartName="/ppt/slideMasters/slideMaster144.xml" ContentType="application/vnd.openxmlformats-officedocument.presentationml.slideMaster+xml"/>
  <Override PartName="/ppt/slideMasters/slideMaster145.xml" ContentType="application/vnd.openxmlformats-officedocument.presentationml.slideMaster+xml"/>
  <Override PartName="/ppt/slideMasters/slideMaster146.xml" ContentType="application/vnd.openxmlformats-officedocument.presentationml.slideMaster+xml"/>
  <Override PartName="/ppt/slideMasters/slideMaster147.xml" ContentType="application/vnd.openxmlformats-officedocument.presentationml.slideMaster+xml"/>
  <Override PartName="/ppt/slideMasters/slideMaster148.xml" ContentType="application/vnd.openxmlformats-officedocument.presentationml.slideMaster+xml"/>
  <Override PartName="/ppt/slideMasters/slideMaster149.xml" ContentType="application/vnd.openxmlformats-officedocument.presentationml.slideMaster+xml"/>
  <Override PartName="/ppt/slideMasters/slideMaster150.xml" ContentType="application/vnd.openxmlformats-officedocument.presentationml.slideMaster+xml"/>
  <Override PartName="/ppt/slideMasters/slideMaster151.xml" ContentType="application/vnd.openxmlformats-officedocument.presentationml.slideMaster+xml"/>
  <Override PartName="/ppt/slideMasters/slideMaster152.xml" ContentType="application/vnd.openxmlformats-officedocument.presentationml.slideMaster+xml"/>
  <Override PartName="/ppt/slideMasters/slideMaster153.xml" ContentType="application/vnd.openxmlformats-officedocument.presentationml.slideMaster+xml"/>
  <Override PartName="/ppt/slideMasters/slideMaster154.xml" ContentType="application/vnd.openxmlformats-officedocument.presentationml.slideMaster+xml"/>
  <Override PartName="/ppt/slideMasters/slideMaster155.xml" ContentType="application/vnd.openxmlformats-officedocument.presentationml.slideMaster+xml"/>
  <Override PartName="/ppt/slideMasters/slideMaster156.xml" ContentType="application/vnd.openxmlformats-officedocument.presentationml.slideMaster+xml"/>
  <Override PartName="/ppt/slideMasters/slideMaster157.xml" ContentType="application/vnd.openxmlformats-officedocument.presentationml.slideMaster+xml"/>
  <Override PartName="/ppt/slideMasters/slideMaster158.xml" ContentType="application/vnd.openxmlformats-officedocument.presentationml.slideMaster+xml"/>
  <Override PartName="/ppt/slideMasters/slideMaster159.xml" ContentType="application/vnd.openxmlformats-officedocument.presentationml.slideMaster+xml"/>
  <Override PartName="/ppt/slideMasters/slideMaster160.xml" ContentType="application/vnd.openxmlformats-officedocument.presentationml.slideMaster+xml"/>
  <Override PartName="/ppt/slideMasters/slideMaster161.xml" ContentType="application/vnd.openxmlformats-officedocument.presentationml.slideMaster+xml"/>
  <Override PartName="/ppt/slideMasters/slideMaster162.xml" ContentType="application/vnd.openxmlformats-officedocument.presentationml.slideMaster+xml"/>
  <Override PartName="/ppt/slideMasters/slideMaster163.xml" ContentType="application/vnd.openxmlformats-officedocument.presentationml.slideMaster+xml"/>
  <Override PartName="/ppt/slideMasters/slideMaster164.xml" ContentType="application/vnd.openxmlformats-officedocument.presentationml.slideMaster+xml"/>
  <Override PartName="/ppt/slideMasters/slideMaster165.xml" ContentType="application/vnd.openxmlformats-officedocument.presentationml.slideMaster+xml"/>
  <Override PartName="/ppt/slideMasters/slideMaster166.xml" ContentType="application/vnd.openxmlformats-officedocument.presentationml.slideMaster+xml"/>
  <Override PartName="/ppt/slideMasters/slideMaster167.xml" ContentType="application/vnd.openxmlformats-officedocument.presentationml.slideMaster+xml"/>
  <Override PartName="/ppt/slideMasters/slideMaster168.xml" ContentType="application/vnd.openxmlformats-officedocument.presentationml.slideMaster+xml"/>
  <Override PartName="/ppt/slideMasters/slideMaster169.xml" ContentType="application/vnd.openxmlformats-officedocument.presentationml.slideMaster+xml"/>
  <Override PartName="/ppt/slideMasters/slideMaster170.xml" ContentType="application/vnd.openxmlformats-officedocument.presentationml.slideMaster+xml"/>
  <Override PartName="/ppt/slideMasters/slideMaster171.xml" ContentType="application/vnd.openxmlformats-officedocument.presentationml.slideMaster+xml"/>
  <Override PartName="/ppt/slideMasters/slideMaster172.xml" ContentType="application/vnd.openxmlformats-officedocument.presentationml.slideMaster+xml"/>
  <Override PartName="/ppt/slideMasters/slideMaster173.xml" ContentType="application/vnd.openxmlformats-officedocument.presentationml.slideMaster+xml"/>
  <Override PartName="/ppt/slideMasters/slideMaster174.xml" ContentType="application/vnd.openxmlformats-officedocument.presentationml.slideMaster+xml"/>
  <Override PartName="/ppt/slideMasters/slideMaster175.xml" ContentType="application/vnd.openxmlformats-officedocument.presentationml.slideMaster+xml"/>
  <Override PartName="/ppt/slideMasters/slideMaster176.xml" ContentType="application/vnd.openxmlformats-officedocument.presentationml.slideMaster+xml"/>
  <Override PartName="/ppt/slideMasters/slideMaster177.xml" ContentType="application/vnd.openxmlformats-officedocument.presentationml.slideMaster+xml"/>
  <Override PartName="/ppt/slideMasters/slideMaster178.xml" ContentType="application/vnd.openxmlformats-officedocument.presentationml.slideMaster+xml"/>
  <Override PartName="/ppt/slideMasters/slideMaster179.xml" ContentType="application/vnd.openxmlformats-officedocument.presentationml.slideMaster+xml"/>
  <Override PartName="/ppt/slideMasters/slideMaster180.xml" ContentType="application/vnd.openxmlformats-officedocument.presentationml.slideMaster+xml"/>
  <Override PartName="/ppt/slideMasters/slideMaster181.xml" ContentType="application/vnd.openxmlformats-officedocument.presentationml.slideMaster+xml"/>
  <Override PartName="/ppt/slideMasters/slideMaster182.xml" ContentType="application/vnd.openxmlformats-officedocument.presentationml.slideMaster+xml"/>
  <Override PartName="/ppt/slideMasters/slideMaster183.xml" ContentType="application/vnd.openxmlformats-officedocument.presentationml.slideMaster+xml"/>
  <Override PartName="/ppt/slideMasters/slideMaster184.xml" ContentType="application/vnd.openxmlformats-officedocument.presentationml.slideMaster+xml"/>
  <Override PartName="/ppt/slideMasters/slideMaster18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theme/theme24.xml" ContentType="application/vnd.openxmlformats-officedocument.theme+xml"/>
  <Override PartName="/ppt/theme/theme25.xml" ContentType="application/vnd.openxmlformats-officedocument.theme+xml"/>
  <Override PartName="/ppt/theme/theme26.xml" ContentType="application/vnd.openxmlformats-officedocument.theme+xml"/>
  <Override PartName="/ppt/theme/theme27.xml" ContentType="application/vnd.openxmlformats-officedocument.theme+xml"/>
  <Override PartName="/ppt/theme/theme28.xml" ContentType="application/vnd.openxmlformats-officedocument.theme+xml"/>
  <Override PartName="/ppt/theme/theme29.xml" ContentType="application/vnd.openxmlformats-officedocument.theme+xml"/>
  <Override PartName="/ppt/theme/theme30.xml" ContentType="application/vnd.openxmlformats-officedocument.theme+xml"/>
  <Override PartName="/ppt/theme/theme31.xml" ContentType="application/vnd.openxmlformats-officedocument.theme+xml"/>
  <Override PartName="/ppt/theme/theme32.xml" ContentType="application/vnd.openxmlformats-officedocument.theme+xml"/>
  <Override PartName="/ppt/theme/theme33.xml" ContentType="application/vnd.openxmlformats-officedocument.theme+xml"/>
  <Override PartName="/ppt/theme/theme34.xml" ContentType="application/vnd.openxmlformats-officedocument.theme+xml"/>
  <Override PartName="/ppt/theme/theme35.xml" ContentType="application/vnd.openxmlformats-officedocument.theme+xml"/>
  <Override PartName="/ppt/theme/theme36.xml" ContentType="application/vnd.openxmlformats-officedocument.theme+xml"/>
  <Override PartName="/ppt/theme/theme37.xml" ContentType="application/vnd.openxmlformats-officedocument.theme+xml"/>
  <Override PartName="/ppt/theme/theme38.xml" ContentType="application/vnd.openxmlformats-officedocument.theme+xml"/>
  <Override PartName="/ppt/theme/theme39.xml" ContentType="application/vnd.openxmlformats-officedocument.theme+xml"/>
  <Override PartName="/ppt/theme/theme40.xml" ContentType="application/vnd.openxmlformats-officedocument.theme+xml"/>
  <Override PartName="/ppt/theme/theme41.xml" ContentType="application/vnd.openxmlformats-officedocument.theme+xml"/>
  <Override PartName="/ppt/theme/theme42.xml" ContentType="application/vnd.openxmlformats-officedocument.theme+xml"/>
  <Override PartName="/ppt/theme/theme43.xml" ContentType="application/vnd.openxmlformats-officedocument.theme+xml"/>
  <Override PartName="/ppt/theme/theme44.xml" ContentType="application/vnd.openxmlformats-officedocument.theme+xml"/>
  <Override PartName="/ppt/theme/theme45.xml" ContentType="application/vnd.openxmlformats-officedocument.theme+xml"/>
  <Override PartName="/ppt/theme/theme46.xml" ContentType="application/vnd.openxmlformats-officedocument.theme+xml"/>
  <Override PartName="/ppt/theme/theme47.xml" ContentType="application/vnd.openxmlformats-officedocument.theme+xml"/>
  <Override PartName="/ppt/theme/theme48.xml" ContentType="application/vnd.openxmlformats-officedocument.theme+xml"/>
  <Override PartName="/ppt/theme/theme49.xml" ContentType="application/vnd.openxmlformats-officedocument.theme+xml"/>
  <Override PartName="/ppt/theme/theme50.xml" ContentType="application/vnd.openxmlformats-officedocument.theme+xml"/>
  <Override PartName="/ppt/theme/theme51.xml" ContentType="application/vnd.openxmlformats-officedocument.theme+xml"/>
  <Override PartName="/ppt/theme/theme52.xml" ContentType="application/vnd.openxmlformats-officedocument.theme+xml"/>
  <Override PartName="/ppt/theme/theme53.xml" ContentType="application/vnd.openxmlformats-officedocument.theme+xml"/>
  <Override PartName="/ppt/theme/theme54.xml" ContentType="application/vnd.openxmlformats-officedocument.theme+xml"/>
  <Override PartName="/ppt/theme/theme55.xml" ContentType="application/vnd.openxmlformats-officedocument.theme+xml"/>
  <Override PartName="/ppt/theme/theme56.xml" ContentType="application/vnd.openxmlformats-officedocument.theme+xml"/>
  <Override PartName="/ppt/theme/theme57.xml" ContentType="application/vnd.openxmlformats-officedocument.theme+xml"/>
  <Override PartName="/ppt/theme/theme58.xml" ContentType="application/vnd.openxmlformats-officedocument.theme+xml"/>
  <Override PartName="/ppt/theme/theme59.xml" ContentType="application/vnd.openxmlformats-officedocument.theme+xml"/>
  <Override PartName="/ppt/theme/theme60.xml" ContentType="application/vnd.openxmlformats-officedocument.theme+xml"/>
  <Override PartName="/ppt/theme/theme61.xml" ContentType="application/vnd.openxmlformats-officedocument.theme+xml"/>
  <Override PartName="/ppt/theme/theme62.xml" ContentType="application/vnd.openxmlformats-officedocument.theme+xml"/>
  <Override PartName="/ppt/theme/theme63.xml" ContentType="application/vnd.openxmlformats-officedocument.theme+xml"/>
  <Override PartName="/ppt/theme/theme64.xml" ContentType="application/vnd.openxmlformats-officedocument.theme+xml"/>
  <Override PartName="/ppt/theme/theme65.xml" ContentType="application/vnd.openxmlformats-officedocument.theme+xml"/>
  <Override PartName="/ppt/theme/theme66.xml" ContentType="application/vnd.openxmlformats-officedocument.theme+xml"/>
  <Override PartName="/ppt/theme/theme67.xml" ContentType="application/vnd.openxmlformats-officedocument.theme+xml"/>
  <Override PartName="/ppt/theme/theme68.xml" ContentType="application/vnd.openxmlformats-officedocument.theme+xml"/>
  <Override PartName="/ppt/theme/theme69.xml" ContentType="application/vnd.openxmlformats-officedocument.theme+xml"/>
  <Override PartName="/ppt/theme/theme70.xml" ContentType="application/vnd.openxmlformats-officedocument.theme+xml"/>
  <Override PartName="/ppt/theme/theme71.xml" ContentType="application/vnd.openxmlformats-officedocument.theme+xml"/>
  <Override PartName="/ppt/theme/theme72.xml" ContentType="application/vnd.openxmlformats-officedocument.theme+xml"/>
  <Override PartName="/ppt/theme/theme73.xml" ContentType="application/vnd.openxmlformats-officedocument.theme+xml"/>
  <Override PartName="/ppt/theme/theme74.xml" ContentType="application/vnd.openxmlformats-officedocument.theme+xml"/>
  <Override PartName="/ppt/theme/theme75.xml" ContentType="application/vnd.openxmlformats-officedocument.theme+xml"/>
  <Override PartName="/ppt/theme/theme76.xml" ContentType="application/vnd.openxmlformats-officedocument.theme+xml"/>
  <Override PartName="/ppt/theme/theme77.xml" ContentType="application/vnd.openxmlformats-officedocument.theme+xml"/>
  <Override PartName="/ppt/theme/theme78.xml" ContentType="application/vnd.openxmlformats-officedocument.theme+xml"/>
  <Override PartName="/ppt/theme/theme79.xml" ContentType="application/vnd.openxmlformats-officedocument.theme+xml"/>
  <Override PartName="/ppt/theme/theme80.xml" ContentType="application/vnd.openxmlformats-officedocument.theme+xml"/>
  <Override PartName="/ppt/theme/theme81.xml" ContentType="application/vnd.openxmlformats-officedocument.theme+xml"/>
  <Override PartName="/ppt/theme/theme82.xml" ContentType="application/vnd.openxmlformats-officedocument.theme+xml"/>
  <Override PartName="/ppt/theme/theme83.xml" ContentType="application/vnd.openxmlformats-officedocument.theme+xml"/>
  <Override PartName="/ppt/theme/theme84.xml" ContentType="application/vnd.openxmlformats-officedocument.theme+xml"/>
  <Override PartName="/ppt/theme/theme85.xml" ContentType="application/vnd.openxmlformats-officedocument.theme+xml"/>
  <Override PartName="/ppt/theme/theme86.xml" ContentType="application/vnd.openxmlformats-officedocument.theme+xml"/>
  <Override PartName="/ppt/theme/theme87.xml" ContentType="application/vnd.openxmlformats-officedocument.theme+xml"/>
  <Override PartName="/ppt/theme/theme88.xml" ContentType="application/vnd.openxmlformats-officedocument.theme+xml"/>
  <Override PartName="/ppt/theme/theme89.xml" ContentType="application/vnd.openxmlformats-officedocument.theme+xml"/>
  <Override PartName="/ppt/theme/theme90.xml" ContentType="application/vnd.openxmlformats-officedocument.theme+xml"/>
  <Override PartName="/ppt/theme/theme91.xml" ContentType="application/vnd.openxmlformats-officedocument.theme+xml"/>
  <Override PartName="/ppt/theme/theme92.xml" ContentType="application/vnd.openxmlformats-officedocument.theme+xml"/>
  <Override PartName="/ppt/theme/theme93.xml" ContentType="application/vnd.openxmlformats-officedocument.theme+xml"/>
  <Override PartName="/ppt/theme/theme94.xml" ContentType="application/vnd.openxmlformats-officedocument.theme+xml"/>
  <Override PartName="/ppt/theme/theme95.xml" ContentType="application/vnd.openxmlformats-officedocument.theme+xml"/>
  <Override PartName="/ppt/theme/theme96.xml" ContentType="application/vnd.openxmlformats-officedocument.theme+xml"/>
  <Override PartName="/ppt/theme/theme97.xml" ContentType="application/vnd.openxmlformats-officedocument.theme+xml"/>
  <Override PartName="/ppt/theme/theme98.xml" ContentType="application/vnd.openxmlformats-officedocument.theme+xml"/>
  <Override PartName="/ppt/theme/theme99.xml" ContentType="application/vnd.openxmlformats-officedocument.theme+xml"/>
  <Override PartName="/ppt/theme/theme100.xml" ContentType="application/vnd.openxmlformats-officedocument.theme+xml"/>
  <Override PartName="/ppt/theme/theme101.xml" ContentType="application/vnd.openxmlformats-officedocument.theme+xml"/>
  <Override PartName="/ppt/theme/theme102.xml" ContentType="application/vnd.openxmlformats-officedocument.theme+xml"/>
  <Override PartName="/ppt/theme/theme103.xml" ContentType="application/vnd.openxmlformats-officedocument.theme+xml"/>
  <Override PartName="/ppt/theme/theme104.xml" ContentType="application/vnd.openxmlformats-officedocument.theme+xml"/>
  <Override PartName="/ppt/theme/theme105.xml" ContentType="application/vnd.openxmlformats-officedocument.theme+xml"/>
  <Override PartName="/ppt/theme/theme106.xml" ContentType="application/vnd.openxmlformats-officedocument.theme+xml"/>
  <Override PartName="/ppt/theme/theme107.xml" ContentType="application/vnd.openxmlformats-officedocument.theme+xml"/>
  <Override PartName="/ppt/theme/theme108.xml" ContentType="application/vnd.openxmlformats-officedocument.theme+xml"/>
  <Override PartName="/ppt/theme/theme109.xml" ContentType="application/vnd.openxmlformats-officedocument.theme+xml"/>
  <Override PartName="/ppt/theme/theme110.xml" ContentType="application/vnd.openxmlformats-officedocument.theme+xml"/>
  <Override PartName="/ppt/theme/theme111.xml" ContentType="application/vnd.openxmlformats-officedocument.theme+xml"/>
  <Override PartName="/ppt/theme/theme112.xml" ContentType="application/vnd.openxmlformats-officedocument.theme+xml"/>
  <Override PartName="/ppt/theme/theme113.xml" ContentType="application/vnd.openxmlformats-officedocument.theme+xml"/>
  <Override PartName="/ppt/theme/theme114.xml" ContentType="application/vnd.openxmlformats-officedocument.theme+xml"/>
  <Override PartName="/ppt/theme/theme115.xml" ContentType="application/vnd.openxmlformats-officedocument.theme+xml"/>
  <Override PartName="/ppt/theme/theme116.xml" ContentType="application/vnd.openxmlformats-officedocument.theme+xml"/>
  <Override PartName="/ppt/theme/theme117.xml" ContentType="application/vnd.openxmlformats-officedocument.theme+xml"/>
  <Override PartName="/ppt/theme/theme118.xml" ContentType="application/vnd.openxmlformats-officedocument.theme+xml"/>
  <Override PartName="/ppt/theme/theme119.xml" ContentType="application/vnd.openxmlformats-officedocument.theme+xml"/>
  <Override PartName="/ppt/theme/theme120.xml" ContentType="application/vnd.openxmlformats-officedocument.theme+xml"/>
  <Override PartName="/ppt/theme/theme121.xml" ContentType="application/vnd.openxmlformats-officedocument.theme+xml"/>
  <Override PartName="/ppt/theme/theme122.xml" ContentType="application/vnd.openxmlformats-officedocument.theme+xml"/>
  <Override PartName="/ppt/theme/theme123.xml" ContentType="application/vnd.openxmlformats-officedocument.theme+xml"/>
  <Override PartName="/ppt/theme/theme124.xml" ContentType="application/vnd.openxmlformats-officedocument.theme+xml"/>
  <Override PartName="/ppt/theme/theme125.xml" ContentType="application/vnd.openxmlformats-officedocument.theme+xml"/>
  <Override PartName="/ppt/theme/theme126.xml" ContentType="application/vnd.openxmlformats-officedocument.theme+xml"/>
  <Override PartName="/ppt/theme/theme127.xml" ContentType="application/vnd.openxmlformats-officedocument.theme+xml"/>
  <Override PartName="/ppt/theme/theme128.xml" ContentType="application/vnd.openxmlformats-officedocument.theme+xml"/>
  <Override PartName="/ppt/theme/theme129.xml" ContentType="application/vnd.openxmlformats-officedocument.theme+xml"/>
  <Override PartName="/ppt/theme/theme130.xml" ContentType="application/vnd.openxmlformats-officedocument.theme+xml"/>
  <Override PartName="/ppt/theme/theme131.xml" ContentType="application/vnd.openxmlformats-officedocument.theme+xml"/>
  <Override PartName="/ppt/theme/theme132.xml" ContentType="application/vnd.openxmlformats-officedocument.theme+xml"/>
  <Override PartName="/ppt/theme/theme133.xml" ContentType="application/vnd.openxmlformats-officedocument.theme+xml"/>
  <Override PartName="/ppt/theme/theme134.xml" ContentType="application/vnd.openxmlformats-officedocument.theme+xml"/>
  <Override PartName="/ppt/theme/theme135.xml" ContentType="application/vnd.openxmlformats-officedocument.theme+xml"/>
  <Override PartName="/ppt/theme/theme136.xml" ContentType="application/vnd.openxmlformats-officedocument.theme+xml"/>
  <Override PartName="/ppt/theme/theme137.xml" ContentType="application/vnd.openxmlformats-officedocument.theme+xml"/>
  <Override PartName="/ppt/theme/theme138.xml" ContentType="application/vnd.openxmlformats-officedocument.theme+xml"/>
  <Override PartName="/ppt/theme/theme139.xml" ContentType="application/vnd.openxmlformats-officedocument.theme+xml"/>
  <Override PartName="/ppt/theme/theme140.xml" ContentType="application/vnd.openxmlformats-officedocument.theme+xml"/>
  <Override PartName="/ppt/theme/theme141.xml" ContentType="application/vnd.openxmlformats-officedocument.theme+xml"/>
  <Override PartName="/ppt/theme/theme142.xml" ContentType="application/vnd.openxmlformats-officedocument.theme+xml"/>
  <Override PartName="/ppt/theme/theme143.xml" ContentType="application/vnd.openxmlformats-officedocument.theme+xml"/>
  <Override PartName="/ppt/theme/theme144.xml" ContentType="application/vnd.openxmlformats-officedocument.theme+xml"/>
  <Override PartName="/ppt/theme/theme145.xml" ContentType="application/vnd.openxmlformats-officedocument.theme+xml"/>
  <Override PartName="/ppt/theme/theme146.xml" ContentType="application/vnd.openxmlformats-officedocument.theme+xml"/>
  <Override PartName="/ppt/theme/theme147.xml" ContentType="application/vnd.openxmlformats-officedocument.theme+xml"/>
  <Override PartName="/ppt/theme/theme148.xml" ContentType="application/vnd.openxmlformats-officedocument.theme+xml"/>
  <Override PartName="/ppt/theme/theme149.xml" ContentType="application/vnd.openxmlformats-officedocument.theme+xml"/>
  <Override PartName="/ppt/theme/theme150.xml" ContentType="application/vnd.openxmlformats-officedocument.theme+xml"/>
  <Override PartName="/ppt/theme/theme151.xml" ContentType="application/vnd.openxmlformats-officedocument.theme+xml"/>
  <Override PartName="/ppt/theme/theme152.xml" ContentType="application/vnd.openxmlformats-officedocument.theme+xml"/>
  <Override PartName="/ppt/theme/theme153.xml" ContentType="application/vnd.openxmlformats-officedocument.theme+xml"/>
  <Override PartName="/ppt/theme/theme154.xml" ContentType="application/vnd.openxmlformats-officedocument.theme+xml"/>
  <Override PartName="/ppt/theme/theme155.xml" ContentType="application/vnd.openxmlformats-officedocument.theme+xml"/>
  <Override PartName="/ppt/theme/theme156.xml" ContentType="application/vnd.openxmlformats-officedocument.theme+xml"/>
  <Override PartName="/ppt/theme/theme157.xml" ContentType="application/vnd.openxmlformats-officedocument.theme+xml"/>
  <Override PartName="/ppt/theme/theme158.xml" ContentType="application/vnd.openxmlformats-officedocument.theme+xml"/>
  <Override PartName="/ppt/theme/theme159.xml" ContentType="application/vnd.openxmlformats-officedocument.theme+xml"/>
  <Override PartName="/ppt/theme/theme160.xml" ContentType="application/vnd.openxmlformats-officedocument.theme+xml"/>
  <Override PartName="/ppt/theme/theme161.xml" ContentType="application/vnd.openxmlformats-officedocument.theme+xml"/>
  <Override PartName="/ppt/theme/theme162.xml" ContentType="application/vnd.openxmlformats-officedocument.theme+xml"/>
  <Override PartName="/ppt/theme/theme163.xml" ContentType="application/vnd.openxmlformats-officedocument.theme+xml"/>
  <Override PartName="/ppt/slideLayouts/slideLayout7.xml" ContentType="application/vnd.openxmlformats-officedocument.presentationml.slideLayout+xml"/>
  <Override PartName="/ppt/theme/theme164.xml" ContentType="application/vnd.openxmlformats-officedocument.theme+xml"/>
  <Override PartName="/ppt/slideLayouts/slideLayout8.xml" ContentType="application/vnd.openxmlformats-officedocument.presentationml.slideLayout+xml"/>
  <Override PartName="/ppt/theme/theme165.xml" ContentType="application/vnd.openxmlformats-officedocument.theme+xml"/>
  <Override PartName="/ppt/theme/theme166.xml" ContentType="application/vnd.openxmlformats-officedocument.theme+xml"/>
  <Override PartName="/ppt/slideLayouts/slideLayout9.xml" ContentType="application/vnd.openxmlformats-officedocument.presentationml.slideLayout+xml"/>
  <Override PartName="/ppt/theme/theme167.xml" ContentType="application/vnd.openxmlformats-officedocument.theme+xml"/>
  <Override PartName="/ppt/slideLayouts/slideLayout10.xml" ContentType="application/vnd.openxmlformats-officedocument.presentationml.slideLayout+xml"/>
  <Override PartName="/ppt/theme/theme168.xml" ContentType="application/vnd.openxmlformats-officedocument.theme+xml"/>
  <Override PartName="/ppt/slideLayouts/slideLayout11.xml" ContentType="application/vnd.openxmlformats-officedocument.presentationml.slideLayout+xml"/>
  <Override PartName="/ppt/theme/theme169.xml" ContentType="application/vnd.openxmlformats-officedocument.theme+xml"/>
  <Override PartName="/ppt/slideLayouts/slideLayout12.xml" ContentType="application/vnd.openxmlformats-officedocument.presentationml.slideLayout+xml"/>
  <Override PartName="/ppt/theme/theme170.xml" ContentType="application/vnd.openxmlformats-officedocument.theme+xml"/>
  <Override PartName="/ppt/slideLayouts/slideLayout13.xml" ContentType="application/vnd.openxmlformats-officedocument.presentationml.slideLayout+xml"/>
  <Override PartName="/ppt/theme/theme171.xml" ContentType="application/vnd.openxmlformats-officedocument.theme+xml"/>
  <Override PartName="/ppt/slideLayouts/slideLayout14.xml" ContentType="application/vnd.openxmlformats-officedocument.presentationml.slideLayout+xml"/>
  <Override PartName="/ppt/theme/theme172.xml" ContentType="application/vnd.openxmlformats-officedocument.theme+xml"/>
  <Override PartName="/ppt/theme/theme173.xml" ContentType="application/vnd.openxmlformats-officedocument.theme+xml"/>
  <Override PartName="/ppt/slideLayouts/slideLayout15.xml" ContentType="application/vnd.openxmlformats-officedocument.presentationml.slideLayout+xml"/>
  <Override PartName="/ppt/theme/theme174.xml" ContentType="application/vnd.openxmlformats-officedocument.theme+xml"/>
  <Override PartName="/ppt/theme/theme175.xml" ContentType="application/vnd.openxmlformats-officedocument.theme+xml"/>
  <Override PartName="/ppt/theme/theme176.xml" ContentType="application/vnd.openxmlformats-officedocument.theme+xml"/>
  <Override PartName="/ppt/slideLayouts/slideLayout16.xml" ContentType="application/vnd.openxmlformats-officedocument.presentationml.slideLayout+xml"/>
  <Override PartName="/ppt/theme/theme177.xml" ContentType="application/vnd.openxmlformats-officedocument.theme+xml"/>
  <Override PartName="/ppt/theme/theme178.xml" ContentType="application/vnd.openxmlformats-officedocument.theme+xml"/>
  <Override PartName="/ppt/theme/theme179.xml" ContentType="application/vnd.openxmlformats-officedocument.theme+xml"/>
  <Override PartName="/ppt/theme/theme180.xml" ContentType="application/vnd.openxmlformats-officedocument.theme+xml"/>
  <Override PartName="/ppt/theme/theme181.xml" ContentType="application/vnd.openxmlformats-officedocument.theme+xml"/>
  <Override PartName="/ppt/theme/theme182.xml" ContentType="application/vnd.openxmlformats-officedocument.theme+xml"/>
  <Override PartName="/ppt/theme/theme183.xml" ContentType="application/vnd.openxmlformats-officedocument.theme+xml"/>
  <Override PartName="/ppt/theme/theme184.xml" ContentType="application/vnd.openxmlformats-officedocument.theme+xml"/>
  <Override PartName="/ppt/theme/theme185.xml" ContentType="application/vnd.openxmlformats-officedocument.theme+xml"/>
  <Override PartName="/ppt/theme/theme186.xml" ContentType="application/vnd.openxmlformats-officedocument.theme+xml"/>
  <Override PartName="/ppt/theme/theme18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80" r:id="rId1"/>
    <p:sldMasterId id="2147483787" r:id="rId2"/>
    <p:sldMasterId id="2147483789" r:id="rId3"/>
    <p:sldMasterId id="2147483791" r:id="rId4"/>
    <p:sldMasterId id="2147483793" r:id="rId5"/>
    <p:sldMasterId id="2147483795" r:id="rId6"/>
    <p:sldMasterId id="2147483797" r:id="rId7"/>
    <p:sldMasterId id="2147483799" r:id="rId8"/>
    <p:sldMasterId id="2147483801" r:id="rId9"/>
    <p:sldMasterId id="2147483803" r:id="rId10"/>
    <p:sldMasterId id="2147483805" r:id="rId11"/>
    <p:sldMasterId id="2147483807" r:id="rId12"/>
    <p:sldMasterId id="2147483809" r:id="rId13"/>
    <p:sldMasterId id="2147483811" r:id="rId14"/>
    <p:sldMasterId id="2147483813" r:id="rId15"/>
    <p:sldMasterId id="2147483815" r:id="rId16"/>
    <p:sldMasterId id="2147483817" r:id="rId17"/>
    <p:sldMasterId id="2147483819" r:id="rId18"/>
    <p:sldMasterId id="2147483821" r:id="rId19"/>
    <p:sldMasterId id="2147483823" r:id="rId20"/>
    <p:sldMasterId id="2147483825" r:id="rId21"/>
    <p:sldMasterId id="2147483827" r:id="rId22"/>
    <p:sldMasterId id="2147483829" r:id="rId23"/>
    <p:sldMasterId id="2147483831" r:id="rId24"/>
    <p:sldMasterId id="2147483833" r:id="rId25"/>
    <p:sldMasterId id="2147483835" r:id="rId26"/>
    <p:sldMasterId id="2147483837" r:id="rId27"/>
    <p:sldMasterId id="2147483839" r:id="rId28"/>
    <p:sldMasterId id="2147483841" r:id="rId29"/>
    <p:sldMasterId id="2147483843" r:id="rId30"/>
    <p:sldMasterId id="2147483845" r:id="rId31"/>
    <p:sldMasterId id="2147483847" r:id="rId32"/>
    <p:sldMasterId id="2147483849" r:id="rId33"/>
    <p:sldMasterId id="2147483851" r:id="rId34"/>
    <p:sldMasterId id="2147483853" r:id="rId35"/>
    <p:sldMasterId id="2147483855" r:id="rId36"/>
    <p:sldMasterId id="2147483857" r:id="rId37"/>
    <p:sldMasterId id="2147483859" r:id="rId38"/>
    <p:sldMasterId id="2147483861" r:id="rId39"/>
    <p:sldMasterId id="2147483863" r:id="rId40"/>
    <p:sldMasterId id="2147483865" r:id="rId41"/>
    <p:sldMasterId id="2147483867" r:id="rId42"/>
    <p:sldMasterId id="2147483869" r:id="rId43"/>
    <p:sldMasterId id="2147483871" r:id="rId44"/>
    <p:sldMasterId id="2147483873" r:id="rId45"/>
    <p:sldMasterId id="2147483875" r:id="rId46"/>
    <p:sldMasterId id="2147483877" r:id="rId47"/>
    <p:sldMasterId id="2147483879" r:id="rId48"/>
    <p:sldMasterId id="2147483881" r:id="rId49"/>
    <p:sldMasterId id="2147483883" r:id="rId50"/>
    <p:sldMasterId id="2147483885" r:id="rId51"/>
    <p:sldMasterId id="2147483887" r:id="rId52"/>
    <p:sldMasterId id="2147483889" r:id="rId53"/>
    <p:sldMasterId id="2147483891" r:id="rId54"/>
    <p:sldMasterId id="2147483893" r:id="rId55"/>
    <p:sldMasterId id="2147483895" r:id="rId56"/>
    <p:sldMasterId id="2147483897" r:id="rId57"/>
    <p:sldMasterId id="2147483899" r:id="rId58"/>
    <p:sldMasterId id="2147483901" r:id="rId59"/>
    <p:sldMasterId id="2147483903" r:id="rId60"/>
    <p:sldMasterId id="2147483905" r:id="rId61"/>
    <p:sldMasterId id="2147483907" r:id="rId62"/>
    <p:sldMasterId id="2147483909" r:id="rId63"/>
    <p:sldMasterId id="2147483911" r:id="rId64"/>
    <p:sldMasterId id="2147483913" r:id="rId65"/>
    <p:sldMasterId id="2147483915" r:id="rId66"/>
    <p:sldMasterId id="2147483917" r:id="rId67"/>
    <p:sldMasterId id="2147483919" r:id="rId68"/>
    <p:sldMasterId id="2147483921" r:id="rId69"/>
    <p:sldMasterId id="2147483923" r:id="rId70"/>
    <p:sldMasterId id="2147483925" r:id="rId71"/>
    <p:sldMasterId id="2147483927" r:id="rId72"/>
    <p:sldMasterId id="2147483929" r:id="rId73"/>
    <p:sldMasterId id="2147483931" r:id="rId74"/>
    <p:sldMasterId id="2147483933" r:id="rId75"/>
    <p:sldMasterId id="2147483935" r:id="rId76"/>
    <p:sldMasterId id="2147483937" r:id="rId77"/>
    <p:sldMasterId id="2147483939" r:id="rId78"/>
    <p:sldMasterId id="2147483941" r:id="rId79"/>
    <p:sldMasterId id="2147483943" r:id="rId80"/>
    <p:sldMasterId id="2147483945" r:id="rId81"/>
    <p:sldMasterId id="2147483947" r:id="rId82"/>
    <p:sldMasterId id="2147483949" r:id="rId83"/>
    <p:sldMasterId id="2147483951" r:id="rId84"/>
    <p:sldMasterId id="2147483953" r:id="rId85"/>
    <p:sldMasterId id="2147483955" r:id="rId86"/>
    <p:sldMasterId id="2147483957" r:id="rId87"/>
    <p:sldMasterId id="2147483959" r:id="rId88"/>
    <p:sldMasterId id="2147483961" r:id="rId89"/>
    <p:sldMasterId id="2147483963" r:id="rId90"/>
    <p:sldMasterId id="2147483964" r:id="rId91"/>
    <p:sldMasterId id="2147483966" r:id="rId92"/>
    <p:sldMasterId id="2147483968" r:id="rId93"/>
    <p:sldMasterId id="2147483970" r:id="rId94"/>
    <p:sldMasterId id="2147483972" r:id="rId95"/>
    <p:sldMasterId id="2147483974" r:id="rId96"/>
    <p:sldMasterId id="2147483976" r:id="rId97"/>
    <p:sldMasterId id="2147483978" r:id="rId98"/>
    <p:sldMasterId id="2147483980" r:id="rId99"/>
    <p:sldMasterId id="2147483982" r:id="rId100"/>
    <p:sldMasterId id="2147483984" r:id="rId101"/>
    <p:sldMasterId id="2147483986" r:id="rId102"/>
    <p:sldMasterId id="2147483988" r:id="rId103"/>
    <p:sldMasterId id="2147483990" r:id="rId104"/>
    <p:sldMasterId id="2147483992" r:id="rId105"/>
    <p:sldMasterId id="2147483994" r:id="rId106"/>
    <p:sldMasterId id="2147483996" r:id="rId107"/>
    <p:sldMasterId id="2147483998" r:id="rId108"/>
    <p:sldMasterId id="2147484000" r:id="rId109"/>
    <p:sldMasterId id="2147484001" r:id="rId110"/>
    <p:sldMasterId id="2147484003" r:id="rId111"/>
    <p:sldMasterId id="2147484005" r:id="rId112"/>
    <p:sldMasterId id="2147484007" r:id="rId113"/>
    <p:sldMasterId id="2147484008" r:id="rId114"/>
    <p:sldMasterId id="2147484010" r:id="rId115"/>
    <p:sldMasterId id="2147484012" r:id="rId116"/>
    <p:sldMasterId id="2147484014" r:id="rId117"/>
    <p:sldMasterId id="2147484016" r:id="rId118"/>
    <p:sldMasterId id="2147484018" r:id="rId119"/>
    <p:sldMasterId id="2147484020" r:id="rId120"/>
    <p:sldMasterId id="2147484022" r:id="rId121"/>
    <p:sldMasterId id="2147484023" r:id="rId122"/>
    <p:sldMasterId id="2147484025" r:id="rId123"/>
    <p:sldMasterId id="2147484027" r:id="rId124"/>
    <p:sldMasterId id="2147484029" r:id="rId125"/>
    <p:sldMasterId id="2147484031" r:id="rId126"/>
    <p:sldMasterId id="2147484033" r:id="rId127"/>
    <p:sldMasterId id="2147484035" r:id="rId128"/>
    <p:sldMasterId id="2147484037" r:id="rId129"/>
    <p:sldMasterId id="2147484039" r:id="rId130"/>
    <p:sldMasterId id="2147484041" r:id="rId131"/>
    <p:sldMasterId id="2147484043" r:id="rId132"/>
    <p:sldMasterId id="2147484045" r:id="rId133"/>
    <p:sldMasterId id="2147484047" r:id="rId134"/>
    <p:sldMasterId id="2147484049" r:id="rId135"/>
    <p:sldMasterId id="2147484051" r:id="rId136"/>
    <p:sldMasterId id="2147484053" r:id="rId137"/>
    <p:sldMasterId id="2147484055" r:id="rId138"/>
    <p:sldMasterId id="2147484057" r:id="rId139"/>
    <p:sldMasterId id="2147484059" r:id="rId140"/>
    <p:sldMasterId id="2147484061" r:id="rId141"/>
    <p:sldMasterId id="2147484063" r:id="rId142"/>
    <p:sldMasterId id="2147484065" r:id="rId143"/>
    <p:sldMasterId id="2147484067" r:id="rId144"/>
    <p:sldMasterId id="2147484069" r:id="rId145"/>
    <p:sldMasterId id="2147484071" r:id="rId146"/>
    <p:sldMasterId id="2147484073" r:id="rId147"/>
    <p:sldMasterId id="2147484075" r:id="rId148"/>
    <p:sldMasterId id="2147484077" r:id="rId149"/>
    <p:sldMasterId id="2147484079" r:id="rId150"/>
    <p:sldMasterId id="2147484081" r:id="rId151"/>
    <p:sldMasterId id="2147484083" r:id="rId152"/>
    <p:sldMasterId id="2147484085" r:id="rId153"/>
    <p:sldMasterId id="2147484087" r:id="rId154"/>
    <p:sldMasterId id="2147484089" r:id="rId155"/>
    <p:sldMasterId id="2147484091" r:id="rId156"/>
    <p:sldMasterId id="2147484093" r:id="rId157"/>
    <p:sldMasterId id="2147484095" r:id="rId158"/>
    <p:sldMasterId id="2147484097" r:id="rId159"/>
    <p:sldMasterId id="2147484099" r:id="rId160"/>
    <p:sldMasterId id="2147484101" r:id="rId161"/>
    <p:sldMasterId id="2147484103" r:id="rId162"/>
    <p:sldMasterId id="2147484105" r:id="rId163"/>
    <p:sldMasterId id="2147484107" r:id="rId164"/>
    <p:sldMasterId id="2147484109" r:id="rId165"/>
    <p:sldMasterId id="2147484111" r:id="rId166"/>
    <p:sldMasterId id="2147484113" r:id="rId167"/>
    <p:sldMasterId id="2147484115" r:id="rId168"/>
    <p:sldMasterId id="2147484117" r:id="rId169"/>
    <p:sldMasterId id="2147484119" r:id="rId170"/>
    <p:sldMasterId id="2147484121" r:id="rId171"/>
    <p:sldMasterId id="2147484123" r:id="rId172"/>
    <p:sldMasterId id="2147484125" r:id="rId173"/>
    <p:sldMasterId id="2147484127" r:id="rId174"/>
    <p:sldMasterId id="2147484129" r:id="rId175"/>
    <p:sldMasterId id="2147484131" r:id="rId176"/>
    <p:sldMasterId id="2147484133" r:id="rId177"/>
    <p:sldMasterId id="2147484135" r:id="rId178"/>
    <p:sldMasterId id="2147484137" r:id="rId179"/>
    <p:sldMasterId id="2147484139" r:id="rId180"/>
    <p:sldMasterId id="2147484141" r:id="rId181"/>
    <p:sldMasterId id="2147484143" r:id="rId182"/>
    <p:sldMasterId id="2147484145" r:id="rId183"/>
    <p:sldMasterId id="2147484147" r:id="rId184"/>
    <p:sldMasterId id="2147484149" r:id="rId185"/>
  </p:sldMasterIdLst>
  <p:notesMasterIdLst>
    <p:notesMasterId r:id="rId207"/>
  </p:notesMasterIdLst>
  <p:handoutMasterIdLst>
    <p:handoutMasterId r:id="rId208"/>
  </p:handoutMasterIdLst>
  <p:sldIdLst>
    <p:sldId id="291" r:id="rId186"/>
    <p:sldId id="292" r:id="rId187"/>
    <p:sldId id="377" r:id="rId188"/>
    <p:sldId id="294" r:id="rId189"/>
    <p:sldId id="378" r:id="rId190"/>
    <p:sldId id="296" r:id="rId191"/>
    <p:sldId id="380" r:id="rId192"/>
    <p:sldId id="381" r:id="rId193"/>
    <p:sldId id="298" r:id="rId194"/>
    <p:sldId id="299" r:id="rId195"/>
    <p:sldId id="300" r:id="rId196"/>
    <p:sldId id="382" r:id="rId197"/>
    <p:sldId id="383" r:id="rId198"/>
    <p:sldId id="384" r:id="rId199"/>
    <p:sldId id="385" r:id="rId200"/>
    <p:sldId id="302" r:id="rId201"/>
    <p:sldId id="387" r:id="rId202"/>
    <p:sldId id="304" r:id="rId203"/>
    <p:sldId id="305" r:id="rId204"/>
    <p:sldId id="390" r:id="rId205"/>
    <p:sldId id="307" r:id="rId206"/>
  </p:sldIdLst>
  <p:sldSz cx="9144000" cy="6858000" type="screen4x3"/>
  <p:notesSz cx="6858000" cy="9144000"/>
  <p:custDataLst>
    <p:tags r:id="rId20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58">
          <p15:clr>
            <a:srgbClr val="A4A3A4"/>
          </p15:clr>
        </p15:guide>
        <p15:guide id="8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5" clrIdx="0"/>
  <p:cmAuthor id="2" name="Kathleen Fitzpatrick" initials="" lastIdx="1" clrIdx="1"/>
  <p:cmAuthor id="3" name="Sylvia Rebert" initials="SR" lastIdx="1" clrIdx="2"/>
  <p:cmAuthor id="4" name="manjubharkavi" initials="m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D209"/>
    <a:srgbClr val="990066"/>
    <a:srgbClr val="0051A2"/>
    <a:srgbClr val="9D0016"/>
    <a:srgbClr val="F9E33B"/>
    <a:srgbClr val="ABA49A"/>
    <a:srgbClr val="F6C932"/>
    <a:srgbClr val="4747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77" autoAdjust="0"/>
    <p:restoredTop sz="92205" autoAdjust="0"/>
  </p:normalViewPr>
  <p:slideViewPr>
    <p:cSldViewPr snapToGrid="0" showGuides="1">
      <p:cViewPr varScale="1">
        <p:scale>
          <a:sx n="82" d="100"/>
          <a:sy n="82" d="100"/>
        </p:scale>
        <p:origin x="808" y="168"/>
      </p:cViewPr>
      <p:guideLst>
        <p:guide orient="horz" pos="2158"/>
        <p:guide pos="2880"/>
      </p:guideLst>
    </p:cSldViewPr>
  </p:slideViewPr>
  <p:outlineViewPr>
    <p:cViewPr>
      <p:scale>
        <a:sx n="33" d="100"/>
        <a:sy n="33" d="100"/>
      </p:scale>
      <p:origin x="0" y="616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70" d="100"/>
          <a:sy n="70" d="100"/>
        </p:scale>
        <p:origin x="-3246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42" Type="http://schemas.openxmlformats.org/officeDocument/2006/relationships/slideMaster" Target="slideMasters/slideMaster142.xml"/><Relationship Id="rId143" Type="http://schemas.openxmlformats.org/officeDocument/2006/relationships/slideMaster" Target="slideMasters/slideMaster143.xml"/><Relationship Id="rId144" Type="http://schemas.openxmlformats.org/officeDocument/2006/relationships/slideMaster" Target="slideMasters/slideMaster144.xml"/><Relationship Id="rId145" Type="http://schemas.openxmlformats.org/officeDocument/2006/relationships/slideMaster" Target="slideMasters/slideMaster145.xml"/><Relationship Id="rId146" Type="http://schemas.openxmlformats.org/officeDocument/2006/relationships/slideMaster" Target="slideMasters/slideMaster146.xml"/><Relationship Id="rId147" Type="http://schemas.openxmlformats.org/officeDocument/2006/relationships/slideMaster" Target="slideMasters/slideMaster147.xml"/><Relationship Id="rId148" Type="http://schemas.openxmlformats.org/officeDocument/2006/relationships/slideMaster" Target="slideMasters/slideMaster148.xml"/><Relationship Id="rId149" Type="http://schemas.openxmlformats.org/officeDocument/2006/relationships/slideMaster" Target="slideMasters/slideMaster149.xml"/><Relationship Id="rId180" Type="http://schemas.openxmlformats.org/officeDocument/2006/relationships/slideMaster" Target="slideMasters/slideMaster180.xml"/><Relationship Id="rId181" Type="http://schemas.openxmlformats.org/officeDocument/2006/relationships/slideMaster" Target="slideMasters/slideMaster181.xml"/><Relationship Id="rId182" Type="http://schemas.openxmlformats.org/officeDocument/2006/relationships/slideMaster" Target="slideMasters/slideMaster182.xml"/><Relationship Id="rId40" Type="http://schemas.openxmlformats.org/officeDocument/2006/relationships/slideMaster" Target="slideMasters/slideMaster40.xml"/><Relationship Id="rId41" Type="http://schemas.openxmlformats.org/officeDocument/2006/relationships/slideMaster" Target="slideMasters/slideMaster41.xml"/><Relationship Id="rId42" Type="http://schemas.openxmlformats.org/officeDocument/2006/relationships/slideMaster" Target="slideMasters/slideMaster42.xml"/><Relationship Id="rId43" Type="http://schemas.openxmlformats.org/officeDocument/2006/relationships/slideMaster" Target="slideMasters/slideMaster43.xml"/><Relationship Id="rId44" Type="http://schemas.openxmlformats.org/officeDocument/2006/relationships/slideMaster" Target="slideMasters/slideMaster44.xml"/><Relationship Id="rId45" Type="http://schemas.openxmlformats.org/officeDocument/2006/relationships/slideMaster" Target="slideMasters/slideMaster45.xml"/><Relationship Id="rId46" Type="http://schemas.openxmlformats.org/officeDocument/2006/relationships/slideMaster" Target="slideMasters/slideMaster46.xml"/><Relationship Id="rId47" Type="http://schemas.openxmlformats.org/officeDocument/2006/relationships/slideMaster" Target="slideMasters/slideMaster47.xml"/><Relationship Id="rId48" Type="http://schemas.openxmlformats.org/officeDocument/2006/relationships/slideMaster" Target="slideMasters/slideMaster48.xml"/><Relationship Id="rId49" Type="http://schemas.openxmlformats.org/officeDocument/2006/relationships/slideMaster" Target="slideMasters/slideMaster49.xml"/><Relationship Id="rId183" Type="http://schemas.openxmlformats.org/officeDocument/2006/relationships/slideMaster" Target="slideMasters/slideMaster183.xml"/><Relationship Id="rId184" Type="http://schemas.openxmlformats.org/officeDocument/2006/relationships/slideMaster" Target="slideMasters/slideMaster184.xml"/><Relationship Id="rId185" Type="http://schemas.openxmlformats.org/officeDocument/2006/relationships/slideMaster" Target="slideMasters/slideMaster185.xml"/><Relationship Id="rId186" Type="http://schemas.openxmlformats.org/officeDocument/2006/relationships/slide" Target="slides/slide1.xml"/><Relationship Id="rId187" Type="http://schemas.openxmlformats.org/officeDocument/2006/relationships/slide" Target="slides/slide2.xml"/><Relationship Id="rId188" Type="http://schemas.openxmlformats.org/officeDocument/2006/relationships/slide" Target="slides/slide3.xml"/><Relationship Id="rId189" Type="http://schemas.openxmlformats.org/officeDocument/2006/relationships/slide" Target="slides/slide4.xml"/><Relationship Id="rId80" Type="http://schemas.openxmlformats.org/officeDocument/2006/relationships/slideMaster" Target="slideMasters/slideMaster80.xml"/><Relationship Id="rId81" Type="http://schemas.openxmlformats.org/officeDocument/2006/relationships/slideMaster" Target="slideMasters/slideMaster81.xml"/><Relationship Id="rId82" Type="http://schemas.openxmlformats.org/officeDocument/2006/relationships/slideMaster" Target="slideMasters/slideMaster82.xml"/><Relationship Id="rId83" Type="http://schemas.openxmlformats.org/officeDocument/2006/relationships/slideMaster" Target="slideMasters/slideMaster83.xml"/><Relationship Id="rId84" Type="http://schemas.openxmlformats.org/officeDocument/2006/relationships/slideMaster" Target="slideMasters/slideMaster84.xml"/><Relationship Id="rId85" Type="http://schemas.openxmlformats.org/officeDocument/2006/relationships/slideMaster" Target="slideMasters/slideMaster85.xml"/><Relationship Id="rId86" Type="http://schemas.openxmlformats.org/officeDocument/2006/relationships/slideMaster" Target="slideMasters/slideMaster86.xml"/><Relationship Id="rId87" Type="http://schemas.openxmlformats.org/officeDocument/2006/relationships/slideMaster" Target="slideMasters/slideMaster87.xml"/><Relationship Id="rId88" Type="http://schemas.openxmlformats.org/officeDocument/2006/relationships/slideMaster" Target="slideMasters/slideMaster88.xml"/><Relationship Id="rId89" Type="http://schemas.openxmlformats.org/officeDocument/2006/relationships/slideMaster" Target="slideMasters/slideMaster89.xml"/><Relationship Id="rId110" Type="http://schemas.openxmlformats.org/officeDocument/2006/relationships/slideMaster" Target="slideMasters/slideMaster110.xml"/><Relationship Id="rId111" Type="http://schemas.openxmlformats.org/officeDocument/2006/relationships/slideMaster" Target="slideMasters/slideMaster111.xml"/><Relationship Id="rId112" Type="http://schemas.openxmlformats.org/officeDocument/2006/relationships/slideMaster" Target="slideMasters/slideMaster112.xml"/><Relationship Id="rId113" Type="http://schemas.openxmlformats.org/officeDocument/2006/relationships/slideMaster" Target="slideMasters/slideMaster113.xml"/><Relationship Id="rId114" Type="http://schemas.openxmlformats.org/officeDocument/2006/relationships/slideMaster" Target="slideMasters/slideMaster114.xml"/><Relationship Id="rId115" Type="http://schemas.openxmlformats.org/officeDocument/2006/relationships/slideMaster" Target="slideMasters/slideMaster115.xml"/><Relationship Id="rId116" Type="http://schemas.openxmlformats.org/officeDocument/2006/relationships/slideMaster" Target="slideMasters/slideMaster116.xml"/><Relationship Id="rId117" Type="http://schemas.openxmlformats.org/officeDocument/2006/relationships/slideMaster" Target="slideMasters/slideMaster117.xml"/><Relationship Id="rId118" Type="http://schemas.openxmlformats.org/officeDocument/2006/relationships/slideMaster" Target="slideMasters/slideMaster118.xml"/><Relationship Id="rId119" Type="http://schemas.openxmlformats.org/officeDocument/2006/relationships/slideMaster" Target="slideMasters/slideMaster119.xml"/><Relationship Id="rId150" Type="http://schemas.openxmlformats.org/officeDocument/2006/relationships/slideMaster" Target="slideMasters/slideMaster150.xml"/><Relationship Id="rId151" Type="http://schemas.openxmlformats.org/officeDocument/2006/relationships/slideMaster" Target="slideMasters/slideMaster151.xml"/><Relationship Id="rId152" Type="http://schemas.openxmlformats.org/officeDocument/2006/relationships/slideMaster" Target="slideMasters/slideMaster152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Master" Target="slideMasters/slideMaster16.xml"/><Relationship Id="rId17" Type="http://schemas.openxmlformats.org/officeDocument/2006/relationships/slideMaster" Target="slideMasters/slideMaster17.xml"/><Relationship Id="rId18" Type="http://schemas.openxmlformats.org/officeDocument/2006/relationships/slideMaster" Target="slideMasters/slideMaster18.xml"/><Relationship Id="rId19" Type="http://schemas.openxmlformats.org/officeDocument/2006/relationships/slideMaster" Target="slideMasters/slideMaster19.xml"/><Relationship Id="rId153" Type="http://schemas.openxmlformats.org/officeDocument/2006/relationships/slideMaster" Target="slideMasters/slideMaster153.xml"/><Relationship Id="rId154" Type="http://schemas.openxmlformats.org/officeDocument/2006/relationships/slideMaster" Target="slideMasters/slideMaster154.xml"/><Relationship Id="rId155" Type="http://schemas.openxmlformats.org/officeDocument/2006/relationships/slideMaster" Target="slideMasters/slideMaster155.xml"/><Relationship Id="rId156" Type="http://schemas.openxmlformats.org/officeDocument/2006/relationships/slideMaster" Target="slideMasters/slideMaster156.xml"/><Relationship Id="rId157" Type="http://schemas.openxmlformats.org/officeDocument/2006/relationships/slideMaster" Target="slideMasters/slideMaster157.xml"/><Relationship Id="rId158" Type="http://schemas.openxmlformats.org/officeDocument/2006/relationships/slideMaster" Target="slideMasters/slideMaster158.xml"/><Relationship Id="rId159" Type="http://schemas.openxmlformats.org/officeDocument/2006/relationships/slideMaster" Target="slideMasters/slideMaster159.xml"/><Relationship Id="rId190" Type="http://schemas.openxmlformats.org/officeDocument/2006/relationships/slide" Target="slides/slide5.xml"/><Relationship Id="rId191" Type="http://schemas.openxmlformats.org/officeDocument/2006/relationships/slide" Target="slides/slide6.xml"/><Relationship Id="rId192" Type="http://schemas.openxmlformats.org/officeDocument/2006/relationships/slide" Target="slides/slide7.xml"/><Relationship Id="rId50" Type="http://schemas.openxmlformats.org/officeDocument/2006/relationships/slideMaster" Target="slideMasters/slideMaster50.xml"/><Relationship Id="rId51" Type="http://schemas.openxmlformats.org/officeDocument/2006/relationships/slideMaster" Target="slideMasters/slideMaster51.xml"/><Relationship Id="rId52" Type="http://schemas.openxmlformats.org/officeDocument/2006/relationships/slideMaster" Target="slideMasters/slideMaster52.xml"/><Relationship Id="rId53" Type="http://schemas.openxmlformats.org/officeDocument/2006/relationships/slideMaster" Target="slideMasters/slideMaster53.xml"/><Relationship Id="rId54" Type="http://schemas.openxmlformats.org/officeDocument/2006/relationships/slideMaster" Target="slideMasters/slideMaster54.xml"/><Relationship Id="rId55" Type="http://schemas.openxmlformats.org/officeDocument/2006/relationships/slideMaster" Target="slideMasters/slideMaster55.xml"/><Relationship Id="rId56" Type="http://schemas.openxmlformats.org/officeDocument/2006/relationships/slideMaster" Target="slideMasters/slideMaster56.xml"/><Relationship Id="rId57" Type="http://schemas.openxmlformats.org/officeDocument/2006/relationships/slideMaster" Target="slideMasters/slideMaster57.xml"/><Relationship Id="rId58" Type="http://schemas.openxmlformats.org/officeDocument/2006/relationships/slideMaster" Target="slideMasters/slideMaster58.xml"/><Relationship Id="rId59" Type="http://schemas.openxmlformats.org/officeDocument/2006/relationships/slideMaster" Target="slideMasters/slideMaster59.xml"/><Relationship Id="rId193" Type="http://schemas.openxmlformats.org/officeDocument/2006/relationships/slide" Target="slides/slide8.xml"/><Relationship Id="rId194" Type="http://schemas.openxmlformats.org/officeDocument/2006/relationships/slide" Target="slides/slide9.xml"/><Relationship Id="rId195" Type="http://schemas.openxmlformats.org/officeDocument/2006/relationships/slide" Target="slides/slide10.xml"/><Relationship Id="rId196" Type="http://schemas.openxmlformats.org/officeDocument/2006/relationships/slide" Target="slides/slide11.xml"/><Relationship Id="rId197" Type="http://schemas.openxmlformats.org/officeDocument/2006/relationships/slide" Target="slides/slide12.xml"/><Relationship Id="rId198" Type="http://schemas.openxmlformats.org/officeDocument/2006/relationships/slide" Target="slides/slide13.xml"/><Relationship Id="rId199" Type="http://schemas.openxmlformats.org/officeDocument/2006/relationships/slide" Target="slides/slide14.xml"/><Relationship Id="rId90" Type="http://schemas.openxmlformats.org/officeDocument/2006/relationships/slideMaster" Target="slideMasters/slideMaster90.xml"/><Relationship Id="rId91" Type="http://schemas.openxmlformats.org/officeDocument/2006/relationships/slideMaster" Target="slideMasters/slideMaster91.xml"/><Relationship Id="rId92" Type="http://schemas.openxmlformats.org/officeDocument/2006/relationships/slideMaster" Target="slideMasters/slideMaster92.xml"/><Relationship Id="rId93" Type="http://schemas.openxmlformats.org/officeDocument/2006/relationships/slideMaster" Target="slideMasters/slideMaster93.xml"/><Relationship Id="rId94" Type="http://schemas.openxmlformats.org/officeDocument/2006/relationships/slideMaster" Target="slideMasters/slideMaster94.xml"/><Relationship Id="rId95" Type="http://schemas.openxmlformats.org/officeDocument/2006/relationships/slideMaster" Target="slideMasters/slideMaster95.xml"/><Relationship Id="rId96" Type="http://schemas.openxmlformats.org/officeDocument/2006/relationships/slideMaster" Target="slideMasters/slideMaster96.xml"/><Relationship Id="rId97" Type="http://schemas.openxmlformats.org/officeDocument/2006/relationships/slideMaster" Target="slideMasters/slideMaster97.xml"/><Relationship Id="rId98" Type="http://schemas.openxmlformats.org/officeDocument/2006/relationships/slideMaster" Target="slideMasters/slideMaster98.xml"/><Relationship Id="rId99" Type="http://schemas.openxmlformats.org/officeDocument/2006/relationships/slideMaster" Target="slideMasters/slideMaster99.xml"/><Relationship Id="rId120" Type="http://schemas.openxmlformats.org/officeDocument/2006/relationships/slideMaster" Target="slideMasters/slideMaster120.xml"/><Relationship Id="rId121" Type="http://schemas.openxmlformats.org/officeDocument/2006/relationships/slideMaster" Target="slideMasters/slideMaster121.xml"/><Relationship Id="rId122" Type="http://schemas.openxmlformats.org/officeDocument/2006/relationships/slideMaster" Target="slideMasters/slideMaster122.xml"/><Relationship Id="rId123" Type="http://schemas.openxmlformats.org/officeDocument/2006/relationships/slideMaster" Target="slideMasters/slideMaster123.xml"/><Relationship Id="rId124" Type="http://schemas.openxmlformats.org/officeDocument/2006/relationships/slideMaster" Target="slideMasters/slideMaster124.xml"/><Relationship Id="rId125" Type="http://schemas.openxmlformats.org/officeDocument/2006/relationships/slideMaster" Target="slideMasters/slideMaster125.xml"/><Relationship Id="rId126" Type="http://schemas.openxmlformats.org/officeDocument/2006/relationships/slideMaster" Target="slideMasters/slideMaster126.xml"/><Relationship Id="rId127" Type="http://schemas.openxmlformats.org/officeDocument/2006/relationships/slideMaster" Target="slideMasters/slideMaster127.xml"/><Relationship Id="rId128" Type="http://schemas.openxmlformats.org/officeDocument/2006/relationships/slideMaster" Target="slideMasters/slideMaster128.xml"/><Relationship Id="rId129" Type="http://schemas.openxmlformats.org/officeDocument/2006/relationships/slideMaster" Target="slideMasters/slideMaster129.xml"/><Relationship Id="rId160" Type="http://schemas.openxmlformats.org/officeDocument/2006/relationships/slideMaster" Target="slideMasters/slideMaster160.xml"/><Relationship Id="rId161" Type="http://schemas.openxmlformats.org/officeDocument/2006/relationships/slideMaster" Target="slideMasters/slideMaster161.xml"/><Relationship Id="rId162" Type="http://schemas.openxmlformats.org/officeDocument/2006/relationships/slideMaster" Target="slideMasters/slideMaster162.xml"/><Relationship Id="rId20" Type="http://schemas.openxmlformats.org/officeDocument/2006/relationships/slideMaster" Target="slideMasters/slideMaster20.xml"/><Relationship Id="rId21" Type="http://schemas.openxmlformats.org/officeDocument/2006/relationships/slideMaster" Target="slideMasters/slideMaster21.xml"/><Relationship Id="rId22" Type="http://schemas.openxmlformats.org/officeDocument/2006/relationships/slideMaster" Target="slideMasters/slideMaster22.xml"/><Relationship Id="rId23" Type="http://schemas.openxmlformats.org/officeDocument/2006/relationships/slideMaster" Target="slideMasters/slideMaster23.xml"/><Relationship Id="rId24" Type="http://schemas.openxmlformats.org/officeDocument/2006/relationships/slideMaster" Target="slideMasters/slideMaster24.xml"/><Relationship Id="rId25" Type="http://schemas.openxmlformats.org/officeDocument/2006/relationships/slideMaster" Target="slideMasters/slideMaster25.xml"/><Relationship Id="rId26" Type="http://schemas.openxmlformats.org/officeDocument/2006/relationships/slideMaster" Target="slideMasters/slideMaster26.xml"/><Relationship Id="rId27" Type="http://schemas.openxmlformats.org/officeDocument/2006/relationships/slideMaster" Target="slideMasters/slideMaster27.xml"/><Relationship Id="rId28" Type="http://schemas.openxmlformats.org/officeDocument/2006/relationships/slideMaster" Target="slideMasters/slideMaster28.xml"/><Relationship Id="rId29" Type="http://schemas.openxmlformats.org/officeDocument/2006/relationships/slideMaster" Target="slideMasters/slideMaster29.xml"/><Relationship Id="rId163" Type="http://schemas.openxmlformats.org/officeDocument/2006/relationships/slideMaster" Target="slideMasters/slideMaster163.xml"/><Relationship Id="rId164" Type="http://schemas.openxmlformats.org/officeDocument/2006/relationships/slideMaster" Target="slideMasters/slideMaster164.xml"/><Relationship Id="rId165" Type="http://schemas.openxmlformats.org/officeDocument/2006/relationships/slideMaster" Target="slideMasters/slideMaster165.xml"/><Relationship Id="rId166" Type="http://schemas.openxmlformats.org/officeDocument/2006/relationships/slideMaster" Target="slideMasters/slideMaster166.xml"/><Relationship Id="rId167" Type="http://schemas.openxmlformats.org/officeDocument/2006/relationships/slideMaster" Target="slideMasters/slideMaster167.xml"/><Relationship Id="rId168" Type="http://schemas.openxmlformats.org/officeDocument/2006/relationships/slideMaster" Target="slideMasters/slideMaster168.xml"/><Relationship Id="rId169" Type="http://schemas.openxmlformats.org/officeDocument/2006/relationships/slideMaster" Target="slideMasters/slideMaster169.xml"/><Relationship Id="rId200" Type="http://schemas.openxmlformats.org/officeDocument/2006/relationships/slide" Target="slides/slide15.xml"/><Relationship Id="rId201" Type="http://schemas.openxmlformats.org/officeDocument/2006/relationships/slide" Target="slides/slide16.xml"/><Relationship Id="rId202" Type="http://schemas.openxmlformats.org/officeDocument/2006/relationships/slide" Target="slides/slide17.xml"/><Relationship Id="rId203" Type="http://schemas.openxmlformats.org/officeDocument/2006/relationships/slide" Target="slides/slide18.xml"/><Relationship Id="rId60" Type="http://schemas.openxmlformats.org/officeDocument/2006/relationships/slideMaster" Target="slideMasters/slideMaster60.xml"/><Relationship Id="rId61" Type="http://schemas.openxmlformats.org/officeDocument/2006/relationships/slideMaster" Target="slideMasters/slideMaster61.xml"/><Relationship Id="rId62" Type="http://schemas.openxmlformats.org/officeDocument/2006/relationships/slideMaster" Target="slideMasters/slideMaster62.xml"/><Relationship Id="rId63" Type="http://schemas.openxmlformats.org/officeDocument/2006/relationships/slideMaster" Target="slideMasters/slideMaster63.xml"/><Relationship Id="rId64" Type="http://schemas.openxmlformats.org/officeDocument/2006/relationships/slideMaster" Target="slideMasters/slideMaster64.xml"/><Relationship Id="rId65" Type="http://schemas.openxmlformats.org/officeDocument/2006/relationships/slideMaster" Target="slideMasters/slideMaster65.xml"/><Relationship Id="rId66" Type="http://schemas.openxmlformats.org/officeDocument/2006/relationships/slideMaster" Target="slideMasters/slideMaster66.xml"/><Relationship Id="rId67" Type="http://schemas.openxmlformats.org/officeDocument/2006/relationships/slideMaster" Target="slideMasters/slideMaster67.xml"/><Relationship Id="rId68" Type="http://schemas.openxmlformats.org/officeDocument/2006/relationships/slideMaster" Target="slideMasters/slideMaster68.xml"/><Relationship Id="rId69" Type="http://schemas.openxmlformats.org/officeDocument/2006/relationships/slideMaster" Target="slideMasters/slideMaster69.xml"/><Relationship Id="rId204" Type="http://schemas.openxmlformats.org/officeDocument/2006/relationships/slide" Target="slides/slide19.xml"/><Relationship Id="rId205" Type="http://schemas.openxmlformats.org/officeDocument/2006/relationships/slide" Target="slides/slide20.xml"/><Relationship Id="rId206" Type="http://schemas.openxmlformats.org/officeDocument/2006/relationships/slide" Target="slides/slide21.xml"/><Relationship Id="rId207" Type="http://schemas.openxmlformats.org/officeDocument/2006/relationships/notesMaster" Target="notesMasters/notesMaster1.xml"/><Relationship Id="rId208" Type="http://schemas.openxmlformats.org/officeDocument/2006/relationships/handoutMaster" Target="handoutMasters/handoutMaster1.xml"/><Relationship Id="rId209" Type="http://schemas.openxmlformats.org/officeDocument/2006/relationships/tags" Target="tags/tag1.xml"/><Relationship Id="rId130" Type="http://schemas.openxmlformats.org/officeDocument/2006/relationships/slideMaster" Target="slideMasters/slideMaster130.xml"/><Relationship Id="rId131" Type="http://schemas.openxmlformats.org/officeDocument/2006/relationships/slideMaster" Target="slideMasters/slideMaster131.xml"/><Relationship Id="rId132" Type="http://schemas.openxmlformats.org/officeDocument/2006/relationships/slideMaster" Target="slideMasters/slideMaster132.xml"/><Relationship Id="rId133" Type="http://schemas.openxmlformats.org/officeDocument/2006/relationships/slideMaster" Target="slideMasters/slideMaster133.xml"/><Relationship Id="rId134" Type="http://schemas.openxmlformats.org/officeDocument/2006/relationships/slideMaster" Target="slideMasters/slideMaster134.xml"/><Relationship Id="rId135" Type="http://schemas.openxmlformats.org/officeDocument/2006/relationships/slideMaster" Target="slideMasters/slideMaster135.xml"/><Relationship Id="rId136" Type="http://schemas.openxmlformats.org/officeDocument/2006/relationships/slideMaster" Target="slideMasters/slideMaster136.xml"/><Relationship Id="rId137" Type="http://schemas.openxmlformats.org/officeDocument/2006/relationships/slideMaster" Target="slideMasters/slideMaster137.xml"/><Relationship Id="rId138" Type="http://schemas.openxmlformats.org/officeDocument/2006/relationships/slideMaster" Target="slideMasters/slideMaster138.xml"/><Relationship Id="rId139" Type="http://schemas.openxmlformats.org/officeDocument/2006/relationships/slideMaster" Target="slideMasters/slideMaster139.xml"/><Relationship Id="rId170" Type="http://schemas.openxmlformats.org/officeDocument/2006/relationships/slideMaster" Target="slideMasters/slideMaster170.xml"/><Relationship Id="rId171" Type="http://schemas.openxmlformats.org/officeDocument/2006/relationships/slideMaster" Target="slideMasters/slideMaster171.xml"/><Relationship Id="rId172" Type="http://schemas.openxmlformats.org/officeDocument/2006/relationships/slideMaster" Target="slideMasters/slideMaster172.xml"/><Relationship Id="rId30" Type="http://schemas.openxmlformats.org/officeDocument/2006/relationships/slideMaster" Target="slideMasters/slideMaster30.xml"/><Relationship Id="rId31" Type="http://schemas.openxmlformats.org/officeDocument/2006/relationships/slideMaster" Target="slideMasters/slideMaster31.xml"/><Relationship Id="rId32" Type="http://schemas.openxmlformats.org/officeDocument/2006/relationships/slideMaster" Target="slideMasters/slideMaster32.xml"/><Relationship Id="rId33" Type="http://schemas.openxmlformats.org/officeDocument/2006/relationships/slideMaster" Target="slideMasters/slideMaster33.xml"/><Relationship Id="rId34" Type="http://schemas.openxmlformats.org/officeDocument/2006/relationships/slideMaster" Target="slideMasters/slideMaster34.xml"/><Relationship Id="rId35" Type="http://schemas.openxmlformats.org/officeDocument/2006/relationships/slideMaster" Target="slideMasters/slideMaster35.xml"/><Relationship Id="rId36" Type="http://schemas.openxmlformats.org/officeDocument/2006/relationships/slideMaster" Target="slideMasters/slideMaster36.xml"/><Relationship Id="rId37" Type="http://schemas.openxmlformats.org/officeDocument/2006/relationships/slideMaster" Target="slideMasters/slideMaster37.xml"/><Relationship Id="rId38" Type="http://schemas.openxmlformats.org/officeDocument/2006/relationships/slideMaster" Target="slideMasters/slideMaster38.xml"/><Relationship Id="rId39" Type="http://schemas.openxmlformats.org/officeDocument/2006/relationships/slideMaster" Target="slideMasters/slideMaster39.xml"/><Relationship Id="rId173" Type="http://schemas.openxmlformats.org/officeDocument/2006/relationships/slideMaster" Target="slideMasters/slideMaster173.xml"/><Relationship Id="rId174" Type="http://schemas.openxmlformats.org/officeDocument/2006/relationships/slideMaster" Target="slideMasters/slideMaster174.xml"/><Relationship Id="rId175" Type="http://schemas.openxmlformats.org/officeDocument/2006/relationships/slideMaster" Target="slideMasters/slideMaster175.xml"/><Relationship Id="rId176" Type="http://schemas.openxmlformats.org/officeDocument/2006/relationships/slideMaster" Target="slideMasters/slideMaster176.xml"/><Relationship Id="rId177" Type="http://schemas.openxmlformats.org/officeDocument/2006/relationships/slideMaster" Target="slideMasters/slideMaster177.xml"/><Relationship Id="rId178" Type="http://schemas.openxmlformats.org/officeDocument/2006/relationships/slideMaster" Target="slideMasters/slideMaster178.xml"/><Relationship Id="rId179" Type="http://schemas.openxmlformats.org/officeDocument/2006/relationships/slideMaster" Target="slideMasters/slideMaster179.xml"/><Relationship Id="rId210" Type="http://schemas.openxmlformats.org/officeDocument/2006/relationships/commentAuthors" Target="commentAuthors.xml"/><Relationship Id="rId211" Type="http://schemas.openxmlformats.org/officeDocument/2006/relationships/presProps" Target="presProps.xml"/><Relationship Id="rId212" Type="http://schemas.openxmlformats.org/officeDocument/2006/relationships/viewProps" Target="viewProps.xml"/><Relationship Id="rId213" Type="http://schemas.openxmlformats.org/officeDocument/2006/relationships/theme" Target="theme/theme1.xml"/><Relationship Id="rId70" Type="http://schemas.openxmlformats.org/officeDocument/2006/relationships/slideMaster" Target="slideMasters/slideMaster70.xml"/><Relationship Id="rId71" Type="http://schemas.openxmlformats.org/officeDocument/2006/relationships/slideMaster" Target="slideMasters/slideMaster71.xml"/><Relationship Id="rId72" Type="http://schemas.openxmlformats.org/officeDocument/2006/relationships/slideMaster" Target="slideMasters/slideMaster72.xml"/><Relationship Id="rId73" Type="http://schemas.openxmlformats.org/officeDocument/2006/relationships/slideMaster" Target="slideMasters/slideMaster73.xml"/><Relationship Id="rId74" Type="http://schemas.openxmlformats.org/officeDocument/2006/relationships/slideMaster" Target="slideMasters/slideMaster74.xml"/><Relationship Id="rId75" Type="http://schemas.openxmlformats.org/officeDocument/2006/relationships/slideMaster" Target="slideMasters/slideMaster75.xml"/><Relationship Id="rId76" Type="http://schemas.openxmlformats.org/officeDocument/2006/relationships/slideMaster" Target="slideMasters/slideMaster76.xml"/><Relationship Id="rId77" Type="http://schemas.openxmlformats.org/officeDocument/2006/relationships/slideMaster" Target="slideMasters/slideMaster77.xml"/><Relationship Id="rId78" Type="http://schemas.openxmlformats.org/officeDocument/2006/relationships/slideMaster" Target="slideMasters/slideMaster78.xml"/><Relationship Id="rId79" Type="http://schemas.openxmlformats.org/officeDocument/2006/relationships/slideMaster" Target="slideMasters/slideMaster79.xml"/><Relationship Id="rId2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100" Type="http://schemas.openxmlformats.org/officeDocument/2006/relationships/slideMaster" Target="slideMasters/slideMaster100.xml"/><Relationship Id="rId101" Type="http://schemas.openxmlformats.org/officeDocument/2006/relationships/slideMaster" Target="slideMasters/slideMaster101.xml"/><Relationship Id="rId102" Type="http://schemas.openxmlformats.org/officeDocument/2006/relationships/slideMaster" Target="slideMasters/slideMaster102.xml"/><Relationship Id="rId103" Type="http://schemas.openxmlformats.org/officeDocument/2006/relationships/slideMaster" Target="slideMasters/slideMaster103.xml"/><Relationship Id="rId104" Type="http://schemas.openxmlformats.org/officeDocument/2006/relationships/slideMaster" Target="slideMasters/slideMaster104.xml"/><Relationship Id="rId105" Type="http://schemas.openxmlformats.org/officeDocument/2006/relationships/slideMaster" Target="slideMasters/slideMaster105.xml"/><Relationship Id="rId106" Type="http://schemas.openxmlformats.org/officeDocument/2006/relationships/slideMaster" Target="slideMasters/slideMaster106.xml"/><Relationship Id="rId107" Type="http://schemas.openxmlformats.org/officeDocument/2006/relationships/slideMaster" Target="slideMasters/slideMaster107.xml"/><Relationship Id="rId108" Type="http://schemas.openxmlformats.org/officeDocument/2006/relationships/slideMaster" Target="slideMasters/slideMaster108.xml"/><Relationship Id="rId109" Type="http://schemas.openxmlformats.org/officeDocument/2006/relationships/slideMaster" Target="slideMasters/slideMaster109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140" Type="http://schemas.openxmlformats.org/officeDocument/2006/relationships/slideMaster" Target="slideMasters/slideMaster140.xml"/><Relationship Id="rId141" Type="http://schemas.openxmlformats.org/officeDocument/2006/relationships/slideMaster" Target="slideMasters/slideMaster14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84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84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62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84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62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fld id="{6B27680A-1385-42FB-B94C-D6E1298EFA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56948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8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dirty="0" smtClean="0"/>
              <a:t>Click to edit Master text styles</a:t>
            </a:r>
          </a:p>
          <a:p>
            <a:pPr lvl="1"/>
            <a:r>
              <a:rPr lang="en-US" altLang="en-US" noProof="0" dirty="0" smtClean="0"/>
              <a:t>Second level</a:t>
            </a:r>
          </a:p>
          <a:p>
            <a:pPr lvl="2"/>
            <a:r>
              <a:rPr lang="en-US" altLang="en-US" noProof="0" dirty="0" smtClean="0"/>
              <a:t>Third level</a:t>
            </a:r>
          </a:p>
          <a:p>
            <a:pPr lvl="3"/>
            <a:r>
              <a:rPr lang="en-US" altLang="en-US" noProof="0" dirty="0" smtClean="0"/>
              <a:t>Fourth level</a:t>
            </a:r>
          </a:p>
          <a:p>
            <a:pPr lvl="4"/>
            <a:r>
              <a:rPr lang="en-US" altLang="en-US" noProof="0" dirty="0" smtClean="0"/>
              <a:t>Fifth level</a:t>
            </a:r>
          </a:p>
        </p:txBody>
      </p:sp>
      <p:sp>
        <p:nvSpPr>
          <p:cNvPr id="518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84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8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fld id="{3910639B-1C0C-4ED5-866F-6F6178310B3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6FC291-21D2-4848-A8DA-D9C70FDA709D}" type="datetimeFigureOut">
              <a:rPr lang="en-IN" smtClean="0"/>
              <a:t>12/12/16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920470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F7101504-D5B0-4619-B242-E9BB150E57C3}" type="slidenum">
              <a:rPr lang="en-US" sz="1200">
                <a:ea typeface="ヒラギノ角ゴ Pro W3" charset="-128"/>
              </a:rPr>
              <a:pPr algn="r"/>
              <a:t>1</a:t>
            </a:fld>
            <a:endParaRPr lang="en-US" sz="1200">
              <a:ea typeface="ヒラギノ角ゴ Pro W3" charset="-128"/>
            </a:endParaRPr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515240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103A1CEB-8E29-49B9-8232-059673224196}" type="slidenum">
              <a:rPr lang="en-US" sz="1200">
                <a:ea typeface="ヒラギノ角ゴ Pro W3" charset="-128"/>
              </a:rPr>
              <a:pPr algn="r"/>
              <a:t>10</a:t>
            </a:fld>
            <a:endParaRPr lang="en-US" sz="1200">
              <a:ea typeface="ヒラギノ角ゴ Pro W3" charset="-128"/>
            </a:endParaRPr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399168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91C8E2F6-967D-4503-AD76-D4BF1C989AA8}" type="slidenum">
              <a:rPr lang="en-US" sz="1200">
                <a:ea typeface="ヒラギノ角ゴ Pro W3" charset="-128"/>
              </a:rPr>
              <a:pPr algn="r"/>
              <a:t>11</a:t>
            </a:fld>
            <a:endParaRPr lang="en-US" sz="1200">
              <a:ea typeface="ヒラギノ角ゴ Pro W3" charset="-128"/>
            </a:endParaRPr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560814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84" charset="0"/>
                <a:ea typeface="ＭＳ Ｐゴシック" charset="0"/>
                <a:cs typeface="ＭＳ Ｐゴシック" charset="0"/>
              </a:rPr>
              <a:t>Figure 9.17-s1 The effect of platelet-derived growth factor (PDGF) on cell division (step 1)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2368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84" charset="0"/>
                <a:ea typeface="ＭＳ Ｐゴシック" charset="0"/>
                <a:cs typeface="ＭＳ Ｐゴシック" charset="0"/>
              </a:rPr>
              <a:t>Figure 9.17-s2 The effect of platelet-derived growth factor (PDGF) on cell division (step 2)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7553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84" charset="0"/>
                <a:ea typeface="ＭＳ Ｐゴシック" charset="0"/>
                <a:cs typeface="ＭＳ Ｐゴシック" charset="0"/>
              </a:rPr>
              <a:t>Figure 9.17-s3 The effect of platelet-derived growth factor (PDGF) on cell division (step 3)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929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84" charset="0"/>
                <a:ea typeface="ＭＳ Ｐゴシック" charset="0"/>
                <a:cs typeface="ＭＳ Ｐゴシック" charset="0"/>
              </a:rPr>
              <a:t>Figure 9.17-s4 The effect of platelet-derived growth factor (PDGF) on cell division (step 4)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3358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7016596A-E072-4674-9B3C-477C634DD481}" type="slidenum">
              <a:rPr lang="en-US" sz="1200">
                <a:ea typeface="ヒラギノ角ゴ Pro W3" charset="-128"/>
              </a:rPr>
              <a:pPr algn="r"/>
              <a:t>16</a:t>
            </a:fld>
            <a:endParaRPr lang="en-US" sz="1200">
              <a:ea typeface="ヒラギノ角ゴ Pro W3" charset="-128"/>
            </a:endParaRPr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211311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84" charset="0"/>
                <a:ea typeface="ＭＳ Ｐゴシック" charset="0"/>
                <a:cs typeface="ＭＳ Ｐゴシック" charset="0"/>
              </a:rPr>
              <a:t>Figure 9.18 Density-dependent inhibition and anchorage dependence of cell division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2722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9F0E2177-FFFD-46BB-91B4-AE42FF13B858}" type="slidenum">
              <a:rPr lang="en-US" sz="1200">
                <a:ea typeface="ヒラギノ角ゴ Pro W3" charset="-128"/>
              </a:rPr>
              <a:pPr algn="r"/>
              <a:t>18</a:t>
            </a:fld>
            <a:endParaRPr lang="en-US" sz="1200">
              <a:ea typeface="ヒラギノ角ゴ Pro W3" charset="-128"/>
            </a:endParaRPr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173524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065860E9-642A-4DED-A942-FA2668A30E31}" type="slidenum">
              <a:rPr lang="en-US" sz="1200">
                <a:ea typeface="ヒラギノ角ゴ Pro W3" charset="-128"/>
              </a:rPr>
              <a:pPr algn="r"/>
              <a:t>19</a:t>
            </a:fld>
            <a:endParaRPr lang="en-US" sz="1200">
              <a:ea typeface="ヒラギノ角ゴ Pro W3" charset="-128"/>
            </a:endParaRPr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48166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EA8183FA-EBF9-4CAC-BBA4-992672B8909E}" type="slidenum">
              <a:rPr lang="en-US" sz="1200">
                <a:ea typeface="ヒラギノ角ゴ Pro W3" charset="-128"/>
              </a:rPr>
              <a:pPr algn="r"/>
              <a:t>2</a:t>
            </a:fld>
            <a:endParaRPr lang="en-US" sz="1200">
              <a:ea typeface="ヒラギノ角ゴ Pro W3" charset="-128"/>
            </a:endParaRPr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97502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84" charset="0"/>
                <a:ea typeface="ＭＳ Ｐゴシック" charset="0"/>
                <a:cs typeface="ＭＳ Ｐゴシック" charset="0"/>
              </a:rPr>
              <a:t>Figure 9.19 The growth and metastasis of a malignant breast tumor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7835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DFE29DE1-2F12-440E-8F76-09063389AB9E}" type="slidenum">
              <a:rPr lang="en-US" sz="1200">
                <a:ea typeface="ヒラギノ角ゴ Pro W3" charset="-128"/>
              </a:rPr>
              <a:pPr algn="r"/>
              <a:t>21</a:t>
            </a:fld>
            <a:endParaRPr lang="en-US" sz="1200">
              <a:ea typeface="ヒラギノ角ゴ Pro W3" charset="-128"/>
            </a:endParaRPr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997895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84" charset="0"/>
                <a:ea typeface="ＭＳ Ｐゴシック" charset="0"/>
                <a:cs typeface="ＭＳ Ｐゴシック" charset="0"/>
              </a:rPr>
              <a:t>Figure 9.14 Inquiry: Do molecular signals in the cytoplasm regulate the cell cycle?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527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8D0DBAAA-180F-4CAC-B526-8FA62D2BC744}" type="slidenum">
              <a:rPr lang="en-US" sz="1200">
                <a:ea typeface="ヒラギノ角ゴ Pro W3" charset="-128"/>
              </a:rPr>
              <a:pPr algn="r"/>
              <a:t>4</a:t>
            </a:fld>
            <a:endParaRPr lang="en-US" sz="1200">
              <a:ea typeface="ヒラギノ角ゴ Pro W3" charset="-128"/>
            </a:endParaRPr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074395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84" charset="0"/>
                <a:ea typeface="ＭＳ Ｐゴシック" charset="0"/>
                <a:cs typeface="ＭＳ Ｐゴシック" charset="0"/>
              </a:rPr>
              <a:t>Figure 9.15 Mechanical analogy for the cell cycle control system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2961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88FD1139-0D36-4019-A6D2-DBECFAEB2229}" type="slidenum">
              <a:rPr lang="en-US" sz="1200">
                <a:ea typeface="ヒラギノ角ゴ Pro W3" charset="-128"/>
              </a:rPr>
              <a:pPr algn="r"/>
              <a:t>6</a:t>
            </a:fld>
            <a:endParaRPr lang="en-US" sz="1200">
              <a:ea typeface="ヒラギノ角ゴ Pro W3" charset="-128"/>
            </a:endParaRPr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201613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84" charset="0"/>
                <a:ea typeface="ＭＳ Ｐゴシック" charset="0"/>
                <a:cs typeface="ＭＳ Ｐゴシック" charset="0"/>
              </a:rPr>
              <a:t>Figure 9.16-1 Two important checkpoints (part 1: G</a:t>
            </a:r>
            <a:r>
              <a:rPr lang="en-US" sz="1200" kern="1200" baseline="-25000" dirty="0" smtClean="0">
                <a:solidFill>
                  <a:schemeClr val="tx1"/>
                </a:solidFill>
                <a:effectLst/>
                <a:latin typeface="Arial" pitchFamily="84" charset="0"/>
                <a:ea typeface="ＭＳ Ｐゴシック" charset="0"/>
                <a:cs typeface="ＭＳ Ｐゴシック" charset="0"/>
              </a:rPr>
              <a:t>1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84" charset="0"/>
                <a:ea typeface="ＭＳ Ｐゴシック" charset="0"/>
                <a:cs typeface="ＭＳ Ｐゴシック" charset="0"/>
              </a:rPr>
              <a:t>checkpoint)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2227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84" charset="0"/>
                <a:ea typeface="ＭＳ Ｐゴシック" charset="0"/>
                <a:cs typeface="ＭＳ Ｐゴシック" charset="0"/>
              </a:rPr>
              <a:t>Figure 9.16-2 Two important checkpoints (part 2: M checkpoint)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8110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AC9BC8DB-B39C-4EDA-8C6F-FEC7A0FBDCE9}" type="slidenum">
              <a:rPr lang="en-US" sz="1200">
                <a:ea typeface="ヒラギノ角ゴ Pro W3" charset="-128"/>
              </a:rPr>
              <a:pPr algn="r"/>
              <a:t>9</a:t>
            </a:fld>
            <a:endParaRPr lang="en-US" sz="1200">
              <a:ea typeface="ヒラギノ角ゴ Pro W3" charset="-128"/>
            </a:endParaRPr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52186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9966"/>
          <a:stretch/>
        </p:blipFill>
        <p:spPr>
          <a:xfrm>
            <a:off x="0" y="1006891"/>
            <a:ext cx="9144000" cy="5308183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F6C932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spcAft>
                <a:spcPct val="20000"/>
              </a:spcAft>
              <a:defRPr/>
            </a:pPr>
            <a:r>
              <a:rPr lang="en-US" sz="3000" b="0" dirty="0" smtClean="0">
                <a:solidFill>
                  <a:srgbClr val="ABA49A"/>
                </a:solidFill>
                <a:latin typeface="Times New Roman" pitchFamily="84" charset="0"/>
                <a:cs typeface="Times New Roman" pitchFamily="84" charset="0"/>
              </a:rPr>
              <a:t>CAMPBELL</a:t>
            </a:r>
            <a:r>
              <a:rPr lang="en-US" sz="3200" b="1" dirty="0" smtClean="0">
                <a:solidFill>
                  <a:srgbClr val="ABA49A"/>
                </a:solidFill>
                <a:latin typeface="Times New Roman" pitchFamily="84" charset="0"/>
                <a:cs typeface="Times New Roman" pitchFamily="84" charset="0"/>
              </a:rPr>
              <a:t> </a:t>
            </a:r>
            <a:r>
              <a:rPr lang="en-US" sz="2800" b="1" dirty="0" smtClean="0">
                <a:solidFill>
                  <a:srgbClr val="ABA49A"/>
                </a:solidFill>
                <a:latin typeface="Times New Roman" pitchFamily="84" charset="0"/>
                <a:cs typeface="Times New Roman" pitchFamily="84" charset="0"/>
              </a:rPr>
              <a:t> </a:t>
            </a:r>
            <a:r>
              <a:rPr lang="en-US" sz="3400" b="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84" charset="0"/>
                <a:cs typeface="Times New Roman" pitchFamily="84" charset="0"/>
              </a:rPr>
              <a:t>BIOLOGY IN FOCUS</a:t>
            </a:r>
            <a:endParaRPr lang="en-US" sz="1200" b="0" dirty="0" smtClean="0">
              <a:solidFill>
                <a:schemeClr val="tx2">
                  <a:lumMod val="40000"/>
                  <a:lumOff val="60000"/>
                </a:schemeClr>
              </a:solidFill>
              <a:latin typeface="Times New Roman" pitchFamily="84" charset="0"/>
              <a:cs typeface="Times New Roman" pitchFamily="84" charset="0"/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0" y="6315075"/>
            <a:ext cx="9144000" cy="5397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spcBef>
                <a:spcPct val="50000"/>
              </a:spcBef>
              <a:defRPr/>
            </a:pPr>
            <a:r>
              <a:rPr lang="en-US" sz="900" dirty="0" smtClean="0">
                <a:solidFill>
                  <a:schemeClr val="bg1"/>
                </a:solidFill>
              </a:rPr>
              <a:t>     © 2016 Pearson Education, Inc.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7" name="Text Box 35"/>
          <p:cNvSpPr txBox="1">
            <a:spLocks noChangeArrowheads="1"/>
          </p:cNvSpPr>
          <p:nvPr/>
        </p:nvSpPr>
        <p:spPr bwMode="auto">
          <a:xfrm>
            <a:off x="0" y="614363"/>
            <a:ext cx="9144000" cy="33855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spcAft>
                <a:spcPct val="20000"/>
              </a:spcAft>
              <a:defRPr/>
            </a:pPr>
            <a:r>
              <a:rPr lang="en-US" sz="1600" cap="all" baseline="0" dirty="0" err="1" smtClean="0">
                <a:solidFill>
                  <a:srgbClr val="ABA49A"/>
                </a:solidFill>
                <a:latin typeface="Times New Roman" pitchFamily="84" charset="0"/>
                <a:cs typeface="Times New Roman" pitchFamily="84" charset="0"/>
              </a:rPr>
              <a:t>Urry</a:t>
            </a:r>
            <a:r>
              <a:rPr lang="en-US" sz="1600" cap="all" baseline="0" dirty="0" smtClean="0">
                <a:solidFill>
                  <a:srgbClr val="ABA49A"/>
                </a:solidFill>
                <a:latin typeface="Times New Roman" pitchFamily="84" charset="0"/>
                <a:cs typeface="Times New Roman" pitchFamily="84" charset="0"/>
              </a:rPr>
              <a:t>  •  Cain  •  Wasserman  •  </a:t>
            </a:r>
            <a:r>
              <a:rPr lang="en-US" sz="1600" cap="all" baseline="0" dirty="0" err="1" smtClean="0">
                <a:solidFill>
                  <a:srgbClr val="ABA49A"/>
                </a:solidFill>
                <a:latin typeface="Times New Roman" pitchFamily="84" charset="0"/>
                <a:cs typeface="Times New Roman" pitchFamily="84" charset="0"/>
              </a:rPr>
              <a:t>Minorsky</a:t>
            </a:r>
            <a:r>
              <a:rPr lang="en-US" sz="1600" cap="all" baseline="0" dirty="0" smtClean="0">
                <a:solidFill>
                  <a:srgbClr val="ABA49A"/>
                </a:solidFill>
                <a:latin typeface="Times New Roman" pitchFamily="84" charset="0"/>
                <a:cs typeface="Times New Roman" pitchFamily="84" charset="0"/>
              </a:rPr>
              <a:t>   •  Reece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49047" y="5370991"/>
            <a:ext cx="5381625" cy="869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defRPr/>
            </a:pP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Lecture Presentations by </a:t>
            </a:r>
            <a:b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Kathleen Fitzpatrick and </a:t>
            </a:r>
          </a:p>
          <a:p>
            <a:pPr algn="l">
              <a:defRPr/>
            </a:pP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Nicole </a:t>
            </a:r>
            <a:r>
              <a:rPr lang="en-US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Tunbridge</a:t>
            </a: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 algn="l">
              <a:defRPr/>
            </a:pP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Simon Fraser University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953250" y="6400284"/>
            <a:ext cx="2101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rPr>
              <a:t>SECOND EDITION</a:t>
            </a:r>
            <a:endParaRPr lang="en-US" sz="1800" dirty="0">
              <a:solidFill>
                <a:schemeClr val="tx2">
                  <a:lumMod val="40000"/>
                  <a:lumOff val="6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03233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8"/>
            <a:ext cx="2651760" cy="374586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697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8"/>
            <a:ext cx="2651760" cy="374586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697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8"/>
            <a:ext cx="2651760" cy="374586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697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8"/>
            <a:ext cx="2651760" cy="374586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697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8"/>
            <a:ext cx="2651760" cy="374586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697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8"/>
            <a:ext cx="2651760" cy="374586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697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8"/>
            <a:ext cx="2651760" cy="374586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697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2016 Pearson Education, Inc.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0" y="6489700"/>
            <a:ext cx="9144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277928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line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3" y="182563"/>
            <a:ext cx="8775700" cy="13160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463" y="1600200"/>
            <a:ext cx="8775700" cy="47529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2016 Pearson Education, Inc.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0" y="6489700"/>
            <a:ext cx="9144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117403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2016 Pearson Education, Inc.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0" y="6489700"/>
            <a:ext cx="9144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028874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2016 Pearson Education, Inc.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0" y="6489700"/>
            <a:ext cx="9144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69013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2016 Pearson Education, Inc.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0" y="6489700"/>
            <a:ext cx="9144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708647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8"/>
            <a:ext cx="2651760" cy="374586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697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8"/>
            <a:ext cx="2651760" cy="374586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697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8"/>
            <a:ext cx="2651760" cy="374586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697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1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slideMasters/_rels/slideMaster10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0.xml"/></Relationships>
</file>

<file path=ppt/slideMasters/_rels/slideMaster10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1.xml"/></Relationships>
</file>

<file path=ppt/slideMasters/_rels/slideMaster102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2.xml"/></Relationships>
</file>

<file path=ppt/slideMasters/_rels/slideMaster103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3.xml"/></Relationships>
</file>

<file path=ppt/slideMasters/_rels/slideMaster104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4.xml"/></Relationships>
</file>

<file path=ppt/slideMasters/_rels/slideMaster105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5.xml"/></Relationships>
</file>

<file path=ppt/slideMasters/_rels/slideMaster106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6.xml"/></Relationships>
</file>

<file path=ppt/slideMasters/_rels/slideMaster107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7.xml"/></Relationships>
</file>

<file path=ppt/slideMasters/_rels/slideMaster108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8.xml"/></Relationships>
</file>

<file path=ppt/slideMasters/_rels/slideMaster109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9.xml"/></Relationships>
</file>

<file path=ppt/slideMasters/_rels/slideMaster1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slideMasters/_rels/slideMaster11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0.xml"/></Relationships>
</file>

<file path=ppt/slideMasters/_rels/slideMaster11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1.xml"/></Relationships>
</file>

<file path=ppt/slideMasters/_rels/slideMaster112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2.xml"/></Relationships>
</file>

<file path=ppt/slideMasters/_rels/slideMaster113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3.xml"/></Relationships>
</file>

<file path=ppt/slideMasters/_rels/slideMaster114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4.xml"/></Relationships>
</file>

<file path=ppt/slideMasters/_rels/slideMaster115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5.xml"/></Relationships>
</file>

<file path=ppt/slideMasters/_rels/slideMaster116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6.xml"/></Relationships>
</file>

<file path=ppt/slideMasters/_rels/slideMaster117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7.xml"/></Relationships>
</file>

<file path=ppt/slideMasters/_rels/slideMaster118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8.xml"/></Relationships>
</file>

<file path=ppt/slideMasters/_rels/slideMaster119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9.xml"/></Relationships>
</file>

<file path=ppt/slideMasters/_rels/slideMaster12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slideMasters/_rels/slideMaster12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0.xml"/></Relationships>
</file>

<file path=ppt/slideMasters/_rels/slideMaster12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1.xml"/></Relationships>
</file>

<file path=ppt/slideMasters/_rels/slideMaster122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2.xml"/></Relationships>
</file>

<file path=ppt/slideMasters/_rels/slideMaster123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3.xml"/></Relationships>
</file>

<file path=ppt/slideMasters/_rels/slideMaster124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4.xml"/></Relationships>
</file>

<file path=ppt/slideMasters/_rels/slideMaster125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5.xml"/></Relationships>
</file>

<file path=ppt/slideMasters/_rels/slideMaster126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6.xml"/></Relationships>
</file>

<file path=ppt/slideMasters/_rels/slideMaster127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7.xml"/></Relationships>
</file>

<file path=ppt/slideMasters/_rels/slideMaster128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8.xml"/></Relationships>
</file>

<file path=ppt/slideMasters/_rels/slideMaster129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9.xml"/></Relationships>
</file>

<file path=ppt/slideMasters/_rels/slideMaster13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slideMasters/_rels/slideMaster13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0.xml"/></Relationships>
</file>

<file path=ppt/slideMasters/_rels/slideMaster13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1.xml"/></Relationships>
</file>

<file path=ppt/slideMasters/_rels/slideMaster132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2.xml"/></Relationships>
</file>

<file path=ppt/slideMasters/_rels/slideMaster133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3.xml"/></Relationships>
</file>

<file path=ppt/slideMasters/_rels/slideMaster134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4.xml"/></Relationships>
</file>

<file path=ppt/slideMasters/_rels/slideMaster135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5.xml"/></Relationships>
</file>

<file path=ppt/slideMasters/_rels/slideMaster136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6.xml"/></Relationships>
</file>

<file path=ppt/slideMasters/_rels/slideMaster137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7.xml"/></Relationships>
</file>

<file path=ppt/slideMasters/_rels/slideMaster138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8.xml"/></Relationships>
</file>

<file path=ppt/slideMasters/_rels/slideMaster139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9.xml"/></Relationships>
</file>

<file path=ppt/slideMasters/_rels/slideMaster14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slideMasters/_rels/slideMaster14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0.xml"/></Relationships>
</file>

<file path=ppt/slideMasters/_rels/slideMaster14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1.xml"/></Relationships>
</file>

<file path=ppt/slideMasters/_rels/slideMaster142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2.xml"/></Relationships>
</file>

<file path=ppt/slideMasters/_rels/slideMaster143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3.xml"/></Relationships>
</file>

<file path=ppt/slideMasters/_rels/slideMaster144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4.xml"/></Relationships>
</file>

<file path=ppt/slideMasters/_rels/slideMaster145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5.xml"/></Relationships>
</file>

<file path=ppt/slideMasters/_rels/slideMaster146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6.xml"/></Relationships>
</file>

<file path=ppt/slideMasters/_rels/slideMaster147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7.xml"/></Relationships>
</file>

<file path=ppt/slideMasters/_rels/slideMaster148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8.xml"/></Relationships>
</file>

<file path=ppt/slideMasters/_rels/slideMaster149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9.xml"/></Relationships>
</file>

<file path=ppt/slideMasters/_rels/slideMaster15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slideMasters/_rels/slideMaster15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0.xml"/></Relationships>
</file>

<file path=ppt/slideMasters/_rels/slideMaster15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1.xml"/></Relationships>
</file>

<file path=ppt/slideMasters/_rels/slideMaster152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2.xml"/></Relationships>
</file>

<file path=ppt/slideMasters/_rels/slideMaster153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3.xml"/></Relationships>
</file>

<file path=ppt/slideMasters/_rels/slideMaster154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4.xml"/></Relationships>
</file>

<file path=ppt/slideMasters/_rels/slideMaster155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5.xml"/></Relationships>
</file>

<file path=ppt/slideMasters/_rels/slideMaster156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6.xml"/></Relationships>
</file>

<file path=ppt/slideMasters/_rels/slideMaster157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7.xml"/></Relationships>
</file>

<file path=ppt/slideMasters/_rels/slideMaster158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8.xml"/></Relationships>
</file>

<file path=ppt/slideMasters/_rels/slideMaster159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9.xml"/></Relationships>
</file>

<file path=ppt/slideMasters/_rels/slideMaster16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slideMasters/_rels/slideMaster16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0.xml"/></Relationships>
</file>

<file path=ppt/slideMasters/_rels/slideMaster16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1.xml"/></Relationships>
</file>

<file path=ppt/slideMasters/_rels/slideMaster162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2.xml"/></Relationships>
</file>

<file path=ppt/slideMasters/_rels/slideMaster163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3.xml"/></Relationships>
</file>

<file path=ppt/slideMasters/_rels/slideMaster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theme" Target="../theme/theme164.xml"/></Relationships>
</file>

<file path=ppt/slideMasters/_rels/slideMaster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theme" Target="../theme/theme165.xml"/></Relationships>
</file>

<file path=ppt/slideMasters/_rels/slideMaster166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6.xml"/></Relationships>
</file>

<file path=ppt/slideMasters/_rels/slideMaster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theme" Target="../theme/theme167.xml"/></Relationships>
</file>

<file path=ppt/slideMasters/_rels/slideMaster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theme" Target="../theme/theme168.xml"/></Relationships>
</file>

<file path=ppt/slideMasters/_rels/slideMaster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theme" Target="../theme/theme169.xml"/></Relationships>
</file>

<file path=ppt/slideMasters/_rels/slideMaster17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slideMasters/_rels/slideMaster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170.xml"/></Relationships>
</file>

<file path=ppt/slideMasters/_rels/slideMaster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theme" Target="../theme/theme171.xml"/></Relationships>
</file>

<file path=ppt/slideMasters/_rels/slideMaster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theme" Target="../theme/theme172.xml"/></Relationships>
</file>

<file path=ppt/slideMasters/_rels/slideMaster173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3.xml"/></Relationships>
</file>

<file path=ppt/slideMasters/_rels/slideMaster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theme" Target="../theme/theme174.xml"/></Relationships>
</file>

<file path=ppt/slideMasters/_rels/slideMaster175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5.xml"/></Relationships>
</file>

<file path=ppt/slideMasters/_rels/slideMaster176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6.xml"/></Relationships>
</file>

<file path=ppt/slideMasters/_rels/slideMaster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theme" Target="../theme/theme177.xml"/></Relationships>
</file>

<file path=ppt/slideMasters/_rels/slideMaster178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8.xml"/></Relationships>
</file>

<file path=ppt/slideMasters/_rels/slideMaster179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9.xml"/></Relationships>
</file>

<file path=ppt/slideMasters/_rels/slideMaster18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slideMasters/_rels/slideMaster18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0.xml"/></Relationships>
</file>

<file path=ppt/slideMasters/_rels/slideMaster18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1.xml"/></Relationships>
</file>

<file path=ppt/slideMasters/_rels/slideMaster182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2.xml"/></Relationships>
</file>

<file path=ppt/slideMasters/_rels/slideMaster183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3.xml"/></Relationships>
</file>

<file path=ppt/slideMasters/_rels/slideMaster184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4.xml"/></Relationships>
</file>

<file path=ppt/slideMasters/_rels/slideMaster185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5.xml"/></Relationships>
</file>

<file path=ppt/slideMasters/_rels/slideMaster19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20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slideMasters/_rels/slideMaster2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slideMasters/_rels/slideMaster2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slideMasters/_rels/slideMaster23.xml.rels><?xml version="1.0" encoding="UTF-8" standalone="yes"?>
<Relationships xmlns="http://schemas.openxmlformats.org/package/2006/relationships"><Relationship Id="rId1" Type="http://schemas.openxmlformats.org/officeDocument/2006/relationships/theme" Target="../theme/theme23.xml"/></Relationships>
</file>

<file path=ppt/slideMasters/_rels/slideMaster24.xml.rels><?xml version="1.0" encoding="UTF-8" standalone="yes"?>
<Relationships xmlns="http://schemas.openxmlformats.org/package/2006/relationships"><Relationship Id="rId1" Type="http://schemas.openxmlformats.org/officeDocument/2006/relationships/theme" Target="../theme/theme24.xml"/></Relationships>
</file>

<file path=ppt/slideMasters/_rels/slideMaster25.xml.rels><?xml version="1.0" encoding="UTF-8" standalone="yes"?>
<Relationships xmlns="http://schemas.openxmlformats.org/package/2006/relationships"><Relationship Id="rId1" Type="http://schemas.openxmlformats.org/officeDocument/2006/relationships/theme" Target="../theme/theme25.xml"/></Relationships>
</file>

<file path=ppt/slideMasters/_rels/slideMaster26.xml.rels><?xml version="1.0" encoding="UTF-8" standalone="yes"?>
<Relationships xmlns="http://schemas.openxmlformats.org/package/2006/relationships"><Relationship Id="rId1" Type="http://schemas.openxmlformats.org/officeDocument/2006/relationships/theme" Target="../theme/theme26.xml"/></Relationships>
</file>

<file path=ppt/slideMasters/_rels/slideMaster27.xml.rels><?xml version="1.0" encoding="UTF-8" standalone="yes"?>
<Relationships xmlns="http://schemas.openxmlformats.org/package/2006/relationships"><Relationship Id="rId1" Type="http://schemas.openxmlformats.org/officeDocument/2006/relationships/theme" Target="../theme/theme27.xml"/></Relationships>
</file>

<file path=ppt/slideMasters/_rels/slideMaster28.xml.rels><?xml version="1.0" encoding="UTF-8" standalone="yes"?>
<Relationships xmlns="http://schemas.openxmlformats.org/package/2006/relationships"><Relationship Id="rId1" Type="http://schemas.openxmlformats.org/officeDocument/2006/relationships/theme" Target="../theme/theme28.xml"/></Relationships>
</file>

<file path=ppt/slideMasters/_rels/slideMaster29.xml.rels><?xml version="1.0" encoding="UTF-8" standalone="yes"?>
<Relationships xmlns="http://schemas.openxmlformats.org/package/2006/relationships"><Relationship Id="rId1" Type="http://schemas.openxmlformats.org/officeDocument/2006/relationships/theme" Target="../theme/theme29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slideMasters/_rels/slideMaster30.xml.rels><?xml version="1.0" encoding="UTF-8" standalone="yes"?>
<Relationships xmlns="http://schemas.openxmlformats.org/package/2006/relationships"><Relationship Id="rId1" Type="http://schemas.openxmlformats.org/officeDocument/2006/relationships/theme" Target="../theme/theme30.xml"/></Relationships>
</file>

<file path=ppt/slideMasters/_rels/slideMaster3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1.xml"/></Relationships>
</file>

<file path=ppt/slideMasters/_rels/slideMaster32.xml.rels><?xml version="1.0" encoding="UTF-8" standalone="yes"?>
<Relationships xmlns="http://schemas.openxmlformats.org/package/2006/relationships"><Relationship Id="rId1" Type="http://schemas.openxmlformats.org/officeDocument/2006/relationships/theme" Target="../theme/theme32.xml"/></Relationships>
</file>

<file path=ppt/slideMasters/_rels/slideMaster3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3.xml"/></Relationships>
</file>

<file path=ppt/slideMasters/_rels/slideMaster34.xml.rels><?xml version="1.0" encoding="UTF-8" standalone="yes"?>
<Relationships xmlns="http://schemas.openxmlformats.org/package/2006/relationships"><Relationship Id="rId1" Type="http://schemas.openxmlformats.org/officeDocument/2006/relationships/theme" Target="../theme/theme34.xml"/></Relationships>
</file>

<file path=ppt/slideMasters/_rels/slideMaster35.xml.rels><?xml version="1.0" encoding="UTF-8" standalone="yes"?>
<Relationships xmlns="http://schemas.openxmlformats.org/package/2006/relationships"><Relationship Id="rId1" Type="http://schemas.openxmlformats.org/officeDocument/2006/relationships/theme" Target="../theme/theme35.xml"/></Relationships>
</file>

<file path=ppt/slideMasters/_rels/slideMaster36.xml.rels><?xml version="1.0" encoding="UTF-8" standalone="yes"?>
<Relationships xmlns="http://schemas.openxmlformats.org/package/2006/relationships"><Relationship Id="rId1" Type="http://schemas.openxmlformats.org/officeDocument/2006/relationships/theme" Target="../theme/theme36.xml"/></Relationships>
</file>

<file path=ppt/slideMasters/_rels/slideMaster37.xml.rels><?xml version="1.0" encoding="UTF-8" standalone="yes"?>
<Relationships xmlns="http://schemas.openxmlformats.org/package/2006/relationships"><Relationship Id="rId1" Type="http://schemas.openxmlformats.org/officeDocument/2006/relationships/theme" Target="../theme/theme37.xml"/></Relationships>
</file>

<file path=ppt/slideMasters/_rels/slideMaster38.xml.rels><?xml version="1.0" encoding="UTF-8" standalone="yes"?>
<Relationships xmlns="http://schemas.openxmlformats.org/package/2006/relationships"><Relationship Id="rId1" Type="http://schemas.openxmlformats.org/officeDocument/2006/relationships/theme" Target="../theme/theme38.xml"/></Relationships>
</file>

<file path=ppt/slideMasters/_rels/slideMaster39.xml.rels><?xml version="1.0" encoding="UTF-8" standalone="yes"?>
<Relationships xmlns="http://schemas.openxmlformats.org/package/2006/relationships"><Relationship Id="rId1" Type="http://schemas.openxmlformats.org/officeDocument/2006/relationships/theme" Target="../theme/theme39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slideMasters/_rels/slideMaster40.xml.rels><?xml version="1.0" encoding="UTF-8" standalone="yes"?>
<Relationships xmlns="http://schemas.openxmlformats.org/package/2006/relationships"><Relationship Id="rId1" Type="http://schemas.openxmlformats.org/officeDocument/2006/relationships/theme" Target="../theme/theme40.xml"/></Relationships>
</file>

<file path=ppt/slideMasters/_rels/slideMaster4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1.xml"/></Relationships>
</file>

<file path=ppt/slideMasters/_rels/slideMaster42.xml.rels><?xml version="1.0" encoding="UTF-8" standalone="yes"?>
<Relationships xmlns="http://schemas.openxmlformats.org/package/2006/relationships"><Relationship Id="rId1" Type="http://schemas.openxmlformats.org/officeDocument/2006/relationships/theme" Target="../theme/theme42.xml"/></Relationships>
</file>

<file path=ppt/slideMasters/_rels/slideMaster43.xml.rels><?xml version="1.0" encoding="UTF-8" standalone="yes"?>
<Relationships xmlns="http://schemas.openxmlformats.org/package/2006/relationships"><Relationship Id="rId1" Type="http://schemas.openxmlformats.org/officeDocument/2006/relationships/theme" Target="../theme/theme43.xml"/></Relationships>
</file>

<file path=ppt/slideMasters/_rels/slideMaster44.xml.rels><?xml version="1.0" encoding="UTF-8" standalone="yes"?>
<Relationships xmlns="http://schemas.openxmlformats.org/package/2006/relationships"><Relationship Id="rId1" Type="http://schemas.openxmlformats.org/officeDocument/2006/relationships/theme" Target="../theme/theme44.xml"/></Relationships>
</file>

<file path=ppt/slideMasters/_rels/slideMaster45.xml.rels><?xml version="1.0" encoding="UTF-8" standalone="yes"?>
<Relationships xmlns="http://schemas.openxmlformats.org/package/2006/relationships"><Relationship Id="rId1" Type="http://schemas.openxmlformats.org/officeDocument/2006/relationships/theme" Target="../theme/theme45.xml"/></Relationships>
</file>

<file path=ppt/slideMasters/_rels/slideMaster46.xml.rels><?xml version="1.0" encoding="UTF-8" standalone="yes"?>
<Relationships xmlns="http://schemas.openxmlformats.org/package/2006/relationships"><Relationship Id="rId1" Type="http://schemas.openxmlformats.org/officeDocument/2006/relationships/theme" Target="../theme/theme46.xml"/></Relationships>
</file>

<file path=ppt/slideMasters/_rels/slideMaster47.xml.rels><?xml version="1.0" encoding="UTF-8" standalone="yes"?>
<Relationships xmlns="http://schemas.openxmlformats.org/package/2006/relationships"><Relationship Id="rId1" Type="http://schemas.openxmlformats.org/officeDocument/2006/relationships/theme" Target="../theme/theme47.xml"/></Relationships>
</file>

<file path=ppt/slideMasters/_rels/slideMaster48.xml.rels><?xml version="1.0" encoding="UTF-8" standalone="yes"?>
<Relationships xmlns="http://schemas.openxmlformats.org/package/2006/relationships"><Relationship Id="rId1" Type="http://schemas.openxmlformats.org/officeDocument/2006/relationships/theme" Target="../theme/theme48.xml"/></Relationships>
</file>

<file path=ppt/slideMasters/_rels/slideMaster49.xml.rels><?xml version="1.0" encoding="UTF-8" standalone="yes"?>
<Relationships xmlns="http://schemas.openxmlformats.org/package/2006/relationships"><Relationship Id="rId1" Type="http://schemas.openxmlformats.org/officeDocument/2006/relationships/theme" Target="../theme/theme49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slideMasters/_rels/slideMaster50.xml.rels><?xml version="1.0" encoding="UTF-8" standalone="yes"?>
<Relationships xmlns="http://schemas.openxmlformats.org/package/2006/relationships"><Relationship Id="rId1" Type="http://schemas.openxmlformats.org/officeDocument/2006/relationships/theme" Target="../theme/theme50.xml"/></Relationships>
</file>

<file path=ppt/slideMasters/_rels/slideMaster5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1.xml"/></Relationships>
</file>

<file path=ppt/slideMasters/_rels/slideMaster52.xml.rels><?xml version="1.0" encoding="UTF-8" standalone="yes"?>
<Relationships xmlns="http://schemas.openxmlformats.org/package/2006/relationships"><Relationship Id="rId1" Type="http://schemas.openxmlformats.org/officeDocument/2006/relationships/theme" Target="../theme/theme52.xml"/></Relationships>
</file>

<file path=ppt/slideMasters/_rels/slideMaster53.xml.rels><?xml version="1.0" encoding="UTF-8" standalone="yes"?>
<Relationships xmlns="http://schemas.openxmlformats.org/package/2006/relationships"><Relationship Id="rId1" Type="http://schemas.openxmlformats.org/officeDocument/2006/relationships/theme" Target="../theme/theme53.xml"/></Relationships>
</file>

<file path=ppt/slideMasters/_rels/slideMaster54.xml.rels><?xml version="1.0" encoding="UTF-8" standalone="yes"?>
<Relationships xmlns="http://schemas.openxmlformats.org/package/2006/relationships"><Relationship Id="rId1" Type="http://schemas.openxmlformats.org/officeDocument/2006/relationships/theme" Target="../theme/theme54.xml"/></Relationships>
</file>

<file path=ppt/slideMasters/_rels/slideMaster55.xml.rels><?xml version="1.0" encoding="UTF-8" standalone="yes"?>
<Relationships xmlns="http://schemas.openxmlformats.org/package/2006/relationships"><Relationship Id="rId1" Type="http://schemas.openxmlformats.org/officeDocument/2006/relationships/theme" Target="../theme/theme55.xml"/></Relationships>
</file>

<file path=ppt/slideMasters/_rels/slideMaster56.xml.rels><?xml version="1.0" encoding="UTF-8" standalone="yes"?>
<Relationships xmlns="http://schemas.openxmlformats.org/package/2006/relationships"><Relationship Id="rId1" Type="http://schemas.openxmlformats.org/officeDocument/2006/relationships/theme" Target="../theme/theme56.xml"/></Relationships>
</file>

<file path=ppt/slideMasters/_rels/slideMaster57.xml.rels><?xml version="1.0" encoding="UTF-8" standalone="yes"?>
<Relationships xmlns="http://schemas.openxmlformats.org/package/2006/relationships"><Relationship Id="rId1" Type="http://schemas.openxmlformats.org/officeDocument/2006/relationships/theme" Target="../theme/theme57.xml"/></Relationships>
</file>

<file path=ppt/slideMasters/_rels/slideMaster58.xml.rels><?xml version="1.0" encoding="UTF-8" standalone="yes"?>
<Relationships xmlns="http://schemas.openxmlformats.org/package/2006/relationships"><Relationship Id="rId1" Type="http://schemas.openxmlformats.org/officeDocument/2006/relationships/theme" Target="../theme/theme58.xml"/></Relationships>
</file>

<file path=ppt/slideMasters/_rels/slideMaster59.xml.rels><?xml version="1.0" encoding="UTF-8" standalone="yes"?>
<Relationships xmlns="http://schemas.openxmlformats.org/package/2006/relationships"><Relationship Id="rId1" Type="http://schemas.openxmlformats.org/officeDocument/2006/relationships/theme" Target="../theme/theme59.xml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slideMasters/_rels/slideMaster60.xml.rels><?xml version="1.0" encoding="UTF-8" standalone="yes"?>
<Relationships xmlns="http://schemas.openxmlformats.org/package/2006/relationships"><Relationship Id="rId1" Type="http://schemas.openxmlformats.org/officeDocument/2006/relationships/theme" Target="../theme/theme60.xml"/></Relationships>
</file>

<file path=ppt/slideMasters/_rels/slideMaster6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1.xml"/></Relationships>
</file>

<file path=ppt/slideMasters/_rels/slideMaster62.xml.rels><?xml version="1.0" encoding="UTF-8" standalone="yes"?>
<Relationships xmlns="http://schemas.openxmlformats.org/package/2006/relationships"><Relationship Id="rId1" Type="http://schemas.openxmlformats.org/officeDocument/2006/relationships/theme" Target="../theme/theme62.xml"/></Relationships>
</file>

<file path=ppt/slideMasters/_rels/slideMaster63.xml.rels><?xml version="1.0" encoding="UTF-8" standalone="yes"?>
<Relationships xmlns="http://schemas.openxmlformats.org/package/2006/relationships"><Relationship Id="rId1" Type="http://schemas.openxmlformats.org/officeDocument/2006/relationships/theme" Target="../theme/theme63.xml"/></Relationships>
</file>

<file path=ppt/slideMasters/_rels/slideMaster64.xml.rels><?xml version="1.0" encoding="UTF-8" standalone="yes"?>
<Relationships xmlns="http://schemas.openxmlformats.org/package/2006/relationships"><Relationship Id="rId1" Type="http://schemas.openxmlformats.org/officeDocument/2006/relationships/theme" Target="../theme/theme64.xml"/></Relationships>
</file>

<file path=ppt/slideMasters/_rels/slideMaster65.xml.rels><?xml version="1.0" encoding="UTF-8" standalone="yes"?>
<Relationships xmlns="http://schemas.openxmlformats.org/package/2006/relationships"><Relationship Id="rId1" Type="http://schemas.openxmlformats.org/officeDocument/2006/relationships/theme" Target="../theme/theme65.xml"/></Relationships>
</file>

<file path=ppt/slideMasters/_rels/slideMaster66.xml.rels><?xml version="1.0" encoding="UTF-8" standalone="yes"?>
<Relationships xmlns="http://schemas.openxmlformats.org/package/2006/relationships"><Relationship Id="rId1" Type="http://schemas.openxmlformats.org/officeDocument/2006/relationships/theme" Target="../theme/theme66.xml"/></Relationships>
</file>

<file path=ppt/slideMasters/_rels/slideMaster67.xml.rels><?xml version="1.0" encoding="UTF-8" standalone="yes"?>
<Relationships xmlns="http://schemas.openxmlformats.org/package/2006/relationships"><Relationship Id="rId1" Type="http://schemas.openxmlformats.org/officeDocument/2006/relationships/theme" Target="../theme/theme67.xml"/></Relationships>
</file>

<file path=ppt/slideMasters/_rels/slideMaster68.xml.rels><?xml version="1.0" encoding="UTF-8" standalone="yes"?>
<Relationships xmlns="http://schemas.openxmlformats.org/package/2006/relationships"><Relationship Id="rId1" Type="http://schemas.openxmlformats.org/officeDocument/2006/relationships/theme" Target="../theme/theme68.xml"/></Relationships>
</file>

<file path=ppt/slideMasters/_rels/slideMaster69.xml.rels><?xml version="1.0" encoding="UTF-8" standalone="yes"?>
<Relationships xmlns="http://schemas.openxmlformats.org/package/2006/relationships"><Relationship Id="rId1" Type="http://schemas.openxmlformats.org/officeDocument/2006/relationships/theme" Target="../theme/theme69.xml"/></Relationships>
</file>

<file path=ppt/slideMasters/_rels/slideMaster7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slideMasters/_rels/slideMaster70.xml.rels><?xml version="1.0" encoding="UTF-8" standalone="yes"?>
<Relationships xmlns="http://schemas.openxmlformats.org/package/2006/relationships"><Relationship Id="rId1" Type="http://schemas.openxmlformats.org/officeDocument/2006/relationships/theme" Target="../theme/theme70.xml"/></Relationships>
</file>

<file path=ppt/slideMasters/_rels/slideMaster7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1.xml"/></Relationships>
</file>

<file path=ppt/slideMasters/_rels/slideMaster72.xml.rels><?xml version="1.0" encoding="UTF-8" standalone="yes"?>
<Relationships xmlns="http://schemas.openxmlformats.org/package/2006/relationships"><Relationship Id="rId1" Type="http://schemas.openxmlformats.org/officeDocument/2006/relationships/theme" Target="../theme/theme72.xml"/></Relationships>
</file>

<file path=ppt/slideMasters/_rels/slideMaster73.xml.rels><?xml version="1.0" encoding="UTF-8" standalone="yes"?>
<Relationships xmlns="http://schemas.openxmlformats.org/package/2006/relationships"><Relationship Id="rId1" Type="http://schemas.openxmlformats.org/officeDocument/2006/relationships/theme" Target="../theme/theme73.xml"/></Relationships>
</file>

<file path=ppt/slideMasters/_rels/slideMaster74.xml.rels><?xml version="1.0" encoding="UTF-8" standalone="yes"?>
<Relationships xmlns="http://schemas.openxmlformats.org/package/2006/relationships"><Relationship Id="rId1" Type="http://schemas.openxmlformats.org/officeDocument/2006/relationships/theme" Target="../theme/theme74.xml"/></Relationships>
</file>

<file path=ppt/slideMasters/_rels/slideMaster75.xml.rels><?xml version="1.0" encoding="UTF-8" standalone="yes"?>
<Relationships xmlns="http://schemas.openxmlformats.org/package/2006/relationships"><Relationship Id="rId1" Type="http://schemas.openxmlformats.org/officeDocument/2006/relationships/theme" Target="../theme/theme75.xml"/></Relationships>
</file>

<file path=ppt/slideMasters/_rels/slideMaster76.xml.rels><?xml version="1.0" encoding="UTF-8" standalone="yes"?>
<Relationships xmlns="http://schemas.openxmlformats.org/package/2006/relationships"><Relationship Id="rId1" Type="http://schemas.openxmlformats.org/officeDocument/2006/relationships/theme" Target="../theme/theme76.xml"/></Relationships>
</file>

<file path=ppt/slideMasters/_rels/slideMaster77.xml.rels><?xml version="1.0" encoding="UTF-8" standalone="yes"?>
<Relationships xmlns="http://schemas.openxmlformats.org/package/2006/relationships"><Relationship Id="rId1" Type="http://schemas.openxmlformats.org/officeDocument/2006/relationships/theme" Target="../theme/theme77.xml"/></Relationships>
</file>

<file path=ppt/slideMasters/_rels/slideMaster78.xml.rels><?xml version="1.0" encoding="UTF-8" standalone="yes"?>
<Relationships xmlns="http://schemas.openxmlformats.org/package/2006/relationships"><Relationship Id="rId1" Type="http://schemas.openxmlformats.org/officeDocument/2006/relationships/theme" Target="../theme/theme78.xml"/></Relationships>
</file>

<file path=ppt/slideMasters/_rels/slideMaster79.xml.rels><?xml version="1.0" encoding="UTF-8" standalone="yes"?>
<Relationships xmlns="http://schemas.openxmlformats.org/package/2006/relationships"><Relationship Id="rId1" Type="http://schemas.openxmlformats.org/officeDocument/2006/relationships/theme" Target="../theme/theme79.xml"/></Relationships>
</file>

<file path=ppt/slideMasters/_rels/slideMaster8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slideMasters/_rels/slideMaster80.xml.rels><?xml version="1.0" encoding="UTF-8" standalone="yes"?>
<Relationships xmlns="http://schemas.openxmlformats.org/package/2006/relationships"><Relationship Id="rId1" Type="http://schemas.openxmlformats.org/officeDocument/2006/relationships/theme" Target="../theme/theme80.xml"/></Relationships>
</file>

<file path=ppt/slideMasters/_rels/slideMaster8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1.xml"/></Relationships>
</file>

<file path=ppt/slideMasters/_rels/slideMaster82.xml.rels><?xml version="1.0" encoding="UTF-8" standalone="yes"?>
<Relationships xmlns="http://schemas.openxmlformats.org/package/2006/relationships"><Relationship Id="rId1" Type="http://schemas.openxmlformats.org/officeDocument/2006/relationships/theme" Target="../theme/theme82.xml"/></Relationships>
</file>

<file path=ppt/slideMasters/_rels/slideMaster83.xml.rels><?xml version="1.0" encoding="UTF-8" standalone="yes"?>
<Relationships xmlns="http://schemas.openxmlformats.org/package/2006/relationships"><Relationship Id="rId1" Type="http://schemas.openxmlformats.org/officeDocument/2006/relationships/theme" Target="../theme/theme83.xml"/></Relationships>
</file>

<file path=ppt/slideMasters/_rels/slideMaster84.xml.rels><?xml version="1.0" encoding="UTF-8" standalone="yes"?>
<Relationships xmlns="http://schemas.openxmlformats.org/package/2006/relationships"><Relationship Id="rId1" Type="http://schemas.openxmlformats.org/officeDocument/2006/relationships/theme" Target="../theme/theme84.xml"/></Relationships>
</file>

<file path=ppt/slideMasters/_rels/slideMaster85.xml.rels><?xml version="1.0" encoding="UTF-8" standalone="yes"?>
<Relationships xmlns="http://schemas.openxmlformats.org/package/2006/relationships"><Relationship Id="rId1" Type="http://schemas.openxmlformats.org/officeDocument/2006/relationships/theme" Target="../theme/theme85.xml"/></Relationships>
</file>

<file path=ppt/slideMasters/_rels/slideMaster86.xml.rels><?xml version="1.0" encoding="UTF-8" standalone="yes"?>
<Relationships xmlns="http://schemas.openxmlformats.org/package/2006/relationships"><Relationship Id="rId1" Type="http://schemas.openxmlformats.org/officeDocument/2006/relationships/theme" Target="../theme/theme86.xml"/></Relationships>
</file>

<file path=ppt/slideMasters/_rels/slideMaster87.xml.rels><?xml version="1.0" encoding="UTF-8" standalone="yes"?>
<Relationships xmlns="http://schemas.openxmlformats.org/package/2006/relationships"><Relationship Id="rId1" Type="http://schemas.openxmlformats.org/officeDocument/2006/relationships/theme" Target="../theme/theme87.xml"/></Relationships>
</file>

<file path=ppt/slideMasters/_rels/slideMaster88.xml.rels><?xml version="1.0" encoding="UTF-8" standalone="yes"?>
<Relationships xmlns="http://schemas.openxmlformats.org/package/2006/relationships"><Relationship Id="rId1" Type="http://schemas.openxmlformats.org/officeDocument/2006/relationships/theme" Target="../theme/theme88.xml"/></Relationships>
</file>

<file path=ppt/slideMasters/_rels/slideMaster89.xml.rels><?xml version="1.0" encoding="UTF-8" standalone="yes"?>
<Relationships xmlns="http://schemas.openxmlformats.org/package/2006/relationships"><Relationship Id="rId1" Type="http://schemas.openxmlformats.org/officeDocument/2006/relationships/theme" Target="../theme/theme89.xml"/></Relationships>
</file>

<file path=ppt/slideMasters/_rels/slideMaster9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slideMasters/_rels/slideMaster90.xml.rels><?xml version="1.0" encoding="UTF-8" standalone="yes"?>
<Relationships xmlns="http://schemas.openxmlformats.org/package/2006/relationships"><Relationship Id="rId1" Type="http://schemas.openxmlformats.org/officeDocument/2006/relationships/theme" Target="../theme/theme90.xml"/></Relationships>
</file>

<file path=ppt/slideMasters/_rels/slideMaster9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1.xml"/></Relationships>
</file>

<file path=ppt/slideMasters/_rels/slideMaster92.xml.rels><?xml version="1.0" encoding="UTF-8" standalone="yes"?>
<Relationships xmlns="http://schemas.openxmlformats.org/package/2006/relationships"><Relationship Id="rId1" Type="http://schemas.openxmlformats.org/officeDocument/2006/relationships/theme" Target="../theme/theme92.xml"/></Relationships>
</file>

<file path=ppt/slideMasters/_rels/slideMaster93.xml.rels><?xml version="1.0" encoding="UTF-8" standalone="yes"?>
<Relationships xmlns="http://schemas.openxmlformats.org/package/2006/relationships"><Relationship Id="rId1" Type="http://schemas.openxmlformats.org/officeDocument/2006/relationships/theme" Target="../theme/theme93.xml"/></Relationships>
</file>

<file path=ppt/slideMasters/_rels/slideMaster94.xml.rels><?xml version="1.0" encoding="UTF-8" standalone="yes"?>
<Relationships xmlns="http://schemas.openxmlformats.org/package/2006/relationships"><Relationship Id="rId1" Type="http://schemas.openxmlformats.org/officeDocument/2006/relationships/theme" Target="../theme/theme94.xml"/></Relationships>
</file>

<file path=ppt/slideMasters/_rels/slideMaster95.xml.rels><?xml version="1.0" encoding="UTF-8" standalone="yes"?>
<Relationships xmlns="http://schemas.openxmlformats.org/package/2006/relationships"><Relationship Id="rId1" Type="http://schemas.openxmlformats.org/officeDocument/2006/relationships/theme" Target="../theme/theme95.xml"/></Relationships>
</file>

<file path=ppt/slideMasters/_rels/slideMaster96.xml.rels><?xml version="1.0" encoding="UTF-8" standalone="yes"?>
<Relationships xmlns="http://schemas.openxmlformats.org/package/2006/relationships"><Relationship Id="rId1" Type="http://schemas.openxmlformats.org/officeDocument/2006/relationships/theme" Target="../theme/theme96.xml"/></Relationships>
</file>

<file path=ppt/slideMasters/_rels/slideMaster97.xml.rels><?xml version="1.0" encoding="UTF-8" standalone="yes"?>
<Relationships xmlns="http://schemas.openxmlformats.org/package/2006/relationships"><Relationship Id="rId1" Type="http://schemas.openxmlformats.org/officeDocument/2006/relationships/theme" Target="../theme/theme97.xml"/></Relationships>
</file>

<file path=ppt/slideMasters/_rels/slideMaster98.xml.rels><?xml version="1.0" encoding="UTF-8" standalone="yes"?>
<Relationships xmlns="http://schemas.openxmlformats.org/package/2006/relationships"><Relationship Id="rId1" Type="http://schemas.openxmlformats.org/officeDocument/2006/relationships/theme" Target="../theme/theme98.xml"/></Relationships>
</file>

<file path=ppt/slideMasters/_rels/slideMaster99.xml.rels><?xml version="1.0" encoding="UTF-8" standalone="yes"?>
<Relationships xmlns="http://schemas.openxmlformats.org/package/2006/relationships"><Relationship Id="rId1" Type="http://schemas.openxmlformats.org/officeDocument/2006/relationships/theme" Target="../theme/theme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82563" y="182563"/>
            <a:ext cx="87757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463" y="1123950"/>
            <a:ext cx="8775700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13716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923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6" r:id="rId3"/>
    <p:sldLayoutId id="2147483785" r:id="rId4"/>
    <p:sldLayoutId id="2147483783" r:id="rId5"/>
    <p:sldLayoutId id="2147483784" r:id="rId6"/>
  </p:sldLayoutIdLst>
  <p:timing>
    <p:tnLst>
      <p:par>
        <p:cTn id="1" dur="indefinite" restart="never" nodeType="tmRoot"/>
      </p:par>
    </p:tnLst>
  </p:timing>
  <p:hf sldNum="0" hdr="0" dt="0"/>
  <p:txStyles>
    <p:titleStyle>
      <a:lvl1pPr marL="0" indent="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charset="0"/>
          <a:ea typeface="Arial" charset="0"/>
          <a:cs typeface="Arial" charset="0"/>
        </a:defRPr>
      </a:lvl2pPr>
      <a:lvl3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charset="0"/>
          <a:ea typeface="Arial" charset="0"/>
          <a:cs typeface="Arial" charset="0"/>
        </a:defRPr>
      </a:lvl3pPr>
      <a:lvl4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charset="0"/>
          <a:ea typeface="Arial" charset="0"/>
          <a:cs typeface="Arial" charset="0"/>
        </a:defRPr>
      </a:lvl4pPr>
      <a:lvl5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charset="0"/>
          <a:ea typeface="Arial" charset="0"/>
          <a:cs typeface="Arial" charset="0"/>
        </a:defRPr>
      </a:lvl5pPr>
      <a:lvl6pPr marL="9080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6pPr>
      <a:lvl7pPr marL="13652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7pPr>
      <a:lvl8pPr marL="18224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8pPr>
      <a:lvl9pPr marL="22796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9pPr>
    </p:titleStyle>
    <p:bodyStyle>
      <a:lvl1pPr marL="400050" indent="-342900" algn="l" rtl="0" eaLnBrk="1" fontAlgn="base" hangingPunct="1">
        <a:spcBef>
          <a:spcPts val="0"/>
        </a:spcBef>
        <a:spcAft>
          <a:spcPct val="20000"/>
        </a:spcAft>
        <a:buClr>
          <a:schemeClr val="tx2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latin typeface="Arial" charset="0"/>
          <a:ea typeface="+mn-ea"/>
          <a:cs typeface="+mn-cs"/>
        </a:defRPr>
      </a:lvl1pPr>
      <a:lvl2pPr marL="800100" indent="-341313" algn="l" rtl="0" eaLnBrk="1" fontAlgn="base" hangingPunct="1">
        <a:spcBef>
          <a:spcPts val="0"/>
        </a:spcBef>
        <a:spcAft>
          <a:spcPct val="20000"/>
        </a:spcAft>
        <a:buClr>
          <a:schemeClr val="tx2"/>
        </a:buClr>
        <a:buFont typeface="Wingdings" panose="05000000000000000000" pitchFamily="2" charset="2"/>
        <a:buChar char="§"/>
        <a:defRPr sz="2600">
          <a:solidFill>
            <a:schemeClr val="tx1"/>
          </a:solidFill>
          <a:latin typeface="Arial" charset="0"/>
          <a:ea typeface="+mn-ea"/>
          <a:cs typeface="+mn-cs"/>
        </a:defRPr>
      </a:lvl2pPr>
      <a:lvl3pPr marL="1257300" indent="-339725" algn="l" rtl="0" eaLnBrk="1" fontAlgn="base" hangingPunct="1">
        <a:spcBef>
          <a:spcPts val="0"/>
        </a:spcBef>
        <a:spcAft>
          <a:spcPct val="20000"/>
        </a:spcAft>
        <a:buClr>
          <a:schemeClr val="tx2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latin typeface="Arial" charset="0"/>
          <a:ea typeface="+mn-ea"/>
          <a:cs typeface="+mn-cs"/>
        </a:defRPr>
      </a:lvl3pPr>
      <a:lvl4pPr marL="1714500" indent="-347663" algn="l" rtl="0" eaLnBrk="1" fontAlgn="base" hangingPunct="1">
        <a:spcBef>
          <a:spcPts val="0"/>
        </a:spcBef>
        <a:spcAft>
          <a:spcPct val="20000"/>
        </a:spcAft>
        <a:buClr>
          <a:schemeClr val="tx2"/>
        </a:buClr>
        <a:buFont typeface="Wingdings" panose="05000000000000000000" pitchFamily="2" charset="2"/>
        <a:buChar char="§"/>
        <a:tabLst/>
        <a:defRPr sz="2200">
          <a:solidFill>
            <a:schemeClr val="tx1"/>
          </a:solidFill>
          <a:latin typeface="Arial" charset="0"/>
          <a:ea typeface="+mn-ea"/>
          <a:cs typeface="+mn-cs"/>
        </a:defRPr>
      </a:lvl4pPr>
      <a:lvl5pPr marL="2171700" indent="-347663" algn="l" rtl="0" eaLnBrk="1" fontAlgn="base" hangingPunct="1">
        <a:spcBef>
          <a:spcPts val="0"/>
        </a:spcBef>
        <a:spcAft>
          <a:spcPct val="20000"/>
        </a:spcAft>
        <a:buClr>
          <a:schemeClr val="tx2"/>
        </a:buClr>
        <a:buFont typeface="Wingdings" panose="05000000000000000000" pitchFamily="2" charset="2"/>
        <a:buChar char="§"/>
        <a:defRPr sz="2200">
          <a:solidFill>
            <a:schemeClr val="tx1"/>
          </a:solidFill>
          <a:latin typeface="Arial" charset="0"/>
          <a:ea typeface="+mn-ea"/>
          <a:cs typeface="+mn-cs"/>
        </a:defRPr>
      </a:lvl5pPr>
      <a:lvl6pPr marL="33162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37734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42306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46878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87422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08426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25175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48809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228226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76297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85718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8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0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4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6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8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38779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0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2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4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8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4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15736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86083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81998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80562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01521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66479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212886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82632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49496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4716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29191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102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83424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58377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07736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61998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99213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20898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28212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05323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6422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41678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68129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79963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92612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00028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869355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95513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86511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190795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72757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64284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05705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9254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069815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0970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01736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73474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25338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92217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81995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34908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12481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49970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1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 9.3: The eukaryotic cell cycle is regulated by a molecular control system</a:t>
            </a:r>
          </a:p>
        </p:txBody>
      </p:sp>
      <p:sp>
        <p:nvSpPr>
          <p:cNvPr id="7782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frequency of cell division varies with the type of cell</a:t>
            </a:r>
          </a:p>
          <a:p>
            <a:r>
              <a:rPr lang="en-US" dirty="0" smtClean="0"/>
              <a:t>These differences result from regulation at the molecular level</a:t>
            </a:r>
          </a:p>
          <a:p>
            <a:r>
              <a:rPr lang="en-US" dirty="0" smtClean="0"/>
              <a:t>Cancer cells manage to escape the usual controls on the cell cycle 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</p:spPr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47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example of an internal signal occurs at the M phase checkpoint</a:t>
            </a:r>
          </a:p>
          <a:p>
            <a:r>
              <a:rPr lang="en-CA" dirty="0" smtClean="0"/>
              <a:t>In this case, anaphase does not begin if any kinetochores remain unattached to spindle microtubules</a:t>
            </a:r>
          </a:p>
          <a:p>
            <a:r>
              <a:rPr lang="en-CA" dirty="0" smtClean="0"/>
              <a:t>Attachment of all of the kinetochores activates a regulatory complex, which then activates the enzyme </a:t>
            </a:r>
            <a:r>
              <a:rPr lang="en-CA" dirty="0" err="1" smtClean="0"/>
              <a:t>separase</a:t>
            </a:r>
            <a:endParaRPr lang="en-CA" dirty="0" smtClean="0"/>
          </a:p>
          <a:p>
            <a:r>
              <a:rPr lang="en-CA" dirty="0" err="1" smtClean="0"/>
              <a:t>Separase</a:t>
            </a:r>
            <a:r>
              <a:rPr lang="en-CA" dirty="0" smtClean="0"/>
              <a:t> allows sister chromatids to separate, triggering the onset of anaphase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</p:spPr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56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external signals are </a:t>
            </a:r>
            <a:r>
              <a:rPr lang="en-US" b="1" dirty="0" smtClean="0"/>
              <a:t>growth factors</a:t>
            </a:r>
            <a:r>
              <a:rPr lang="en-US" dirty="0" smtClean="0"/>
              <a:t>, proteins released by certain cells that stimulate other cells to divide</a:t>
            </a:r>
          </a:p>
          <a:p>
            <a:r>
              <a:rPr lang="en-US" dirty="0" smtClean="0"/>
              <a:t>For example, platelet-derived growth factor (PDGF) stimulates the division of human fibroblast cells in culture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</p:spPr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59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48" y="268224"/>
            <a:ext cx="8375904" cy="6321552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 smtClean="0">
                <a:solidFill>
                  <a:schemeClr val="tx2"/>
                </a:solidFill>
                <a:effectLst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Figure 9.17-s1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2675341" y="343058"/>
            <a:ext cx="83195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820"/>
              </a:lnSpc>
            </a:pPr>
            <a:r>
              <a:rPr lang="en-US" sz="155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Scalpels</a:t>
            </a:r>
          </a:p>
        </p:txBody>
      </p:sp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1898659" y="1724024"/>
            <a:ext cx="4568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820"/>
              </a:lnSpc>
            </a:pPr>
            <a:r>
              <a:rPr lang="en-US" sz="155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Petri</a:t>
            </a:r>
          </a:p>
          <a:p>
            <a:pPr eaLnBrk="0" hangingPunct="0">
              <a:lnSpc>
                <a:spcPts val="1820"/>
              </a:lnSpc>
            </a:pPr>
            <a:r>
              <a:rPr lang="en-US" sz="155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dish</a:t>
            </a:r>
            <a:endParaRPr lang="en-US" sz="155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729464" y="606012"/>
            <a:ext cx="1745671" cy="11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800"/>
              </a:lnSpc>
            </a:pPr>
            <a:r>
              <a:rPr lang="en-US" sz="155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A sample of</a:t>
            </a:r>
          </a:p>
          <a:p>
            <a:pPr eaLnBrk="0" hangingPunct="0">
              <a:lnSpc>
                <a:spcPts val="1800"/>
              </a:lnSpc>
            </a:pPr>
            <a:r>
              <a:rPr lang="en-US" sz="155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human connective</a:t>
            </a:r>
          </a:p>
          <a:p>
            <a:pPr eaLnBrk="0" hangingPunct="0">
              <a:lnSpc>
                <a:spcPts val="1700"/>
              </a:lnSpc>
            </a:pPr>
            <a:r>
              <a:rPr lang="en-US" sz="155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tissue is cut</a:t>
            </a:r>
          </a:p>
          <a:p>
            <a:pPr eaLnBrk="0" hangingPunct="0">
              <a:lnSpc>
                <a:spcPts val="1800"/>
              </a:lnSpc>
            </a:pPr>
            <a:r>
              <a:rPr lang="en-US" sz="155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up into small</a:t>
            </a:r>
          </a:p>
          <a:p>
            <a:pPr eaLnBrk="0" hangingPunct="0">
              <a:lnSpc>
                <a:spcPts val="1800"/>
              </a:lnSpc>
            </a:pPr>
            <a:r>
              <a:rPr lang="en-US" sz="155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pieces.</a:t>
            </a:r>
            <a:endParaRPr lang="en-US" sz="155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2736057" y="600580"/>
            <a:ext cx="657982" cy="164299"/>
          </a:xfrm>
          <a:custGeom>
            <a:avLst/>
            <a:gdLst>
              <a:gd name="connsiteX0" fmla="*/ 6350 w 669658"/>
              <a:gd name="connsiteY0" fmla="*/ 157949 h 164299"/>
              <a:gd name="connsiteX1" fmla="*/ 329768 w 669658"/>
              <a:gd name="connsiteY1" fmla="*/ 6350 h 164299"/>
              <a:gd name="connsiteX2" fmla="*/ 663308 w 669658"/>
              <a:gd name="connsiteY2" fmla="*/ 127622 h 16429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669658" h="164299">
                <a:moveTo>
                  <a:pt x="6350" y="157949"/>
                </a:moveTo>
                <a:lnTo>
                  <a:pt x="329768" y="6350"/>
                </a:lnTo>
                <a:lnTo>
                  <a:pt x="663308" y="127622"/>
                </a:lnTo>
              </a:path>
            </a:pathLst>
          </a:cu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hangingPunct="0"/>
            <a:endParaRPr lang="zh-CN" altLang="en-US" b="1">
              <a:solidFill>
                <a:srgbClr val="000000"/>
              </a:solidFill>
            </a:endParaRPr>
          </a:p>
        </p:txBody>
      </p:sp>
      <p:sp>
        <p:nvSpPr>
          <p:cNvPr id="9" name="Freeform 3"/>
          <p:cNvSpPr/>
          <p:nvPr/>
        </p:nvSpPr>
        <p:spPr>
          <a:xfrm>
            <a:off x="2355516" y="1618951"/>
            <a:ext cx="275766" cy="304952"/>
          </a:xfrm>
          <a:custGeom>
            <a:avLst/>
            <a:gdLst>
              <a:gd name="connsiteX0" fmla="*/ 272775 w 279125"/>
              <a:gd name="connsiteY0" fmla="*/ 6350 h 304952"/>
              <a:gd name="connsiteX1" fmla="*/ 6350 w 279125"/>
              <a:gd name="connsiteY1" fmla="*/ 298602 h 30495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79125" h="304952">
                <a:moveTo>
                  <a:pt x="272775" y="6350"/>
                </a:moveTo>
                <a:lnTo>
                  <a:pt x="6350" y="298602"/>
                </a:lnTo>
              </a:path>
            </a:pathLst>
          </a:cu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hangingPunct="0"/>
            <a:endParaRPr lang="zh-CN" altLang="en-US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0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48" y="268224"/>
            <a:ext cx="8375904" cy="6321552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 smtClean="0">
                <a:solidFill>
                  <a:schemeClr val="tx2"/>
                </a:solidFill>
                <a:effectLst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Figure 9.17-s2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2675341" y="343058"/>
            <a:ext cx="83195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820"/>
              </a:lnSpc>
            </a:pPr>
            <a:r>
              <a:rPr lang="en-US" sz="155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Scalpels</a:t>
            </a:r>
          </a:p>
        </p:txBody>
      </p:sp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1898659" y="1724024"/>
            <a:ext cx="4568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820"/>
              </a:lnSpc>
            </a:pPr>
            <a:r>
              <a:rPr lang="en-US" sz="155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Petri</a:t>
            </a:r>
          </a:p>
          <a:p>
            <a:pPr eaLnBrk="0" hangingPunct="0">
              <a:lnSpc>
                <a:spcPts val="1820"/>
              </a:lnSpc>
            </a:pPr>
            <a:r>
              <a:rPr lang="en-US" sz="155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dish</a:t>
            </a:r>
            <a:endParaRPr lang="en-US" sz="155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729464" y="606012"/>
            <a:ext cx="1745671" cy="11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800"/>
              </a:lnSpc>
            </a:pPr>
            <a:r>
              <a:rPr lang="en-US" sz="155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A sample of</a:t>
            </a:r>
          </a:p>
          <a:p>
            <a:pPr eaLnBrk="0" hangingPunct="0">
              <a:lnSpc>
                <a:spcPts val="1800"/>
              </a:lnSpc>
            </a:pPr>
            <a:r>
              <a:rPr lang="en-US" sz="155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human connective</a:t>
            </a:r>
          </a:p>
          <a:p>
            <a:pPr eaLnBrk="0" hangingPunct="0">
              <a:lnSpc>
                <a:spcPts val="1700"/>
              </a:lnSpc>
            </a:pPr>
            <a:r>
              <a:rPr lang="en-US" sz="155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tissue is cut</a:t>
            </a:r>
          </a:p>
          <a:p>
            <a:pPr eaLnBrk="0" hangingPunct="0">
              <a:lnSpc>
                <a:spcPts val="1800"/>
              </a:lnSpc>
            </a:pPr>
            <a:r>
              <a:rPr lang="en-US" sz="155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up into small</a:t>
            </a:r>
          </a:p>
          <a:p>
            <a:pPr eaLnBrk="0" hangingPunct="0">
              <a:lnSpc>
                <a:spcPts val="1800"/>
              </a:lnSpc>
            </a:pPr>
            <a:r>
              <a:rPr lang="en-US" sz="155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pieces.</a:t>
            </a:r>
            <a:endParaRPr lang="en-US" sz="155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4" name="TextBox 10"/>
          <p:cNvSpPr txBox="1">
            <a:spLocks noChangeArrowheads="1"/>
          </p:cNvSpPr>
          <p:nvPr/>
        </p:nvSpPr>
        <p:spPr bwMode="auto">
          <a:xfrm>
            <a:off x="723909" y="2403060"/>
            <a:ext cx="1801775" cy="11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820"/>
              </a:lnSpc>
            </a:pPr>
            <a:r>
              <a:rPr lang="en-US" sz="157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Enzymes digest</a:t>
            </a:r>
          </a:p>
          <a:p>
            <a:pPr eaLnBrk="0" hangingPunct="0">
              <a:lnSpc>
                <a:spcPts val="1820"/>
              </a:lnSpc>
            </a:pPr>
            <a:r>
              <a:rPr lang="en-US" sz="157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the extracellular</a:t>
            </a:r>
          </a:p>
          <a:p>
            <a:pPr eaLnBrk="0" hangingPunct="0">
              <a:lnSpc>
                <a:spcPts val="1700"/>
              </a:lnSpc>
            </a:pPr>
            <a:r>
              <a:rPr lang="en-US" sz="157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matrix, resulting</a:t>
            </a:r>
          </a:p>
          <a:p>
            <a:pPr eaLnBrk="0" hangingPunct="0">
              <a:lnSpc>
                <a:spcPts val="1800"/>
              </a:lnSpc>
            </a:pPr>
            <a:r>
              <a:rPr lang="en-US" sz="157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in a suspension of</a:t>
            </a:r>
          </a:p>
          <a:p>
            <a:pPr eaLnBrk="0" hangingPunct="0">
              <a:lnSpc>
                <a:spcPts val="1800"/>
              </a:lnSpc>
            </a:pPr>
            <a:r>
              <a:rPr lang="en-US" sz="157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free fibroblasts.</a:t>
            </a:r>
            <a:endParaRPr lang="en-US" sz="157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2736057" y="600580"/>
            <a:ext cx="657982" cy="164299"/>
          </a:xfrm>
          <a:custGeom>
            <a:avLst/>
            <a:gdLst>
              <a:gd name="connsiteX0" fmla="*/ 6350 w 669658"/>
              <a:gd name="connsiteY0" fmla="*/ 157949 h 164299"/>
              <a:gd name="connsiteX1" fmla="*/ 329768 w 669658"/>
              <a:gd name="connsiteY1" fmla="*/ 6350 h 164299"/>
              <a:gd name="connsiteX2" fmla="*/ 663308 w 669658"/>
              <a:gd name="connsiteY2" fmla="*/ 127622 h 16429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669658" h="164299">
                <a:moveTo>
                  <a:pt x="6350" y="157949"/>
                </a:moveTo>
                <a:lnTo>
                  <a:pt x="329768" y="6350"/>
                </a:lnTo>
                <a:lnTo>
                  <a:pt x="663308" y="127622"/>
                </a:lnTo>
              </a:path>
            </a:pathLst>
          </a:cu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hangingPunct="0"/>
            <a:endParaRPr lang="zh-CN" altLang="en-US" b="1">
              <a:solidFill>
                <a:srgbClr val="000000"/>
              </a:solidFill>
            </a:endParaRPr>
          </a:p>
        </p:txBody>
      </p:sp>
      <p:sp>
        <p:nvSpPr>
          <p:cNvPr id="10" name="Freeform 3"/>
          <p:cNvSpPr/>
          <p:nvPr/>
        </p:nvSpPr>
        <p:spPr>
          <a:xfrm>
            <a:off x="2355516" y="1618951"/>
            <a:ext cx="275766" cy="304952"/>
          </a:xfrm>
          <a:custGeom>
            <a:avLst/>
            <a:gdLst>
              <a:gd name="connsiteX0" fmla="*/ 272775 w 279125"/>
              <a:gd name="connsiteY0" fmla="*/ 6350 h 304952"/>
              <a:gd name="connsiteX1" fmla="*/ 6350 w 279125"/>
              <a:gd name="connsiteY1" fmla="*/ 298602 h 30495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79125" h="304952">
                <a:moveTo>
                  <a:pt x="272775" y="6350"/>
                </a:moveTo>
                <a:lnTo>
                  <a:pt x="6350" y="298602"/>
                </a:lnTo>
              </a:path>
            </a:pathLst>
          </a:cu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hangingPunct="0"/>
            <a:endParaRPr lang="zh-CN" altLang="en-US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50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48" y="268224"/>
            <a:ext cx="8375904" cy="6321552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 smtClean="0">
                <a:solidFill>
                  <a:schemeClr val="tx2"/>
                </a:solidFill>
                <a:effectLst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Figure 9.17-s3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2675341" y="343058"/>
            <a:ext cx="83195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820"/>
              </a:lnSpc>
            </a:pPr>
            <a:r>
              <a:rPr lang="en-US" sz="155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Scalpels</a:t>
            </a:r>
          </a:p>
        </p:txBody>
      </p:sp>
      <p:sp>
        <p:nvSpPr>
          <p:cNvPr id="8" name="TextBox 23"/>
          <p:cNvSpPr txBox="1">
            <a:spLocks noChangeArrowheads="1"/>
          </p:cNvSpPr>
          <p:nvPr/>
        </p:nvSpPr>
        <p:spPr bwMode="auto">
          <a:xfrm>
            <a:off x="513963" y="6101393"/>
            <a:ext cx="138961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820"/>
              </a:lnSpc>
            </a:pPr>
            <a:r>
              <a:rPr lang="en-US" sz="155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Without PDGF</a:t>
            </a:r>
          </a:p>
        </p:txBody>
      </p:sp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1898659" y="1724024"/>
            <a:ext cx="4568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820"/>
              </a:lnSpc>
            </a:pPr>
            <a:r>
              <a:rPr lang="en-US" sz="155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Petri</a:t>
            </a:r>
          </a:p>
          <a:p>
            <a:pPr eaLnBrk="0" hangingPunct="0">
              <a:lnSpc>
                <a:spcPts val="1820"/>
              </a:lnSpc>
            </a:pPr>
            <a:r>
              <a:rPr lang="en-US" sz="155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dish</a:t>
            </a:r>
            <a:endParaRPr lang="en-US" sz="155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729464" y="606012"/>
            <a:ext cx="1745671" cy="11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800"/>
              </a:lnSpc>
            </a:pPr>
            <a:r>
              <a:rPr lang="en-US" sz="155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A sample of</a:t>
            </a:r>
          </a:p>
          <a:p>
            <a:pPr eaLnBrk="0" hangingPunct="0">
              <a:lnSpc>
                <a:spcPts val="1800"/>
              </a:lnSpc>
            </a:pPr>
            <a:r>
              <a:rPr lang="en-US" sz="155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human connective</a:t>
            </a:r>
          </a:p>
          <a:p>
            <a:pPr eaLnBrk="0" hangingPunct="0">
              <a:lnSpc>
                <a:spcPts val="1700"/>
              </a:lnSpc>
            </a:pPr>
            <a:r>
              <a:rPr lang="en-US" sz="155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tissue is cut</a:t>
            </a:r>
          </a:p>
          <a:p>
            <a:pPr eaLnBrk="0" hangingPunct="0">
              <a:lnSpc>
                <a:spcPts val="1800"/>
              </a:lnSpc>
            </a:pPr>
            <a:r>
              <a:rPr lang="en-US" sz="155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up into small</a:t>
            </a:r>
          </a:p>
          <a:p>
            <a:pPr eaLnBrk="0" hangingPunct="0">
              <a:lnSpc>
                <a:spcPts val="1800"/>
              </a:lnSpc>
            </a:pPr>
            <a:r>
              <a:rPr lang="en-US" sz="155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pieces.</a:t>
            </a:r>
            <a:endParaRPr lang="en-US" sz="155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4" name="TextBox 10"/>
          <p:cNvSpPr txBox="1">
            <a:spLocks noChangeArrowheads="1"/>
          </p:cNvSpPr>
          <p:nvPr/>
        </p:nvSpPr>
        <p:spPr bwMode="auto">
          <a:xfrm>
            <a:off x="723909" y="2403060"/>
            <a:ext cx="1801775" cy="11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820"/>
              </a:lnSpc>
            </a:pPr>
            <a:r>
              <a:rPr lang="en-US" sz="157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Enzymes digest</a:t>
            </a:r>
          </a:p>
          <a:p>
            <a:pPr eaLnBrk="0" hangingPunct="0">
              <a:lnSpc>
                <a:spcPts val="1820"/>
              </a:lnSpc>
            </a:pPr>
            <a:r>
              <a:rPr lang="en-US" sz="157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the extracellular</a:t>
            </a:r>
          </a:p>
          <a:p>
            <a:pPr eaLnBrk="0" hangingPunct="0">
              <a:lnSpc>
                <a:spcPts val="1700"/>
              </a:lnSpc>
            </a:pPr>
            <a:r>
              <a:rPr lang="en-US" sz="157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matrix, resulting</a:t>
            </a:r>
          </a:p>
          <a:p>
            <a:pPr eaLnBrk="0" hangingPunct="0">
              <a:lnSpc>
                <a:spcPts val="1800"/>
              </a:lnSpc>
            </a:pPr>
            <a:r>
              <a:rPr lang="en-US" sz="157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in a suspension of</a:t>
            </a:r>
          </a:p>
          <a:p>
            <a:pPr eaLnBrk="0" hangingPunct="0">
              <a:lnSpc>
                <a:spcPts val="1800"/>
              </a:lnSpc>
            </a:pPr>
            <a:r>
              <a:rPr lang="en-US" sz="157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free fibroblasts.</a:t>
            </a:r>
            <a:endParaRPr lang="en-US" sz="157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5" name="TextBox 15"/>
          <p:cNvSpPr txBox="1">
            <a:spLocks noChangeArrowheads="1"/>
          </p:cNvSpPr>
          <p:nvPr/>
        </p:nvSpPr>
        <p:spPr bwMode="auto">
          <a:xfrm>
            <a:off x="726290" y="3938176"/>
            <a:ext cx="19973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820"/>
              </a:lnSpc>
            </a:pPr>
            <a:r>
              <a:rPr lang="en-US" sz="157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Cells are transferred</a:t>
            </a:r>
          </a:p>
          <a:p>
            <a:pPr eaLnBrk="0" hangingPunct="0">
              <a:lnSpc>
                <a:spcPts val="1820"/>
              </a:lnSpc>
            </a:pPr>
            <a:r>
              <a:rPr lang="en-US" sz="157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to culture vessels.</a:t>
            </a:r>
            <a:endParaRPr lang="en-US" sz="157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2736057" y="600580"/>
            <a:ext cx="657982" cy="164299"/>
          </a:xfrm>
          <a:custGeom>
            <a:avLst/>
            <a:gdLst>
              <a:gd name="connsiteX0" fmla="*/ 6350 w 669658"/>
              <a:gd name="connsiteY0" fmla="*/ 157949 h 164299"/>
              <a:gd name="connsiteX1" fmla="*/ 329768 w 669658"/>
              <a:gd name="connsiteY1" fmla="*/ 6350 h 164299"/>
              <a:gd name="connsiteX2" fmla="*/ 663308 w 669658"/>
              <a:gd name="connsiteY2" fmla="*/ 127622 h 16429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669658" h="164299">
                <a:moveTo>
                  <a:pt x="6350" y="157949"/>
                </a:moveTo>
                <a:lnTo>
                  <a:pt x="329768" y="6350"/>
                </a:lnTo>
                <a:lnTo>
                  <a:pt x="663308" y="127622"/>
                </a:lnTo>
              </a:path>
            </a:pathLst>
          </a:cu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hangingPunct="0"/>
            <a:endParaRPr lang="zh-CN" altLang="en-US" b="1">
              <a:solidFill>
                <a:srgbClr val="000000"/>
              </a:solidFill>
            </a:endParaRPr>
          </a:p>
        </p:txBody>
      </p:sp>
      <p:sp>
        <p:nvSpPr>
          <p:cNvPr id="16" name="Freeform 3"/>
          <p:cNvSpPr/>
          <p:nvPr/>
        </p:nvSpPr>
        <p:spPr>
          <a:xfrm>
            <a:off x="2355516" y="1618951"/>
            <a:ext cx="275766" cy="304952"/>
          </a:xfrm>
          <a:custGeom>
            <a:avLst/>
            <a:gdLst>
              <a:gd name="connsiteX0" fmla="*/ 272775 w 279125"/>
              <a:gd name="connsiteY0" fmla="*/ 6350 h 304952"/>
              <a:gd name="connsiteX1" fmla="*/ 6350 w 279125"/>
              <a:gd name="connsiteY1" fmla="*/ 298602 h 30495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79125" h="304952">
                <a:moveTo>
                  <a:pt x="272775" y="6350"/>
                </a:moveTo>
                <a:lnTo>
                  <a:pt x="6350" y="298602"/>
                </a:lnTo>
              </a:path>
            </a:pathLst>
          </a:cu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hangingPunct="0"/>
            <a:endParaRPr lang="zh-CN" altLang="en-US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7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48" y="268224"/>
            <a:ext cx="8375904" cy="6321552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 smtClean="0">
                <a:solidFill>
                  <a:schemeClr val="tx2"/>
                </a:solidFill>
                <a:effectLst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Figure 9.17-s4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2675341" y="343058"/>
            <a:ext cx="83195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820"/>
              </a:lnSpc>
            </a:pPr>
            <a:r>
              <a:rPr lang="en-US" sz="155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Scalpels</a:t>
            </a:r>
          </a:p>
        </p:txBody>
      </p:sp>
      <p:sp>
        <p:nvSpPr>
          <p:cNvPr id="8" name="TextBox 23"/>
          <p:cNvSpPr txBox="1">
            <a:spLocks noChangeArrowheads="1"/>
          </p:cNvSpPr>
          <p:nvPr/>
        </p:nvSpPr>
        <p:spPr bwMode="auto">
          <a:xfrm>
            <a:off x="513963" y="6101393"/>
            <a:ext cx="138961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820"/>
              </a:lnSpc>
            </a:pPr>
            <a:r>
              <a:rPr lang="en-US" sz="155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Without PDGF</a:t>
            </a:r>
          </a:p>
        </p:txBody>
      </p:sp>
      <p:sp>
        <p:nvSpPr>
          <p:cNvPr id="9" name="TextBox 25"/>
          <p:cNvSpPr txBox="1">
            <a:spLocks noChangeArrowheads="1"/>
          </p:cNvSpPr>
          <p:nvPr/>
        </p:nvSpPr>
        <p:spPr bwMode="auto">
          <a:xfrm>
            <a:off x="3788818" y="6101393"/>
            <a:ext cx="107061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820"/>
              </a:lnSpc>
            </a:pPr>
            <a:r>
              <a:rPr lang="en-US" sz="155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With PDGF</a:t>
            </a:r>
          </a:p>
        </p:txBody>
      </p:sp>
      <p:sp>
        <p:nvSpPr>
          <p:cNvPr id="10" name="TextBox 26"/>
          <p:cNvSpPr txBox="1">
            <a:spLocks noChangeArrowheads="1"/>
          </p:cNvSpPr>
          <p:nvPr/>
        </p:nvSpPr>
        <p:spPr bwMode="auto">
          <a:xfrm>
            <a:off x="6058943" y="6081385"/>
            <a:ext cx="19508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820"/>
              </a:lnSpc>
            </a:pPr>
            <a:r>
              <a:rPr lang="en-US" sz="155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Cultured fibroblasts</a:t>
            </a:r>
          </a:p>
          <a:p>
            <a:pPr eaLnBrk="0" hangingPunct="0">
              <a:lnSpc>
                <a:spcPts val="1820"/>
              </a:lnSpc>
            </a:pPr>
            <a:r>
              <a:rPr lang="en-US" sz="155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(SEM)</a:t>
            </a:r>
            <a:endParaRPr lang="en-US" sz="155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1" name="TextBox 28"/>
          <p:cNvSpPr txBox="1">
            <a:spLocks noChangeArrowheads="1"/>
          </p:cNvSpPr>
          <p:nvPr/>
        </p:nvSpPr>
        <p:spPr bwMode="auto">
          <a:xfrm>
            <a:off x="8155241" y="6227599"/>
            <a:ext cx="56746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820"/>
              </a:lnSpc>
            </a:pPr>
            <a:r>
              <a:rPr lang="en-US" sz="155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10 </a:t>
            </a:r>
            <a:r>
              <a:rPr lang="en-US" sz="1550" b="1" dirty="0" smtClean="0">
                <a:solidFill>
                  <a:srgbClr val="000000"/>
                </a:solidFill>
                <a:latin typeface="Symbol" pitchFamily="18" charset="2"/>
                <a:ea typeface="ＭＳ Ｐゴシック" charset="0"/>
                <a:sym typeface="Symbol"/>
              </a:rPr>
              <a:t></a:t>
            </a:r>
            <a:r>
              <a:rPr lang="en-US" sz="155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m</a:t>
            </a:r>
            <a:endParaRPr lang="en-US" sz="155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1898659" y="1724024"/>
            <a:ext cx="4568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820"/>
              </a:lnSpc>
            </a:pPr>
            <a:r>
              <a:rPr lang="en-US" sz="155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Petri</a:t>
            </a:r>
          </a:p>
          <a:p>
            <a:pPr eaLnBrk="0" hangingPunct="0">
              <a:lnSpc>
                <a:spcPts val="1820"/>
              </a:lnSpc>
            </a:pPr>
            <a:r>
              <a:rPr lang="en-US" sz="155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dish</a:t>
            </a:r>
            <a:endParaRPr lang="en-US" sz="155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729464" y="606012"/>
            <a:ext cx="1745671" cy="11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800"/>
              </a:lnSpc>
            </a:pPr>
            <a:r>
              <a:rPr lang="en-US" sz="155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A sample of</a:t>
            </a:r>
          </a:p>
          <a:p>
            <a:pPr eaLnBrk="0" hangingPunct="0">
              <a:lnSpc>
                <a:spcPts val="1800"/>
              </a:lnSpc>
            </a:pPr>
            <a:r>
              <a:rPr lang="en-US" sz="155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human connective</a:t>
            </a:r>
          </a:p>
          <a:p>
            <a:pPr eaLnBrk="0" hangingPunct="0">
              <a:lnSpc>
                <a:spcPts val="1700"/>
              </a:lnSpc>
            </a:pPr>
            <a:r>
              <a:rPr lang="en-US" sz="155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tissue is cut</a:t>
            </a:r>
          </a:p>
          <a:p>
            <a:pPr eaLnBrk="0" hangingPunct="0">
              <a:lnSpc>
                <a:spcPts val="1800"/>
              </a:lnSpc>
            </a:pPr>
            <a:r>
              <a:rPr lang="en-US" sz="155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up into small</a:t>
            </a:r>
          </a:p>
          <a:p>
            <a:pPr eaLnBrk="0" hangingPunct="0">
              <a:lnSpc>
                <a:spcPts val="1800"/>
              </a:lnSpc>
            </a:pPr>
            <a:r>
              <a:rPr lang="en-US" sz="155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pieces.</a:t>
            </a:r>
            <a:endParaRPr lang="en-US" sz="155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4" name="TextBox 10"/>
          <p:cNvSpPr txBox="1">
            <a:spLocks noChangeArrowheads="1"/>
          </p:cNvSpPr>
          <p:nvPr/>
        </p:nvSpPr>
        <p:spPr bwMode="auto">
          <a:xfrm>
            <a:off x="723909" y="2403060"/>
            <a:ext cx="1801775" cy="11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820"/>
              </a:lnSpc>
            </a:pPr>
            <a:r>
              <a:rPr lang="en-US" sz="157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Enzymes digest</a:t>
            </a:r>
          </a:p>
          <a:p>
            <a:pPr eaLnBrk="0" hangingPunct="0">
              <a:lnSpc>
                <a:spcPts val="1820"/>
              </a:lnSpc>
            </a:pPr>
            <a:r>
              <a:rPr lang="en-US" sz="157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the extracellular</a:t>
            </a:r>
          </a:p>
          <a:p>
            <a:pPr eaLnBrk="0" hangingPunct="0">
              <a:lnSpc>
                <a:spcPts val="1700"/>
              </a:lnSpc>
            </a:pPr>
            <a:r>
              <a:rPr lang="en-US" sz="157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matrix, resulting</a:t>
            </a:r>
          </a:p>
          <a:p>
            <a:pPr eaLnBrk="0" hangingPunct="0">
              <a:lnSpc>
                <a:spcPts val="1800"/>
              </a:lnSpc>
            </a:pPr>
            <a:r>
              <a:rPr lang="en-US" sz="157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in a suspension of</a:t>
            </a:r>
          </a:p>
          <a:p>
            <a:pPr eaLnBrk="0" hangingPunct="0">
              <a:lnSpc>
                <a:spcPts val="1800"/>
              </a:lnSpc>
            </a:pPr>
            <a:r>
              <a:rPr lang="en-US" sz="157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free fibroblasts.</a:t>
            </a:r>
            <a:endParaRPr lang="en-US" sz="157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5" name="TextBox 15"/>
          <p:cNvSpPr txBox="1">
            <a:spLocks noChangeArrowheads="1"/>
          </p:cNvSpPr>
          <p:nvPr/>
        </p:nvSpPr>
        <p:spPr bwMode="auto">
          <a:xfrm>
            <a:off x="726290" y="3938176"/>
            <a:ext cx="19973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820"/>
              </a:lnSpc>
            </a:pPr>
            <a:r>
              <a:rPr lang="en-US" sz="157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Cells are transferred</a:t>
            </a:r>
          </a:p>
          <a:p>
            <a:pPr eaLnBrk="0" hangingPunct="0">
              <a:lnSpc>
                <a:spcPts val="1820"/>
              </a:lnSpc>
            </a:pPr>
            <a:r>
              <a:rPr lang="en-US" sz="157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to culture vessels.</a:t>
            </a:r>
            <a:endParaRPr lang="en-US" sz="157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6" name="TextBox 20"/>
          <p:cNvSpPr txBox="1">
            <a:spLocks noChangeArrowheads="1"/>
          </p:cNvSpPr>
          <p:nvPr/>
        </p:nvSpPr>
        <p:spPr bwMode="auto">
          <a:xfrm>
            <a:off x="3771908" y="4324336"/>
            <a:ext cx="17104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820"/>
              </a:lnSpc>
            </a:pPr>
            <a:r>
              <a:rPr lang="en-US" sz="157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PDGF is added to</a:t>
            </a:r>
          </a:p>
          <a:p>
            <a:pPr eaLnBrk="0" hangingPunct="0">
              <a:lnSpc>
                <a:spcPts val="1820"/>
              </a:lnSpc>
            </a:pPr>
            <a:r>
              <a:rPr lang="en-US" sz="157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half the vessels.</a:t>
            </a:r>
            <a:endParaRPr lang="en-US" sz="157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2736057" y="600580"/>
            <a:ext cx="657982" cy="164299"/>
          </a:xfrm>
          <a:custGeom>
            <a:avLst/>
            <a:gdLst>
              <a:gd name="connsiteX0" fmla="*/ 6350 w 669658"/>
              <a:gd name="connsiteY0" fmla="*/ 157949 h 164299"/>
              <a:gd name="connsiteX1" fmla="*/ 329768 w 669658"/>
              <a:gd name="connsiteY1" fmla="*/ 6350 h 164299"/>
              <a:gd name="connsiteX2" fmla="*/ 663308 w 669658"/>
              <a:gd name="connsiteY2" fmla="*/ 127622 h 16429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669658" h="164299">
                <a:moveTo>
                  <a:pt x="6350" y="157949"/>
                </a:moveTo>
                <a:lnTo>
                  <a:pt x="329768" y="6350"/>
                </a:lnTo>
                <a:lnTo>
                  <a:pt x="663308" y="127622"/>
                </a:lnTo>
              </a:path>
            </a:pathLst>
          </a:cu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hangingPunct="0"/>
            <a:endParaRPr lang="zh-CN" altLang="en-US" b="1">
              <a:solidFill>
                <a:srgbClr val="000000"/>
              </a:solidFill>
            </a:endParaRPr>
          </a:p>
        </p:txBody>
      </p:sp>
      <p:sp>
        <p:nvSpPr>
          <p:cNvPr id="18" name="Freeform 3"/>
          <p:cNvSpPr/>
          <p:nvPr/>
        </p:nvSpPr>
        <p:spPr>
          <a:xfrm>
            <a:off x="2355516" y="1618951"/>
            <a:ext cx="275766" cy="304952"/>
          </a:xfrm>
          <a:custGeom>
            <a:avLst/>
            <a:gdLst>
              <a:gd name="connsiteX0" fmla="*/ 272775 w 279125"/>
              <a:gd name="connsiteY0" fmla="*/ 6350 h 304952"/>
              <a:gd name="connsiteX1" fmla="*/ 6350 w 279125"/>
              <a:gd name="connsiteY1" fmla="*/ 298602 h 30495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79125" h="304952">
                <a:moveTo>
                  <a:pt x="272775" y="6350"/>
                </a:moveTo>
                <a:lnTo>
                  <a:pt x="6350" y="298602"/>
                </a:lnTo>
              </a:path>
            </a:pathLst>
          </a:cu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hangingPunct="0"/>
            <a:endParaRPr lang="zh-CN" altLang="en-US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61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Another example of external signals is </a:t>
            </a:r>
            <a:r>
              <a:rPr lang="en-US" b="1" dirty="0" smtClean="0"/>
              <a:t>density-dependent inhibition</a:t>
            </a:r>
            <a:r>
              <a:rPr lang="en-US" dirty="0" smtClean="0"/>
              <a:t>, in which crowded cells stop dividing</a:t>
            </a:r>
          </a:p>
          <a:p>
            <a:r>
              <a:rPr lang="en-US" dirty="0" smtClean="0"/>
              <a:t>Most animal cells also exhibit </a:t>
            </a:r>
            <a:r>
              <a:rPr lang="en-US" b="1" dirty="0" smtClean="0"/>
              <a:t>anchorage dependence</a:t>
            </a:r>
            <a:r>
              <a:rPr lang="en-US" dirty="0" smtClean="0"/>
              <a:t>, in which they must be attached to a substratum in order to divide</a:t>
            </a:r>
          </a:p>
          <a:p>
            <a:r>
              <a:rPr lang="en-US" dirty="0" smtClean="0"/>
              <a:t>Cancer cells exhibit neither density-dependent inhibition nor anchorage dependence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</p:spPr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932688"/>
            <a:ext cx="8546592" cy="4992624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 smtClean="0">
                <a:solidFill>
                  <a:schemeClr val="tx2"/>
                </a:solidFill>
                <a:effectLst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Figure 9.18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2454275" y="1016000"/>
            <a:ext cx="3270126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800" b="1" smtClean="0">
                <a:solidFill>
                  <a:srgbClr val="000000"/>
                </a:solidFill>
                <a:latin typeface="Arial"/>
                <a:ea typeface="ＭＳ Ｐゴシック" charset="0"/>
              </a:rPr>
              <a:t>Anchorage dependence: cells</a:t>
            </a:r>
          </a:p>
          <a:p>
            <a:pPr eaLnBrk="0" hangingPunct="0">
              <a:lnSpc>
                <a:spcPts val="2000"/>
              </a:lnSpc>
            </a:pPr>
            <a:r>
              <a:rPr lang="en-US" sz="1800" b="1" smtClean="0">
                <a:solidFill>
                  <a:srgbClr val="000000"/>
                </a:solidFill>
                <a:latin typeface="Arial"/>
                <a:ea typeface="ＭＳ Ｐゴシック" charset="0"/>
              </a:rPr>
              <a:t>require a surface for division</a:t>
            </a:r>
            <a:endParaRPr lang="en-US" sz="1800" b="1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2454275" y="1966913"/>
            <a:ext cx="3257302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800" b="1" smtClean="0">
                <a:solidFill>
                  <a:srgbClr val="000000"/>
                </a:solidFill>
                <a:latin typeface="Arial"/>
                <a:ea typeface="ＭＳ Ｐゴシック" charset="0"/>
              </a:rPr>
              <a:t>Density-dependent inhibition:</a:t>
            </a:r>
          </a:p>
          <a:p>
            <a:pPr eaLnBrk="0" hangingPunct="0">
              <a:lnSpc>
                <a:spcPts val="2000"/>
              </a:lnSpc>
            </a:pPr>
            <a:r>
              <a:rPr lang="en-US" sz="1800" b="1" smtClean="0">
                <a:solidFill>
                  <a:srgbClr val="000000"/>
                </a:solidFill>
                <a:latin typeface="Arial"/>
                <a:ea typeface="ＭＳ Ｐゴシック" charset="0"/>
              </a:rPr>
              <a:t>cells form a single layer</a:t>
            </a:r>
            <a:endParaRPr lang="en-US" sz="1800" b="1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2454275" y="3124200"/>
            <a:ext cx="325730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800" b="1" smtClean="0">
                <a:solidFill>
                  <a:srgbClr val="000000"/>
                </a:solidFill>
                <a:latin typeface="Arial"/>
                <a:ea typeface="ＭＳ Ｐゴシック" charset="0"/>
              </a:rPr>
              <a:t>Density-dependent inhibition:</a:t>
            </a:r>
          </a:p>
          <a:p>
            <a:pPr eaLnBrk="0" hangingPunct="0">
              <a:lnSpc>
                <a:spcPts val="2000"/>
              </a:lnSpc>
            </a:pPr>
            <a:r>
              <a:rPr lang="en-US" sz="1800" b="1" smtClean="0">
                <a:solidFill>
                  <a:srgbClr val="000000"/>
                </a:solidFill>
                <a:latin typeface="Arial"/>
                <a:ea typeface="ＭＳ Ｐゴシック" charset="0"/>
              </a:rPr>
              <a:t>cells divide to fill a gap and</a:t>
            </a:r>
          </a:p>
          <a:p>
            <a:pPr eaLnBrk="0" hangingPunct="0">
              <a:lnSpc>
                <a:spcPts val="2000"/>
              </a:lnSpc>
            </a:pPr>
            <a:r>
              <a:rPr lang="en-US" sz="1800" b="1" smtClean="0">
                <a:solidFill>
                  <a:srgbClr val="000000"/>
                </a:solidFill>
                <a:latin typeface="Arial"/>
                <a:ea typeface="ＭＳ Ｐゴシック" charset="0"/>
              </a:rPr>
              <a:t>then stop</a:t>
            </a:r>
            <a:endParaRPr lang="en-US" sz="1800" b="1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573213" y="5132388"/>
            <a:ext cx="658835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20 </a:t>
            </a:r>
            <a:r>
              <a:rPr lang="en-US" sz="1800" b="1" dirty="0" smtClean="0">
                <a:solidFill>
                  <a:srgbClr val="000000"/>
                </a:solidFill>
                <a:latin typeface="Symbol" pitchFamily="18" charset="2"/>
                <a:ea typeface="ＭＳ Ｐゴシック" charset="0"/>
                <a:sym typeface="Symbol"/>
              </a:rPr>
              <a:t></a:t>
            </a: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m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25438" y="5621338"/>
            <a:ext cx="3052118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(a) Normal mammalian cells</a:t>
            </a:r>
          </a:p>
        </p:txBody>
      </p:sp>
      <p:sp>
        <p:nvSpPr>
          <p:cNvPr id="12" name="TextBox 12"/>
          <p:cNvSpPr txBox="1">
            <a:spLocks noChangeArrowheads="1"/>
          </p:cNvSpPr>
          <p:nvPr/>
        </p:nvSpPr>
        <p:spPr bwMode="auto">
          <a:xfrm>
            <a:off x="5926138" y="5153025"/>
            <a:ext cx="658835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20 </a:t>
            </a:r>
            <a:r>
              <a:rPr lang="en-US" sz="1800" b="1" dirty="0" smtClean="0">
                <a:solidFill>
                  <a:srgbClr val="000000"/>
                </a:solidFill>
                <a:latin typeface="Symbol" pitchFamily="18" charset="2"/>
                <a:ea typeface="ＭＳ Ｐゴシック" charset="0"/>
                <a:sym typeface="Symbol"/>
              </a:rPr>
              <a:t></a:t>
            </a: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m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3" name="TextBox 13"/>
          <p:cNvSpPr txBox="1">
            <a:spLocks noChangeArrowheads="1"/>
          </p:cNvSpPr>
          <p:nvPr/>
        </p:nvSpPr>
        <p:spPr bwMode="auto">
          <a:xfrm>
            <a:off x="4602163" y="5621338"/>
            <a:ext cx="1718419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800" b="1">
                <a:solidFill>
                  <a:srgbClr val="000000"/>
                </a:solidFill>
                <a:latin typeface="Arial"/>
                <a:ea typeface="ＭＳ Ｐゴシック" charset="0"/>
              </a:rPr>
              <a:t>(b) Cancer cells</a:t>
            </a:r>
          </a:p>
        </p:txBody>
      </p:sp>
    </p:spTree>
    <p:extLst>
      <p:ext uri="{BB962C8B-B14F-4D97-AF65-F5344CB8AC3E}">
        <p14:creationId xmlns:p14="http://schemas.microsoft.com/office/powerpoint/2010/main" val="289763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Loss of Cell Cycle Controls in Cancer Cells</a:t>
            </a:r>
          </a:p>
        </p:txBody>
      </p:sp>
      <p:sp>
        <p:nvSpPr>
          <p:cNvPr id="10445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Cancer cells do not respond </a:t>
            </a:r>
            <a:r>
              <a:rPr lang="en-CA" dirty="0" smtClean="0"/>
              <a:t>to signals that normally regulate the cell cycle</a:t>
            </a:r>
            <a:endParaRPr lang="en-US" altLang="ja-JP" dirty="0" smtClean="0"/>
          </a:p>
          <a:p>
            <a:r>
              <a:rPr lang="en-US" dirty="0" smtClean="0"/>
              <a:t>Cancer cells do not need growth factors to grow and divide</a:t>
            </a:r>
          </a:p>
          <a:p>
            <a:pPr lvl="1"/>
            <a:r>
              <a:rPr lang="en-US" dirty="0" smtClean="0"/>
              <a:t>They may make their own growth factor</a:t>
            </a:r>
          </a:p>
          <a:p>
            <a:pPr lvl="1"/>
            <a:r>
              <a:rPr lang="en-US" dirty="0" smtClean="0"/>
              <a:t>They may convey a growth </a:t>
            </a:r>
            <a:r>
              <a:rPr lang="en-US" dirty="0"/>
              <a:t>factor’</a:t>
            </a:r>
            <a:r>
              <a:rPr lang="en-US" altLang="ja-JP" dirty="0" smtClean="0"/>
              <a:t>s signal without the presence of the growth factor</a:t>
            </a:r>
          </a:p>
          <a:p>
            <a:pPr lvl="1"/>
            <a:r>
              <a:rPr lang="en-US" dirty="0" smtClean="0"/>
              <a:t>They may have an abnormal cell cycle control system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</p:spPr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43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normal cell is converted to a cancerous cell by a process called </a:t>
            </a:r>
            <a:r>
              <a:rPr lang="en-US" b="1" dirty="0" smtClean="0"/>
              <a:t>transformation</a:t>
            </a:r>
          </a:p>
          <a:p>
            <a:r>
              <a:rPr lang="en-US" dirty="0" smtClean="0"/>
              <a:t>Cancer cells that are not eliminated by the immune system form tumors, masses of abnormal cells within otherwise normal tissue</a:t>
            </a:r>
          </a:p>
          <a:p>
            <a:r>
              <a:rPr lang="en-US" dirty="0" smtClean="0"/>
              <a:t>If abnormal cells remain only at the original site, the lump is called a </a:t>
            </a:r>
            <a:r>
              <a:rPr lang="en-US" b="1" dirty="0" smtClean="0"/>
              <a:t>benign tumor</a:t>
            </a:r>
          </a:p>
          <a:p>
            <a:r>
              <a:rPr lang="en-US" b="1" dirty="0" smtClean="0"/>
              <a:t>Malignant tumors</a:t>
            </a:r>
            <a:r>
              <a:rPr lang="en-US" dirty="0" smtClean="0"/>
              <a:t> invade surrounding tissues and undergo </a:t>
            </a:r>
            <a:r>
              <a:rPr lang="en-US" b="1" dirty="0" smtClean="0"/>
              <a:t>metastasis</a:t>
            </a:r>
            <a:r>
              <a:rPr lang="en-US" dirty="0" smtClean="0"/>
              <a:t>, exporting cancer cells to other parts of the body, where they may form additional tumors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</p:spPr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26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 for Cytoplasmic Signals</a:t>
            </a:r>
          </a:p>
        </p:txBody>
      </p:sp>
      <p:sp>
        <p:nvSpPr>
          <p:cNvPr id="7987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cell cycle is driven by specific signaling molecules present in the cytoplasm</a:t>
            </a:r>
          </a:p>
          <a:p>
            <a:r>
              <a:rPr lang="en-US" dirty="0" smtClean="0"/>
              <a:t>Some evidence for this hypothesis comes from experiments with cultured mammalian cells </a:t>
            </a:r>
          </a:p>
          <a:p>
            <a:r>
              <a:rPr lang="en-US" dirty="0" smtClean="0"/>
              <a:t>Cells at different phases of the cell cycle were fused to form a single cell with two nuclei at different stages </a:t>
            </a:r>
          </a:p>
          <a:p>
            <a:r>
              <a:rPr lang="en-US" dirty="0" smtClean="0"/>
              <a:t>Cytoplasmic signals from one of the cells could cause the nucleus from the second cell to enter the “</a:t>
            </a:r>
            <a:r>
              <a:rPr lang="en-US" altLang="ja-JP" dirty="0" smtClean="0"/>
              <a:t>wrong” stage of the cell cycle</a:t>
            </a:r>
            <a:endParaRPr lang="en-US" dirty="0" smtClean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</p:spPr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21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326136"/>
            <a:ext cx="8546592" cy="620572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 smtClean="0">
                <a:solidFill>
                  <a:schemeClr val="tx2"/>
                </a:solidFill>
                <a:effectLst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Figure 9.19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6809934" y="1926669"/>
            <a:ext cx="1532471" cy="410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550"/>
              </a:lnSpc>
            </a:pPr>
            <a:r>
              <a:rPr lang="en-US" sz="14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Breast cancer cell</a:t>
            </a:r>
          </a:p>
          <a:p>
            <a:pPr eaLnBrk="0" hangingPunct="0">
              <a:lnSpc>
                <a:spcPts val="1550"/>
              </a:lnSpc>
            </a:pPr>
            <a:r>
              <a:rPr lang="en-US" sz="14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(colorized SEM)</a:t>
            </a:r>
            <a:endParaRPr lang="en-US" sz="14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7930645" y="3216513"/>
            <a:ext cx="873701" cy="410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0" hangingPunct="0">
              <a:lnSpc>
                <a:spcPts val="1550"/>
              </a:lnSpc>
            </a:pPr>
            <a:r>
              <a:rPr lang="en-US" sz="1400" b="1" smtClean="0">
                <a:solidFill>
                  <a:srgbClr val="000000"/>
                </a:solidFill>
                <a:latin typeface="Arial"/>
                <a:ea typeface="ＭＳ Ｐゴシック" charset="0"/>
              </a:rPr>
              <a:t>Metastatic</a:t>
            </a:r>
          </a:p>
          <a:p>
            <a:pPr algn="r" eaLnBrk="0" hangingPunct="0">
              <a:lnSpc>
                <a:spcPts val="1550"/>
              </a:lnSpc>
            </a:pPr>
            <a:r>
              <a:rPr lang="en-US" sz="1400" b="1" smtClean="0">
                <a:solidFill>
                  <a:srgbClr val="000000"/>
                </a:solidFill>
                <a:latin typeface="Arial"/>
                <a:ea typeface="ＭＳ Ｐゴシック" charset="0"/>
              </a:rPr>
              <a:t>tumor</a:t>
            </a:r>
            <a:endParaRPr lang="en-US" sz="1400" b="1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6454334" y="3611801"/>
            <a:ext cx="580031" cy="410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550"/>
              </a:lnSpc>
            </a:pPr>
            <a:r>
              <a:rPr lang="en-US" sz="14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Lymph</a:t>
            </a:r>
          </a:p>
          <a:p>
            <a:pPr eaLnBrk="0" hangingPunct="0">
              <a:lnSpc>
                <a:spcPts val="1550"/>
              </a:lnSpc>
            </a:pPr>
            <a:r>
              <a:rPr lang="en-US" sz="14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vessel</a:t>
            </a:r>
            <a:endParaRPr lang="en-US" sz="14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0" name="TextBox 10"/>
          <p:cNvSpPr txBox="1">
            <a:spLocks noChangeArrowheads="1"/>
          </p:cNvSpPr>
          <p:nvPr/>
        </p:nvSpPr>
        <p:spPr bwMode="auto">
          <a:xfrm>
            <a:off x="6454334" y="4197588"/>
            <a:ext cx="546625" cy="410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550"/>
              </a:lnSpc>
            </a:pPr>
            <a:r>
              <a:rPr lang="en-US" sz="14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Blood</a:t>
            </a:r>
          </a:p>
          <a:p>
            <a:pPr eaLnBrk="0" hangingPunct="0">
              <a:lnSpc>
                <a:spcPts val="1550"/>
              </a:lnSpc>
            </a:pPr>
            <a:r>
              <a:rPr lang="en-US" sz="14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vessel</a:t>
            </a:r>
            <a:endParaRPr lang="en-US" sz="14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1" name="TextBox 9"/>
          <p:cNvSpPr txBox="1">
            <a:spLocks noChangeArrowheads="1"/>
          </p:cNvSpPr>
          <p:nvPr/>
        </p:nvSpPr>
        <p:spPr bwMode="auto">
          <a:xfrm>
            <a:off x="1603611" y="3987810"/>
            <a:ext cx="544508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550"/>
              </a:lnSpc>
            </a:pPr>
            <a:r>
              <a:rPr 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Tumor</a:t>
            </a:r>
          </a:p>
        </p:txBody>
      </p:sp>
      <p:sp>
        <p:nvSpPr>
          <p:cNvPr id="12" name="TextBox 12"/>
          <p:cNvSpPr txBox="1">
            <a:spLocks noChangeArrowheads="1"/>
          </p:cNvSpPr>
          <p:nvPr/>
        </p:nvSpPr>
        <p:spPr bwMode="auto">
          <a:xfrm>
            <a:off x="1603611" y="4949835"/>
            <a:ext cx="835165" cy="410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550"/>
              </a:lnSpc>
            </a:pPr>
            <a:r>
              <a:rPr lang="en-US" sz="14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Glandular</a:t>
            </a:r>
          </a:p>
          <a:p>
            <a:pPr eaLnBrk="0" hangingPunct="0">
              <a:lnSpc>
                <a:spcPts val="1550"/>
              </a:lnSpc>
            </a:pPr>
            <a:r>
              <a:rPr lang="en-US" sz="14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tissue</a:t>
            </a:r>
            <a:endParaRPr lang="en-US" sz="14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3" name="TextBox 26"/>
          <p:cNvSpPr txBox="1">
            <a:spLocks noChangeArrowheads="1"/>
          </p:cNvSpPr>
          <p:nvPr/>
        </p:nvSpPr>
        <p:spPr bwMode="auto">
          <a:xfrm>
            <a:off x="6450248" y="4902210"/>
            <a:ext cx="607539" cy="410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550"/>
              </a:lnSpc>
            </a:pPr>
            <a:r>
              <a:rPr lang="en-US" sz="1400" b="1" smtClean="0">
                <a:solidFill>
                  <a:srgbClr val="000000"/>
                </a:solidFill>
                <a:latin typeface="Arial"/>
                <a:ea typeface="ＭＳ Ｐゴシック" charset="0"/>
              </a:rPr>
              <a:t>Cancer</a:t>
            </a:r>
          </a:p>
          <a:p>
            <a:pPr eaLnBrk="0" hangingPunct="0">
              <a:lnSpc>
                <a:spcPts val="1550"/>
              </a:lnSpc>
            </a:pPr>
            <a:r>
              <a:rPr lang="en-US" sz="1400" b="1" smtClean="0">
                <a:solidFill>
                  <a:srgbClr val="000000"/>
                </a:solidFill>
                <a:latin typeface="Arial"/>
                <a:ea typeface="ＭＳ Ｐゴシック" charset="0"/>
              </a:rPr>
              <a:t>cell</a:t>
            </a:r>
            <a:endParaRPr lang="en-US" sz="1400" b="1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4" name="TextBox 14"/>
          <p:cNvSpPr txBox="1">
            <a:spLocks noChangeArrowheads="1"/>
          </p:cNvSpPr>
          <p:nvPr/>
        </p:nvSpPr>
        <p:spPr bwMode="auto">
          <a:xfrm>
            <a:off x="593701" y="5463936"/>
            <a:ext cx="1258101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550"/>
              </a:lnSpc>
            </a:pPr>
            <a:r>
              <a:rPr lang="en-US" sz="1400" b="1" smtClean="0">
                <a:solidFill>
                  <a:srgbClr val="000000"/>
                </a:solidFill>
                <a:latin typeface="Arial"/>
                <a:ea typeface="ＭＳ Ｐゴシック" charset="0"/>
              </a:rPr>
              <a:t>A tumor grows</a:t>
            </a:r>
          </a:p>
          <a:p>
            <a:pPr eaLnBrk="0" hangingPunct="0">
              <a:lnSpc>
                <a:spcPts val="1550"/>
              </a:lnSpc>
            </a:pPr>
            <a:r>
              <a:rPr lang="en-US" sz="1400" b="1" smtClean="0">
                <a:solidFill>
                  <a:srgbClr val="000000"/>
                </a:solidFill>
                <a:latin typeface="Arial"/>
                <a:ea typeface="ＭＳ Ｐゴシック" charset="0"/>
              </a:rPr>
              <a:t>from a single</a:t>
            </a:r>
          </a:p>
          <a:p>
            <a:pPr eaLnBrk="0" hangingPunct="0">
              <a:lnSpc>
                <a:spcPts val="1550"/>
              </a:lnSpc>
            </a:pPr>
            <a:r>
              <a:rPr lang="en-US" sz="1400" b="1" smtClean="0">
                <a:solidFill>
                  <a:srgbClr val="000000"/>
                </a:solidFill>
                <a:latin typeface="Arial"/>
                <a:ea typeface="ＭＳ Ｐゴシック" charset="0"/>
              </a:rPr>
              <a:t>cancer cell.</a:t>
            </a:r>
            <a:endParaRPr lang="en-US" sz="14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5" name="TextBox 17"/>
          <p:cNvSpPr txBox="1">
            <a:spLocks noChangeArrowheads="1"/>
          </p:cNvSpPr>
          <p:nvPr/>
        </p:nvSpPr>
        <p:spPr bwMode="auto">
          <a:xfrm>
            <a:off x="2653958" y="5463936"/>
            <a:ext cx="1054776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550"/>
              </a:lnSpc>
            </a:pPr>
            <a:r>
              <a:rPr lang="en-US" sz="1400" b="1" smtClean="0">
                <a:solidFill>
                  <a:srgbClr val="000000"/>
                </a:solidFill>
                <a:latin typeface="Arial"/>
                <a:ea typeface="ＭＳ Ｐゴシック" charset="0"/>
              </a:rPr>
              <a:t>Cancer cells</a:t>
            </a:r>
          </a:p>
          <a:p>
            <a:pPr eaLnBrk="0" hangingPunct="0">
              <a:lnSpc>
                <a:spcPts val="1550"/>
              </a:lnSpc>
            </a:pPr>
            <a:r>
              <a:rPr lang="en-US" sz="1400" b="1" smtClean="0">
                <a:solidFill>
                  <a:srgbClr val="000000"/>
                </a:solidFill>
                <a:latin typeface="Arial"/>
                <a:ea typeface="ＭＳ Ｐゴシック" charset="0"/>
              </a:rPr>
              <a:t>invade</a:t>
            </a:r>
          </a:p>
          <a:p>
            <a:pPr eaLnBrk="0" hangingPunct="0">
              <a:lnSpc>
                <a:spcPts val="1550"/>
              </a:lnSpc>
            </a:pPr>
            <a:r>
              <a:rPr lang="en-US" sz="1400" b="1" smtClean="0">
                <a:solidFill>
                  <a:srgbClr val="000000"/>
                </a:solidFill>
                <a:latin typeface="Arial"/>
                <a:ea typeface="ＭＳ Ｐゴシック" charset="0"/>
              </a:rPr>
              <a:t>neighboring</a:t>
            </a:r>
          </a:p>
          <a:p>
            <a:pPr eaLnBrk="0" hangingPunct="0">
              <a:lnSpc>
                <a:spcPts val="1550"/>
              </a:lnSpc>
            </a:pPr>
            <a:r>
              <a:rPr lang="en-US" sz="1400" b="1" smtClean="0">
                <a:solidFill>
                  <a:srgbClr val="000000"/>
                </a:solidFill>
                <a:latin typeface="Arial"/>
                <a:ea typeface="ＭＳ Ｐゴシック" charset="0"/>
              </a:rPr>
              <a:t>tissue.</a:t>
            </a:r>
            <a:endParaRPr lang="en-US" sz="14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6" name="TextBox 21"/>
          <p:cNvSpPr txBox="1">
            <a:spLocks noChangeArrowheads="1"/>
          </p:cNvSpPr>
          <p:nvPr/>
        </p:nvSpPr>
        <p:spPr bwMode="auto">
          <a:xfrm>
            <a:off x="4619601" y="5465920"/>
            <a:ext cx="1691169" cy="1025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550"/>
              </a:lnSpc>
            </a:pPr>
            <a:r>
              <a:rPr lang="en-US" sz="1400" b="1" smtClean="0">
                <a:solidFill>
                  <a:srgbClr val="000000"/>
                </a:solidFill>
                <a:latin typeface="Arial"/>
                <a:ea typeface="ＭＳ Ｐゴシック" charset="0"/>
              </a:rPr>
              <a:t>Cancer cells spread</a:t>
            </a:r>
          </a:p>
          <a:p>
            <a:pPr eaLnBrk="0" hangingPunct="0">
              <a:lnSpc>
                <a:spcPts val="1550"/>
              </a:lnSpc>
            </a:pPr>
            <a:r>
              <a:rPr lang="en-US" sz="1400" b="1" smtClean="0">
                <a:solidFill>
                  <a:srgbClr val="000000"/>
                </a:solidFill>
                <a:latin typeface="Arial"/>
                <a:ea typeface="ＭＳ Ｐゴシック" charset="0"/>
              </a:rPr>
              <a:t>through lymph and</a:t>
            </a:r>
          </a:p>
          <a:p>
            <a:pPr eaLnBrk="0" hangingPunct="0">
              <a:lnSpc>
                <a:spcPts val="1550"/>
              </a:lnSpc>
            </a:pPr>
            <a:r>
              <a:rPr lang="en-US" sz="1400" b="1" smtClean="0">
                <a:solidFill>
                  <a:srgbClr val="000000"/>
                </a:solidFill>
                <a:latin typeface="Arial"/>
                <a:ea typeface="ＭＳ Ｐゴシック" charset="0"/>
              </a:rPr>
              <a:t>blood vessels to</a:t>
            </a:r>
          </a:p>
          <a:p>
            <a:pPr eaLnBrk="0" hangingPunct="0">
              <a:lnSpc>
                <a:spcPts val="1550"/>
              </a:lnSpc>
            </a:pPr>
            <a:r>
              <a:rPr lang="en-US" sz="1400" b="1" smtClean="0">
                <a:solidFill>
                  <a:srgbClr val="000000"/>
                </a:solidFill>
                <a:latin typeface="Arial"/>
                <a:ea typeface="ＭＳ Ｐゴシック" charset="0"/>
              </a:rPr>
              <a:t>other parts of the</a:t>
            </a:r>
          </a:p>
          <a:p>
            <a:pPr eaLnBrk="0" hangingPunct="0">
              <a:lnSpc>
                <a:spcPts val="1550"/>
              </a:lnSpc>
            </a:pPr>
            <a:r>
              <a:rPr lang="en-US" sz="1400" b="1" smtClean="0">
                <a:solidFill>
                  <a:srgbClr val="000000"/>
                </a:solidFill>
                <a:latin typeface="Arial"/>
                <a:ea typeface="ＭＳ Ｐゴシック" charset="0"/>
              </a:rPr>
              <a:t>body.</a:t>
            </a:r>
            <a:endParaRPr lang="en-US" sz="14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7" name="TextBox 28"/>
          <p:cNvSpPr txBox="1">
            <a:spLocks noChangeArrowheads="1"/>
          </p:cNvSpPr>
          <p:nvPr/>
        </p:nvSpPr>
        <p:spPr bwMode="auto">
          <a:xfrm>
            <a:off x="7134201" y="5458539"/>
            <a:ext cx="1651093" cy="1025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550"/>
              </a:lnSpc>
            </a:pPr>
            <a:r>
              <a:rPr lang="en-US" sz="1400" b="1" smtClean="0">
                <a:solidFill>
                  <a:srgbClr val="000000"/>
                </a:solidFill>
                <a:latin typeface="Arial"/>
                <a:ea typeface="ＭＳ Ｐゴシック" charset="0"/>
              </a:rPr>
              <a:t>A small percentage</a:t>
            </a:r>
          </a:p>
          <a:p>
            <a:pPr eaLnBrk="0" hangingPunct="0">
              <a:lnSpc>
                <a:spcPts val="1550"/>
              </a:lnSpc>
            </a:pPr>
            <a:r>
              <a:rPr lang="en-US" sz="1400" b="1" smtClean="0">
                <a:solidFill>
                  <a:srgbClr val="000000"/>
                </a:solidFill>
                <a:latin typeface="Arial"/>
                <a:ea typeface="ＭＳ Ｐゴシック" charset="0"/>
              </a:rPr>
              <a:t>of cancer cells may</a:t>
            </a:r>
          </a:p>
          <a:p>
            <a:pPr eaLnBrk="0" hangingPunct="0">
              <a:lnSpc>
                <a:spcPts val="1550"/>
              </a:lnSpc>
            </a:pPr>
            <a:r>
              <a:rPr lang="en-US" sz="1400" b="1" smtClean="0">
                <a:solidFill>
                  <a:srgbClr val="000000"/>
                </a:solidFill>
                <a:latin typeface="Arial"/>
                <a:ea typeface="ＭＳ Ｐゴシック" charset="0"/>
              </a:rPr>
              <a:t>metastasize to</a:t>
            </a:r>
          </a:p>
          <a:p>
            <a:pPr eaLnBrk="0" hangingPunct="0">
              <a:lnSpc>
                <a:spcPts val="1550"/>
              </a:lnSpc>
            </a:pPr>
            <a:r>
              <a:rPr lang="en-US" sz="1400" b="1" smtClean="0">
                <a:solidFill>
                  <a:srgbClr val="000000"/>
                </a:solidFill>
                <a:latin typeface="Arial"/>
                <a:ea typeface="ＭＳ Ｐゴシック" charset="0"/>
              </a:rPr>
              <a:t>another part of the</a:t>
            </a:r>
          </a:p>
          <a:p>
            <a:pPr eaLnBrk="0" hangingPunct="0">
              <a:lnSpc>
                <a:spcPts val="1550"/>
              </a:lnSpc>
            </a:pPr>
            <a:r>
              <a:rPr lang="en-US" sz="1400" b="1" smtClean="0">
                <a:solidFill>
                  <a:srgbClr val="000000"/>
                </a:solidFill>
                <a:latin typeface="Arial"/>
                <a:ea typeface="ＭＳ Ｐゴシック" charset="0"/>
              </a:rPr>
              <a:t>body.</a:t>
            </a:r>
            <a:endParaRPr lang="en-US" sz="14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8365233" y="3628634"/>
            <a:ext cx="177965" cy="1481886"/>
          </a:xfrm>
          <a:custGeom>
            <a:avLst/>
            <a:gdLst>
              <a:gd name="connsiteX0" fmla="*/ 6350 w 177965"/>
              <a:gd name="connsiteY0" fmla="*/ 1475536 h 1481886"/>
              <a:gd name="connsiteX1" fmla="*/ 171615 w 177965"/>
              <a:gd name="connsiteY1" fmla="*/ 374002 h 1481886"/>
              <a:gd name="connsiteX2" fmla="*/ 171615 w 177965"/>
              <a:gd name="connsiteY2" fmla="*/ 6350 h 148188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77965" h="1481886">
                <a:moveTo>
                  <a:pt x="6350" y="1475536"/>
                </a:moveTo>
                <a:lnTo>
                  <a:pt x="171615" y="374002"/>
                </a:lnTo>
                <a:lnTo>
                  <a:pt x="171615" y="6350"/>
                </a:lnTo>
              </a:path>
            </a:pathLst>
          </a:cu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hangingPunct="0"/>
            <a:endParaRPr lang="zh-CN" altLang="en-US" b="1">
              <a:solidFill>
                <a:srgbClr val="000000"/>
              </a:solidFill>
            </a:endParaRPr>
          </a:p>
        </p:txBody>
      </p:sp>
      <p:sp>
        <p:nvSpPr>
          <p:cNvPr id="19" name="Freeform 3"/>
          <p:cNvSpPr/>
          <p:nvPr/>
        </p:nvSpPr>
        <p:spPr>
          <a:xfrm>
            <a:off x="1226819" y="4080372"/>
            <a:ext cx="342630" cy="140995"/>
          </a:xfrm>
          <a:custGeom>
            <a:avLst/>
            <a:gdLst>
              <a:gd name="connsiteX0" fmla="*/ 6350 w 342630"/>
              <a:gd name="connsiteY0" fmla="*/ 134645 h 140995"/>
              <a:gd name="connsiteX1" fmla="*/ 336280 w 342630"/>
              <a:gd name="connsiteY1" fmla="*/ 6350 h 14099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42630" h="140995">
                <a:moveTo>
                  <a:pt x="6350" y="134645"/>
                </a:moveTo>
                <a:lnTo>
                  <a:pt x="336280" y="6350"/>
                </a:lnTo>
              </a:path>
            </a:pathLst>
          </a:cu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hangingPunct="0"/>
            <a:endParaRPr lang="zh-CN" altLang="en-US" b="1">
              <a:solidFill>
                <a:srgbClr val="000000"/>
              </a:solidFill>
            </a:endParaRPr>
          </a:p>
        </p:txBody>
      </p:sp>
      <p:sp>
        <p:nvSpPr>
          <p:cNvPr id="20" name="Freeform 3"/>
          <p:cNvSpPr/>
          <p:nvPr/>
        </p:nvSpPr>
        <p:spPr>
          <a:xfrm>
            <a:off x="6216177" y="3709469"/>
            <a:ext cx="213423" cy="25400"/>
          </a:xfrm>
          <a:custGeom>
            <a:avLst/>
            <a:gdLst>
              <a:gd name="connsiteX0" fmla="*/ 6350 w 213423"/>
              <a:gd name="connsiteY0" fmla="*/ 6350 h 25400"/>
              <a:gd name="connsiteX1" fmla="*/ 207073 w 213423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13423" h="25400">
                <a:moveTo>
                  <a:pt x="6350" y="6350"/>
                </a:moveTo>
                <a:lnTo>
                  <a:pt x="207073" y="6350"/>
                </a:lnTo>
              </a:path>
            </a:pathLst>
          </a:cu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hangingPunct="0"/>
            <a:endParaRPr lang="zh-CN" altLang="en-US" b="1">
              <a:solidFill>
                <a:srgbClr val="000000"/>
              </a:solidFill>
            </a:endParaRPr>
          </a:p>
        </p:txBody>
      </p:sp>
      <p:sp>
        <p:nvSpPr>
          <p:cNvPr id="21" name="Freeform 3"/>
          <p:cNvSpPr/>
          <p:nvPr/>
        </p:nvSpPr>
        <p:spPr>
          <a:xfrm>
            <a:off x="6051255" y="4289872"/>
            <a:ext cx="378345" cy="25400"/>
          </a:xfrm>
          <a:custGeom>
            <a:avLst/>
            <a:gdLst>
              <a:gd name="connsiteX0" fmla="*/ 6350 w 378345"/>
              <a:gd name="connsiteY0" fmla="*/ 6350 h 25400"/>
              <a:gd name="connsiteX1" fmla="*/ 371995 w 378345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78345" h="25400">
                <a:moveTo>
                  <a:pt x="6350" y="6350"/>
                </a:moveTo>
                <a:lnTo>
                  <a:pt x="371995" y="6350"/>
                </a:lnTo>
              </a:path>
            </a:pathLst>
          </a:cu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hangingPunct="0"/>
            <a:endParaRPr lang="zh-CN" altLang="en-US" b="1">
              <a:solidFill>
                <a:srgbClr val="000000"/>
              </a:solidFill>
            </a:endParaRPr>
          </a:p>
        </p:txBody>
      </p:sp>
      <p:sp>
        <p:nvSpPr>
          <p:cNvPr id="22" name="Freeform 3"/>
          <p:cNvSpPr/>
          <p:nvPr/>
        </p:nvSpPr>
        <p:spPr>
          <a:xfrm>
            <a:off x="6269288" y="4998621"/>
            <a:ext cx="160312" cy="25400"/>
          </a:xfrm>
          <a:custGeom>
            <a:avLst/>
            <a:gdLst>
              <a:gd name="connsiteX0" fmla="*/ 6350 w 160312"/>
              <a:gd name="connsiteY0" fmla="*/ 6350 h 25400"/>
              <a:gd name="connsiteX1" fmla="*/ 153961 w 160312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60312" h="25400">
                <a:moveTo>
                  <a:pt x="6350" y="6350"/>
                </a:moveTo>
                <a:lnTo>
                  <a:pt x="153961" y="6350"/>
                </a:lnTo>
              </a:path>
            </a:pathLst>
          </a:cu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hangingPunct="0"/>
            <a:endParaRPr lang="zh-CN" altLang="en-US" b="1">
              <a:solidFill>
                <a:srgbClr val="000000"/>
              </a:solidFill>
            </a:endParaRPr>
          </a:p>
        </p:txBody>
      </p:sp>
      <p:sp>
        <p:nvSpPr>
          <p:cNvPr id="23" name="Freeform 3"/>
          <p:cNvSpPr/>
          <p:nvPr/>
        </p:nvSpPr>
        <p:spPr>
          <a:xfrm>
            <a:off x="1208465" y="4877678"/>
            <a:ext cx="360986" cy="177647"/>
          </a:xfrm>
          <a:custGeom>
            <a:avLst/>
            <a:gdLst>
              <a:gd name="connsiteX0" fmla="*/ 6350 w 360986"/>
              <a:gd name="connsiteY0" fmla="*/ 6350 h 177647"/>
              <a:gd name="connsiteX1" fmla="*/ 354636 w 360986"/>
              <a:gd name="connsiteY1" fmla="*/ 171297 h 17764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60986" h="177647">
                <a:moveTo>
                  <a:pt x="6350" y="6350"/>
                </a:moveTo>
                <a:lnTo>
                  <a:pt x="354636" y="171297"/>
                </a:lnTo>
              </a:path>
            </a:pathLst>
          </a:cu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hangingPunct="0"/>
            <a:endParaRPr lang="zh-CN" altLang="en-US" b="1">
              <a:solidFill>
                <a:srgbClr val="000000"/>
              </a:solidFill>
            </a:endParaRPr>
          </a:p>
        </p:txBody>
      </p:sp>
      <p:sp>
        <p:nvSpPr>
          <p:cNvPr id="24" name="TextBox 3"/>
          <p:cNvSpPr txBox="1">
            <a:spLocks noChangeArrowheads="1"/>
          </p:cNvSpPr>
          <p:nvPr/>
        </p:nvSpPr>
        <p:spPr bwMode="auto">
          <a:xfrm>
            <a:off x="6464534" y="394902"/>
            <a:ext cx="191463" cy="383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vert270"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550"/>
              </a:lnSpc>
            </a:pPr>
            <a:r>
              <a:rPr lang="en-US" sz="13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5 </a:t>
            </a:r>
            <a:r>
              <a:rPr lang="en-US" sz="1300" b="1" dirty="0" smtClean="0">
                <a:solidFill>
                  <a:srgbClr val="000000"/>
                </a:solidFill>
                <a:latin typeface="Symbol" pitchFamily="18" charset="2"/>
                <a:ea typeface="ＭＳ Ｐゴシック" charset="0"/>
                <a:sym typeface="Symbol"/>
              </a:rPr>
              <a:t></a:t>
            </a:r>
            <a:r>
              <a:rPr lang="en-US" sz="13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m</a:t>
            </a:r>
            <a:endParaRPr lang="en-US" sz="13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74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1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Recent advances in understanding the cell cycle and cell cycle signaling have led to advances in cancer treatment</a:t>
            </a:r>
          </a:p>
          <a:p>
            <a:r>
              <a:rPr lang="en-US" dirty="0" smtClean="0"/>
              <a:t>Medical treatments for cancer are becoming more “</a:t>
            </a:r>
            <a:r>
              <a:rPr lang="en-US" altLang="ja-JP" dirty="0" smtClean="0"/>
              <a:t>personalized” to an individual patient</a:t>
            </a:r>
            <a:r>
              <a:rPr lang="en-US" dirty="0"/>
              <a:t>’</a:t>
            </a:r>
            <a:r>
              <a:rPr lang="en-US" altLang="ja-JP" dirty="0" smtClean="0"/>
              <a:t>s tumor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</p:spPr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93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904" y="295656"/>
            <a:ext cx="5346192" cy="626668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 smtClean="0">
                <a:solidFill>
                  <a:schemeClr val="tx2"/>
                </a:solidFill>
                <a:effectLst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Figure 9.14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1" name="TextBox 3"/>
          <p:cNvSpPr txBox="1">
            <a:spLocks noChangeArrowheads="1"/>
          </p:cNvSpPr>
          <p:nvPr/>
        </p:nvSpPr>
        <p:spPr bwMode="auto">
          <a:xfrm>
            <a:off x="2733883" y="691910"/>
            <a:ext cx="1449115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75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Experiment 1</a:t>
            </a:r>
          </a:p>
        </p:txBody>
      </p:sp>
      <p:sp>
        <p:nvSpPr>
          <p:cNvPr id="22" name="TextBox 4"/>
          <p:cNvSpPr txBox="1">
            <a:spLocks noChangeArrowheads="1"/>
          </p:cNvSpPr>
          <p:nvPr/>
        </p:nvSpPr>
        <p:spPr bwMode="auto">
          <a:xfrm>
            <a:off x="5337383" y="691910"/>
            <a:ext cx="1449115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750" b="1">
                <a:solidFill>
                  <a:srgbClr val="000000"/>
                </a:solidFill>
                <a:latin typeface="Arial"/>
                <a:ea typeface="ＭＳ Ｐゴシック" charset="0"/>
              </a:rPr>
              <a:t>Experiment 2</a:t>
            </a:r>
          </a:p>
        </p:txBody>
      </p:sp>
      <p:sp>
        <p:nvSpPr>
          <p:cNvPr id="23" name="TextBox 10"/>
          <p:cNvSpPr txBox="1">
            <a:spLocks noChangeArrowheads="1"/>
          </p:cNvSpPr>
          <p:nvPr/>
        </p:nvSpPr>
        <p:spPr bwMode="auto">
          <a:xfrm>
            <a:off x="2802145" y="4189172"/>
            <a:ext cx="153888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750" b="1">
                <a:solidFill>
                  <a:srgbClr val="000000"/>
                </a:solidFill>
                <a:latin typeface="Arial"/>
                <a:ea typeface="ＭＳ Ｐゴシック" charset="0"/>
              </a:rPr>
              <a:t>S</a:t>
            </a:r>
          </a:p>
        </p:txBody>
      </p:sp>
      <p:sp>
        <p:nvSpPr>
          <p:cNvPr id="24" name="TextBox 11"/>
          <p:cNvSpPr txBox="1">
            <a:spLocks noChangeArrowheads="1"/>
          </p:cNvSpPr>
          <p:nvPr/>
        </p:nvSpPr>
        <p:spPr bwMode="auto">
          <a:xfrm>
            <a:off x="3913395" y="4189172"/>
            <a:ext cx="153888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750" b="1">
                <a:solidFill>
                  <a:srgbClr val="000000"/>
                </a:solidFill>
                <a:latin typeface="Arial"/>
                <a:ea typeface="ＭＳ Ｐゴシック" charset="0"/>
              </a:rPr>
              <a:t>S</a:t>
            </a:r>
          </a:p>
        </p:txBody>
      </p:sp>
      <p:sp>
        <p:nvSpPr>
          <p:cNvPr id="25" name="TextBox 12"/>
          <p:cNvSpPr txBox="1">
            <a:spLocks noChangeArrowheads="1"/>
          </p:cNvSpPr>
          <p:nvPr/>
        </p:nvSpPr>
        <p:spPr bwMode="auto">
          <a:xfrm>
            <a:off x="5385008" y="4189172"/>
            <a:ext cx="192360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750" b="1">
                <a:solidFill>
                  <a:srgbClr val="000000"/>
                </a:solidFill>
                <a:latin typeface="Arial"/>
                <a:ea typeface="ＭＳ Ｐゴシック" charset="0"/>
              </a:rPr>
              <a:t>M</a:t>
            </a:r>
          </a:p>
        </p:txBody>
      </p:sp>
      <p:sp>
        <p:nvSpPr>
          <p:cNvPr id="26" name="TextBox 13"/>
          <p:cNvSpPr txBox="1">
            <a:spLocks noChangeArrowheads="1"/>
          </p:cNvSpPr>
          <p:nvPr/>
        </p:nvSpPr>
        <p:spPr bwMode="auto">
          <a:xfrm>
            <a:off x="6551820" y="4189172"/>
            <a:ext cx="192360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750" b="1">
                <a:solidFill>
                  <a:srgbClr val="000000"/>
                </a:solidFill>
                <a:latin typeface="Arial"/>
                <a:ea typeface="ＭＳ Ｐゴシック" charset="0"/>
              </a:rPr>
              <a:t>M</a:t>
            </a:r>
          </a:p>
        </p:txBody>
      </p:sp>
      <p:sp>
        <p:nvSpPr>
          <p:cNvPr id="27" name="TextBox 14"/>
          <p:cNvSpPr txBox="1">
            <a:spLocks noChangeArrowheads="1"/>
          </p:cNvSpPr>
          <p:nvPr/>
        </p:nvSpPr>
        <p:spPr bwMode="auto">
          <a:xfrm>
            <a:off x="4957970" y="4595571"/>
            <a:ext cx="1971694" cy="1025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77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G</a:t>
            </a:r>
            <a:r>
              <a:rPr lang="en-US" sz="1770" b="1" baseline="-25000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1</a:t>
            </a:r>
            <a:r>
              <a:rPr lang="en-US" sz="177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 </a:t>
            </a:r>
            <a:r>
              <a:rPr lang="en-US" sz="8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 </a:t>
            </a:r>
            <a:r>
              <a:rPr lang="en-US" sz="177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nucleus began</a:t>
            </a:r>
          </a:p>
          <a:p>
            <a:pPr eaLnBrk="0" hangingPunct="0">
              <a:lnSpc>
                <a:spcPts val="2000"/>
              </a:lnSpc>
            </a:pPr>
            <a:r>
              <a:rPr lang="en-US" sz="177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mitosis without</a:t>
            </a:r>
          </a:p>
          <a:p>
            <a:pPr eaLnBrk="0" hangingPunct="0">
              <a:lnSpc>
                <a:spcPts val="2000"/>
              </a:lnSpc>
            </a:pPr>
            <a:r>
              <a:rPr lang="en-US" sz="177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chromosome</a:t>
            </a:r>
          </a:p>
          <a:p>
            <a:pPr eaLnBrk="0" hangingPunct="0">
              <a:lnSpc>
                <a:spcPts val="2000"/>
              </a:lnSpc>
            </a:pPr>
            <a:r>
              <a:rPr lang="en-US" sz="177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duplication.</a:t>
            </a:r>
            <a:endParaRPr lang="en-US" sz="177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28" name="TextBox 15"/>
          <p:cNvSpPr txBox="1">
            <a:spLocks noChangeArrowheads="1"/>
          </p:cNvSpPr>
          <p:nvPr/>
        </p:nvSpPr>
        <p:spPr bwMode="auto">
          <a:xfrm>
            <a:off x="2310814" y="4597952"/>
            <a:ext cx="1782539" cy="1282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77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G</a:t>
            </a:r>
            <a:r>
              <a:rPr lang="en-US" sz="1770" b="1" baseline="-25000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1 </a:t>
            </a:r>
            <a:r>
              <a:rPr lang="en-US" sz="1000" b="1" baseline="-25000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 </a:t>
            </a:r>
            <a:r>
              <a:rPr lang="en-US" sz="1200" b="1" baseline="-25000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 </a:t>
            </a:r>
            <a:r>
              <a:rPr lang="en-US" sz="177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nucleus</a:t>
            </a:r>
          </a:p>
          <a:p>
            <a:pPr eaLnBrk="0" hangingPunct="0">
              <a:lnSpc>
                <a:spcPts val="2000"/>
              </a:lnSpc>
            </a:pPr>
            <a:r>
              <a:rPr lang="en-US" sz="177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immediately</a:t>
            </a:r>
          </a:p>
          <a:p>
            <a:pPr eaLnBrk="0" hangingPunct="0">
              <a:lnSpc>
                <a:spcPts val="2000"/>
              </a:lnSpc>
            </a:pPr>
            <a:r>
              <a:rPr lang="en-US" sz="177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entered S phase</a:t>
            </a:r>
          </a:p>
          <a:p>
            <a:pPr eaLnBrk="0" hangingPunct="0">
              <a:lnSpc>
                <a:spcPts val="2000"/>
              </a:lnSpc>
            </a:pPr>
            <a:r>
              <a:rPr lang="en-US" sz="177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and DNA was</a:t>
            </a:r>
          </a:p>
          <a:p>
            <a:pPr eaLnBrk="0" hangingPunct="0">
              <a:lnSpc>
                <a:spcPts val="2000"/>
              </a:lnSpc>
            </a:pPr>
            <a:r>
              <a:rPr lang="en-US" sz="177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synthesized.</a:t>
            </a:r>
            <a:endParaRPr lang="en-US" sz="177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29" name="TextBox 5"/>
          <p:cNvSpPr txBox="1">
            <a:spLocks noChangeArrowheads="1"/>
          </p:cNvSpPr>
          <p:nvPr/>
        </p:nvSpPr>
        <p:spPr bwMode="auto">
          <a:xfrm>
            <a:off x="2805536" y="2219998"/>
            <a:ext cx="153888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800" b="1">
                <a:solidFill>
                  <a:srgbClr val="000000"/>
                </a:solidFill>
                <a:latin typeface="Arial"/>
                <a:ea typeface="ＭＳ Ｐゴシック" charset="0"/>
              </a:rPr>
              <a:t>S</a:t>
            </a:r>
          </a:p>
        </p:txBody>
      </p:sp>
      <p:sp>
        <p:nvSpPr>
          <p:cNvPr id="30" name="TextBox 6"/>
          <p:cNvSpPr txBox="1">
            <a:spLocks noChangeArrowheads="1"/>
          </p:cNvSpPr>
          <p:nvPr/>
        </p:nvSpPr>
        <p:spPr bwMode="auto">
          <a:xfrm>
            <a:off x="3815186" y="2219998"/>
            <a:ext cx="264496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G</a:t>
            </a:r>
            <a:r>
              <a:rPr lang="en-US" sz="1800" b="1" baseline="-25000" dirty="0">
                <a:solidFill>
                  <a:srgbClr val="000000"/>
                </a:solidFill>
                <a:latin typeface="Arial"/>
                <a:ea typeface="ＭＳ Ｐゴシック" charset="0"/>
              </a:rPr>
              <a:t>1</a:t>
            </a:r>
          </a:p>
        </p:txBody>
      </p:sp>
      <p:sp>
        <p:nvSpPr>
          <p:cNvPr id="31" name="TextBox 7"/>
          <p:cNvSpPr txBox="1">
            <a:spLocks noChangeArrowheads="1"/>
          </p:cNvSpPr>
          <p:nvPr/>
        </p:nvSpPr>
        <p:spPr bwMode="auto">
          <a:xfrm>
            <a:off x="5459836" y="2221586"/>
            <a:ext cx="192360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800" b="1">
                <a:solidFill>
                  <a:srgbClr val="000000"/>
                </a:solidFill>
                <a:latin typeface="Arial"/>
                <a:ea typeface="ＭＳ Ｐゴシック" charset="0"/>
              </a:rPr>
              <a:t>M</a:t>
            </a:r>
          </a:p>
        </p:txBody>
      </p:sp>
      <p:sp>
        <p:nvSpPr>
          <p:cNvPr id="32" name="TextBox 8"/>
          <p:cNvSpPr txBox="1">
            <a:spLocks noChangeArrowheads="1"/>
          </p:cNvSpPr>
          <p:nvPr/>
        </p:nvSpPr>
        <p:spPr bwMode="auto">
          <a:xfrm>
            <a:off x="6412336" y="2221586"/>
            <a:ext cx="264496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G</a:t>
            </a:r>
            <a:r>
              <a:rPr lang="en-US" sz="1800" b="1" baseline="-25000" dirty="0">
                <a:solidFill>
                  <a:srgbClr val="000000"/>
                </a:solidFill>
                <a:latin typeface="Arial"/>
                <a:ea typeface="ＭＳ Ｐゴシック" charset="0"/>
              </a:rPr>
              <a:t>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926061" y="2781974"/>
            <a:ext cx="883255" cy="27667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50" b="1" dirty="0">
                <a:solidFill>
                  <a:srgbClr val="C00000"/>
                </a:solidFill>
                <a:latin typeface="Arial"/>
                <a:ea typeface="ＭＳ Ｐゴシック" charset="0"/>
              </a:rPr>
              <a:t>Results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925098" y="5950626"/>
            <a:ext cx="5269071" cy="51296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80" b="1" dirty="0" smtClean="0">
                <a:solidFill>
                  <a:srgbClr val="C00000"/>
                </a:solidFill>
                <a:latin typeface="Arial"/>
                <a:ea typeface="ＭＳ Ｐゴシック" charset="0"/>
              </a:rPr>
              <a:t>Conclusion</a:t>
            </a:r>
            <a:r>
              <a:rPr lang="en-US" sz="188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 </a:t>
            </a:r>
            <a:r>
              <a:rPr lang="en-US" sz="178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Molecules</a:t>
            </a:r>
            <a:r>
              <a:rPr lang="en-US" sz="6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 </a:t>
            </a:r>
            <a:r>
              <a:rPr lang="en-US" sz="8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 </a:t>
            </a:r>
            <a:r>
              <a:rPr lang="en-US" sz="178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present in</a:t>
            </a:r>
            <a:r>
              <a:rPr lang="en-US" sz="10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 </a:t>
            </a:r>
            <a:r>
              <a:rPr lang="en-US" sz="178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the cytoplasm</a:t>
            </a:r>
          </a:p>
          <a:p>
            <a:pPr eaLnBrk="0" fontAlgn="auto" hangingPunc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8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control the progression</a:t>
            </a:r>
            <a:r>
              <a:rPr lang="en-US" sz="10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 </a:t>
            </a:r>
            <a:r>
              <a:rPr lang="en-US" sz="178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to S and M phases.</a:t>
            </a:r>
            <a:endParaRPr lang="en-US" sz="178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924967" y="284941"/>
            <a:ext cx="1290418" cy="27520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50" b="1" dirty="0" smtClean="0">
                <a:solidFill>
                  <a:srgbClr val="C00000"/>
                </a:solidFill>
                <a:latin typeface="Arial"/>
                <a:ea typeface="ＭＳ Ｐゴシック" charset="0"/>
              </a:rPr>
              <a:t>Experiment</a:t>
            </a:r>
            <a:endParaRPr lang="en-US" sz="1850" b="1" dirty="0">
              <a:solidFill>
                <a:srgbClr val="C00000"/>
              </a:solidFill>
              <a:latin typeface="Arial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65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Checkpoints of the Cell Cycle Control System</a:t>
            </a:r>
          </a:p>
        </p:txBody>
      </p:sp>
      <p:sp>
        <p:nvSpPr>
          <p:cNvPr id="8397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sequential events of the cell cycle are directed by a distinct </a:t>
            </a:r>
            <a:r>
              <a:rPr lang="en-US" b="1" dirty="0" smtClean="0"/>
              <a:t>cell cycle control system</a:t>
            </a:r>
            <a:r>
              <a:rPr lang="en-US" dirty="0" smtClean="0"/>
              <a:t>, which is similar to a timing device of a washing machine</a:t>
            </a:r>
          </a:p>
          <a:p>
            <a:r>
              <a:rPr lang="en-US" dirty="0" smtClean="0"/>
              <a:t>The cell cycle control system is regulated by both internal and external controls</a:t>
            </a:r>
          </a:p>
          <a:p>
            <a:r>
              <a:rPr lang="en-US" dirty="0" smtClean="0"/>
              <a:t>The clock has specific </a:t>
            </a:r>
            <a:r>
              <a:rPr lang="en-US" b="1" dirty="0" smtClean="0"/>
              <a:t>checkpoints</a:t>
            </a:r>
            <a:r>
              <a:rPr lang="en-US" dirty="0" smtClean="0"/>
              <a:t> where the cell cycle stops until a go-ahead signal is received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</p:spPr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53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72" y="268224"/>
            <a:ext cx="7382256" cy="6321552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 smtClean="0">
                <a:solidFill>
                  <a:schemeClr val="tx2"/>
                </a:solidFill>
                <a:effectLst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Figure 9.15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3724080" y="264292"/>
            <a:ext cx="2136803" cy="3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600"/>
              </a:lnSpc>
            </a:pPr>
            <a:r>
              <a:rPr lang="en-US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G</a:t>
            </a:r>
            <a:r>
              <a:rPr lang="en-US" b="1" baseline="-25000" dirty="0">
                <a:solidFill>
                  <a:srgbClr val="000000"/>
                </a:solidFill>
                <a:latin typeface="Arial"/>
                <a:ea typeface="ＭＳ Ｐゴシック" charset="0"/>
              </a:rPr>
              <a:t>1</a:t>
            </a:r>
            <a:r>
              <a:rPr lang="en-US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 </a:t>
            </a:r>
            <a:r>
              <a:rPr lang="en-US" sz="10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checkpoint</a:t>
            </a:r>
            <a:endParaRPr lang="en-US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2834284" y="2819378"/>
            <a:ext cx="352661" cy="3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600"/>
              </a:lnSpc>
            </a:pPr>
            <a:r>
              <a:rPr lang="en-US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G</a:t>
            </a:r>
            <a:r>
              <a:rPr lang="en-US" b="1" baseline="-25000" dirty="0">
                <a:solidFill>
                  <a:srgbClr val="000000"/>
                </a:solidFill>
                <a:latin typeface="Arial"/>
                <a:ea typeface="ＭＳ Ｐゴシック" charset="0"/>
              </a:rPr>
              <a:t>1</a:t>
            </a: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4038405" y="2347097"/>
            <a:ext cx="1093248" cy="666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600"/>
              </a:lnSpc>
            </a:pPr>
            <a:r>
              <a:rPr lang="en-US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Control</a:t>
            </a:r>
          </a:p>
          <a:p>
            <a:pPr eaLnBrk="0" hangingPunct="0">
              <a:lnSpc>
                <a:spcPts val="2600"/>
              </a:lnSpc>
            </a:pPr>
            <a:r>
              <a:rPr lang="en-US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system</a:t>
            </a:r>
            <a:endParaRPr lang="en-US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5914040" y="2610622"/>
            <a:ext cx="205184" cy="3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600"/>
              </a:lnSpc>
            </a:pPr>
            <a:r>
              <a:rPr lang="en-US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S</a:t>
            </a:r>
          </a:p>
        </p:txBody>
      </p:sp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3551835" y="4041756"/>
            <a:ext cx="256480" cy="3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600"/>
              </a:lnSpc>
            </a:pPr>
            <a:r>
              <a:rPr lang="en-US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M</a:t>
            </a:r>
          </a:p>
        </p:txBody>
      </p:sp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4794057" y="3938569"/>
            <a:ext cx="352661" cy="3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600"/>
              </a:lnSpc>
            </a:pPr>
            <a:r>
              <a:rPr lang="en-US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G</a:t>
            </a:r>
            <a:r>
              <a:rPr lang="en-US" b="1" baseline="-25000" dirty="0">
                <a:solidFill>
                  <a:srgbClr val="000000"/>
                </a:solidFill>
                <a:latin typeface="Arial"/>
                <a:ea typeface="ＭＳ Ｐゴシック" charset="0"/>
              </a:rPr>
              <a:t>2</a:t>
            </a:r>
          </a:p>
        </p:txBody>
      </p:sp>
      <p:sp>
        <p:nvSpPr>
          <p:cNvPr id="13" name="TextBox 9"/>
          <p:cNvSpPr txBox="1">
            <a:spLocks noChangeArrowheads="1"/>
          </p:cNvSpPr>
          <p:nvPr/>
        </p:nvSpPr>
        <p:spPr bwMode="auto">
          <a:xfrm>
            <a:off x="894355" y="5790386"/>
            <a:ext cx="1965282" cy="3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600"/>
              </a:lnSpc>
            </a:pPr>
            <a:r>
              <a:rPr lang="en-US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M </a:t>
            </a:r>
            <a:r>
              <a:rPr lang="en-US" sz="235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checkpoint</a:t>
            </a:r>
          </a:p>
        </p:txBody>
      </p:sp>
      <p:sp>
        <p:nvSpPr>
          <p:cNvPr id="14" name="TextBox 10"/>
          <p:cNvSpPr txBox="1">
            <a:spLocks noChangeArrowheads="1"/>
          </p:cNvSpPr>
          <p:nvPr/>
        </p:nvSpPr>
        <p:spPr bwMode="auto">
          <a:xfrm>
            <a:off x="3184329" y="6169799"/>
            <a:ext cx="2136803" cy="3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600"/>
              </a:lnSpc>
            </a:pPr>
            <a:r>
              <a:rPr lang="en-US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G</a:t>
            </a:r>
            <a:r>
              <a:rPr lang="en-US" sz="2200" b="1" baseline="-25000" dirty="0">
                <a:solidFill>
                  <a:srgbClr val="000000"/>
                </a:solidFill>
                <a:latin typeface="Arial"/>
                <a:ea typeface="ＭＳ Ｐゴシック" charset="0"/>
              </a:rPr>
              <a:t>2</a:t>
            </a:r>
            <a:r>
              <a:rPr lang="en-US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 </a:t>
            </a:r>
            <a:r>
              <a:rPr lang="en-US" sz="10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 </a:t>
            </a:r>
            <a:r>
              <a:rPr lang="en-US" sz="4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checkpoint</a:t>
            </a:r>
            <a:endParaRPr lang="en-US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3189316" y="409575"/>
            <a:ext cx="475805" cy="621505"/>
          </a:xfrm>
          <a:custGeom>
            <a:avLst/>
            <a:gdLst>
              <a:gd name="connsiteX0" fmla="*/ 6350 w 475805"/>
              <a:gd name="connsiteY0" fmla="*/ 621868 h 628218"/>
              <a:gd name="connsiteX1" fmla="*/ 469455 w 475805"/>
              <a:gd name="connsiteY1" fmla="*/ 6350 h 62821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475805" h="628218">
                <a:moveTo>
                  <a:pt x="6350" y="621868"/>
                </a:moveTo>
                <a:lnTo>
                  <a:pt x="469455" y="6350"/>
                </a:lnTo>
              </a:path>
            </a:pathLst>
          </a:cu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hangingPunct="0"/>
            <a:endParaRPr lang="zh-CN" altLang="en-US" b="1">
              <a:solidFill>
                <a:srgbClr val="000000"/>
              </a:solidFill>
            </a:endParaRPr>
          </a:p>
        </p:txBody>
      </p:sp>
      <p:sp>
        <p:nvSpPr>
          <p:cNvPr id="16" name="Freeform 3"/>
          <p:cNvSpPr/>
          <p:nvPr/>
        </p:nvSpPr>
        <p:spPr>
          <a:xfrm>
            <a:off x="2193131" y="5160003"/>
            <a:ext cx="292630" cy="645486"/>
          </a:xfrm>
          <a:custGeom>
            <a:avLst/>
            <a:gdLst>
              <a:gd name="connsiteX0" fmla="*/ 6350 w 319613"/>
              <a:gd name="connsiteY0" fmla="*/ 686307 h 692658"/>
              <a:gd name="connsiteX1" fmla="*/ 313263 w 319613"/>
              <a:gd name="connsiteY1" fmla="*/ 6350 h 69265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19613" h="692658">
                <a:moveTo>
                  <a:pt x="6350" y="686307"/>
                </a:moveTo>
                <a:lnTo>
                  <a:pt x="313263" y="6350"/>
                </a:lnTo>
              </a:path>
            </a:pathLst>
          </a:cu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hangingPunct="0"/>
            <a:endParaRPr lang="zh-CN" altLang="en-US" b="1">
              <a:solidFill>
                <a:srgbClr val="000000"/>
              </a:solidFill>
            </a:endParaRPr>
          </a:p>
        </p:txBody>
      </p:sp>
      <p:sp>
        <p:nvSpPr>
          <p:cNvPr id="17" name="Freeform 3"/>
          <p:cNvSpPr/>
          <p:nvPr/>
        </p:nvSpPr>
        <p:spPr>
          <a:xfrm>
            <a:off x="3184330" y="5395206"/>
            <a:ext cx="287534" cy="728605"/>
          </a:xfrm>
          <a:custGeom>
            <a:avLst/>
            <a:gdLst>
              <a:gd name="connsiteX0" fmla="*/ 311175 w 317525"/>
              <a:gd name="connsiteY0" fmla="*/ 788923 h 795273"/>
              <a:gd name="connsiteX1" fmla="*/ 6350 w 317525"/>
              <a:gd name="connsiteY1" fmla="*/ 6350 h 79527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17525" h="795273">
                <a:moveTo>
                  <a:pt x="311175" y="788923"/>
                </a:moveTo>
                <a:lnTo>
                  <a:pt x="6350" y="6350"/>
                </a:lnTo>
              </a:path>
            </a:pathLst>
          </a:cu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hangingPunct="0"/>
            <a:endParaRPr lang="zh-CN" altLang="en-US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33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many cells, the G</a:t>
            </a:r>
            <a:r>
              <a:rPr lang="en-US" baseline="-25000" dirty="0" smtClean="0"/>
              <a:t>1</a:t>
            </a:r>
            <a:r>
              <a:rPr lang="en-US" dirty="0" smtClean="0"/>
              <a:t> checkpoint seems to be the most important </a:t>
            </a:r>
          </a:p>
          <a:p>
            <a:r>
              <a:rPr lang="en-US" dirty="0" smtClean="0"/>
              <a:t>If a cell receives a go-ahead signal at the G</a:t>
            </a:r>
            <a:r>
              <a:rPr lang="en-US" baseline="-25000" dirty="0" smtClean="0"/>
              <a:t>1 </a:t>
            </a:r>
            <a:r>
              <a:rPr lang="en-US" dirty="0" smtClean="0"/>
              <a:t>checkpoint, it will usually complete the S, G</a:t>
            </a:r>
            <a:r>
              <a:rPr lang="en-US" baseline="-25000" dirty="0" smtClean="0"/>
              <a:t>2</a:t>
            </a:r>
            <a:r>
              <a:rPr lang="en-US" dirty="0" smtClean="0"/>
              <a:t>, and </a:t>
            </a:r>
            <a:br>
              <a:rPr lang="en-US" dirty="0" smtClean="0"/>
            </a:br>
            <a:r>
              <a:rPr lang="en-US" dirty="0" smtClean="0"/>
              <a:t>M phases and divide</a:t>
            </a:r>
          </a:p>
          <a:p>
            <a:r>
              <a:rPr lang="en-US" dirty="0" smtClean="0"/>
              <a:t>If the cell does not receive the go-ahead signal, it </a:t>
            </a:r>
            <a:br>
              <a:rPr lang="en-US" dirty="0" smtClean="0"/>
            </a:br>
            <a:r>
              <a:rPr lang="en-US" dirty="0" smtClean="0"/>
              <a:t>will exit the cycle, switching into a </a:t>
            </a:r>
            <a:r>
              <a:rPr lang="en-US" dirty="0" err="1" smtClean="0"/>
              <a:t>nondividing</a:t>
            </a:r>
            <a:r>
              <a:rPr lang="en-US" dirty="0" smtClean="0"/>
              <a:t> state called the </a:t>
            </a:r>
            <a:r>
              <a:rPr lang="en-US" b="1" dirty="0" smtClean="0"/>
              <a:t>G</a:t>
            </a:r>
            <a:r>
              <a:rPr lang="en-US" b="1" baseline="-25000" dirty="0" smtClean="0"/>
              <a:t>0</a:t>
            </a:r>
            <a:r>
              <a:rPr lang="en-US" b="1" dirty="0" smtClean="0"/>
              <a:t> phase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</p:spPr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61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52" y="1301496"/>
            <a:ext cx="7778496" cy="425500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 smtClean="0">
                <a:solidFill>
                  <a:schemeClr val="tx2"/>
                </a:solidFill>
                <a:effectLst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Figure 9.16-1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744538" y="1304672"/>
            <a:ext cx="1881925" cy="294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300"/>
              </a:lnSpc>
            </a:pPr>
            <a:r>
              <a:rPr lang="en-US" sz="21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G</a:t>
            </a:r>
            <a:r>
              <a:rPr lang="en-US" sz="2100" b="1" baseline="-25000" dirty="0">
                <a:solidFill>
                  <a:srgbClr val="000000"/>
                </a:solidFill>
                <a:latin typeface="Arial"/>
                <a:ea typeface="ＭＳ Ｐゴシック" charset="0"/>
              </a:rPr>
              <a:t>1</a:t>
            </a:r>
            <a:r>
              <a:rPr lang="en-US" sz="21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 </a:t>
            </a:r>
            <a:r>
              <a:rPr lang="en-US" sz="10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 </a:t>
            </a:r>
            <a:r>
              <a:rPr lang="en-US" sz="21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checkpoint</a:t>
            </a:r>
            <a:endParaRPr lang="en-US" sz="21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5" name="TextBox 3"/>
          <p:cNvSpPr txBox="1">
            <a:spLocks noChangeArrowheads="1"/>
          </p:cNvSpPr>
          <p:nvPr/>
        </p:nvSpPr>
        <p:spPr bwMode="auto">
          <a:xfrm>
            <a:off x="1409700" y="2120647"/>
            <a:ext cx="309380" cy="294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300"/>
              </a:lnSpc>
            </a:pPr>
            <a:r>
              <a:rPr lang="en-US" sz="21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G</a:t>
            </a:r>
            <a:r>
              <a:rPr lang="en-US" sz="2100" b="1" baseline="-25000" dirty="0">
                <a:solidFill>
                  <a:srgbClr val="000000"/>
                </a:solidFill>
                <a:latin typeface="Arial"/>
                <a:ea typeface="ＭＳ Ｐゴシック" charset="0"/>
              </a:rPr>
              <a:t>0</a:t>
            </a:r>
          </a:p>
        </p:txBody>
      </p:sp>
      <p:sp>
        <p:nvSpPr>
          <p:cNvPr id="16" name="TextBox 4"/>
          <p:cNvSpPr txBox="1">
            <a:spLocks noChangeArrowheads="1"/>
          </p:cNvSpPr>
          <p:nvPr/>
        </p:nvSpPr>
        <p:spPr bwMode="auto">
          <a:xfrm>
            <a:off x="2536825" y="3954209"/>
            <a:ext cx="309380" cy="294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300"/>
              </a:lnSpc>
            </a:pPr>
            <a:r>
              <a:rPr lang="en-US" sz="21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G</a:t>
            </a:r>
            <a:r>
              <a:rPr lang="en-US" sz="2100" b="1" baseline="-25000" dirty="0">
                <a:solidFill>
                  <a:srgbClr val="000000"/>
                </a:solidFill>
                <a:latin typeface="Arial"/>
                <a:ea typeface="ＭＳ Ｐゴシック" charset="0"/>
              </a:rPr>
              <a:t>1</a:t>
            </a:r>
          </a:p>
        </p:txBody>
      </p:sp>
      <p:sp>
        <p:nvSpPr>
          <p:cNvPr id="17" name="TextBox 5"/>
          <p:cNvSpPr txBox="1">
            <a:spLocks noChangeArrowheads="1"/>
          </p:cNvSpPr>
          <p:nvPr/>
        </p:nvSpPr>
        <p:spPr bwMode="auto">
          <a:xfrm>
            <a:off x="711200" y="4498721"/>
            <a:ext cx="3638112" cy="589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300"/>
              </a:lnSpc>
            </a:pPr>
            <a:r>
              <a:rPr lang="en-US" sz="205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Without go-ahead signal, cell</a:t>
            </a:r>
          </a:p>
          <a:p>
            <a:pPr eaLnBrk="0" hangingPunct="0">
              <a:lnSpc>
                <a:spcPts val="2300"/>
              </a:lnSpc>
            </a:pPr>
            <a:r>
              <a:rPr lang="en-US" sz="205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enters G</a:t>
            </a:r>
            <a:r>
              <a:rPr lang="en-US" sz="2050" b="1" baseline="-25000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0</a:t>
            </a:r>
            <a:r>
              <a:rPr lang="en-US" sz="205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.</a:t>
            </a:r>
            <a:endParaRPr lang="en-US" sz="205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8" name="TextBox 7"/>
          <p:cNvSpPr txBox="1">
            <a:spLocks noChangeArrowheads="1"/>
          </p:cNvSpPr>
          <p:nvPr/>
        </p:nvSpPr>
        <p:spPr bwMode="auto">
          <a:xfrm>
            <a:off x="711200" y="5205158"/>
            <a:ext cx="2276264" cy="294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300"/>
              </a:lnSpc>
            </a:pPr>
            <a:r>
              <a:rPr lang="en-US" sz="21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(a) </a:t>
            </a:r>
            <a:r>
              <a:rPr lang="en-US" sz="21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G</a:t>
            </a:r>
            <a:r>
              <a:rPr lang="en-US" sz="2100" b="1" baseline="-25000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1</a:t>
            </a:r>
            <a:r>
              <a:rPr lang="en-US" sz="21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 </a:t>
            </a:r>
            <a:r>
              <a:rPr lang="en-US" sz="10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 </a:t>
            </a:r>
            <a:r>
              <a:rPr lang="en-US" sz="21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checkpoint</a:t>
            </a:r>
            <a:endParaRPr lang="en-US" sz="21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9" name="TextBox 9"/>
          <p:cNvSpPr txBox="1">
            <a:spLocks noChangeArrowheads="1"/>
          </p:cNvSpPr>
          <p:nvPr/>
        </p:nvSpPr>
        <p:spPr bwMode="auto">
          <a:xfrm>
            <a:off x="6742113" y="3954209"/>
            <a:ext cx="309380" cy="294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300"/>
              </a:lnSpc>
            </a:pPr>
            <a:r>
              <a:rPr lang="en-US" sz="21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G</a:t>
            </a:r>
            <a:r>
              <a:rPr lang="en-US" sz="2100" b="1" baseline="-25000" dirty="0">
                <a:solidFill>
                  <a:srgbClr val="000000"/>
                </a:solidFill>
                <a:latin typeface="Arial"/>
                <a:ea typeface="ＭＳ Ｐゴシック" charset="0"/>
              </a:rPr>
              <a:t>1</a:t>
            </a:r>
          </a:p>
        </p:txBody>
      </p:sp>
      <p:sp>
        <p:nvSpPr>
          <p:cNvPr id="20" name="TextBox 10"/>
          <p:cNvSpPr txBox="1">
            <a:spLocks noChangeArrowheads="1"/>
          </p:cNvSpPr>
          <p:nvPr/>
        </p:nvSpPr>
        <p:spPr bwMode="auto">
          <a:xfrm>
            <a:off x="4946650" y="4503485"/>
            <a:ext cx="3309432" cy="589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300"/>
              </a:lnSpc>
            </a:pPr>
            <a:r>
              <a:rPr lang="en-US" sz="205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With go-ahead signal, cell</a:t>
            </a:r>
          </a:p>
          <a:p>
            <a:pPr eaLnBrk="0" hangingPunct="0">
              <a:lnSpc>
                <a:spcPts val="2300"/>
              </a:lnSpc>
            </a:pPr>
            <a:r>
              <a:rPr lang="en-US" sz="205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continues cell cycle.</a:t>
            </a:r>
            <a:endParaRPr lang="en-US" sz="205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2216563" y="1576736"/>
            <a:ext cx="460695" cy="734089"/>
          </a:xfrm>
          <a:custGeom>
            <a:avLst/>
            <a:gdLst>
              <a:gd name="connsiteX0" fmla="*/ 6350 w 460695"/>
              <a:gd name="connsiteY0" fmla="*/ 6350 h 734089"/>
              <a:gd name="connsiteX1" fmla="*/ 454345 w 460695"/>
              <a:gd name="connsiteY1" fmla="*/ 727739 h 73408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460695" h="734089">
                <a:moveTo>
                  <a:pt x="6350" y="6350"/>
                </a:moveTo>
                <a:lnTo>
                  <a:pt x="454345" y="727739"/>
                </a:lnTo>
              </a:path>
            </a:pathLst>
          </a:cu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hangingPunct="0"/>
            <a:endParaRPr lang="zh-CN" altLang="en-US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0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12" y="707136"/>
            <a:ext cx="7808976" cy="544372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 smtClean="0">
                <a:solidFill>
                  <a:schemeClr val="tx2"/>
                </a:solidFill>
                <a:effectLst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Figure 9.16-2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2679724" y="738717"/>
            <a:ext cx="309380" cy="294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300"/>
              </a:lnSpc>
            </a:pPr>
            <a:r>
              <a:rPr lang="en-US" sz="21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G</a:t>
            </a:r>
            <a:r>
              <a:rPr lang="en-US" sz="2100" b="1" baseline="-25000" dirty="0">
                <a:solidFill>
                  <a:srgbClr val="000000"/>
                </a:solidFill>
                <a:latin typeface="Arial"/>
                <a:ea typeface="ＭＳ Ｐゴシック" charset="0"/>
              </a:rPr>
              <a:t>1</a:t>
            </a: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6838974" y="756180"/>
            <a:ext cx="309380" cy="294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300"/>
              </a:lnSpc>
            </a:pPr>
            <a:r>
              <a:rPr lang="en-US" sz="21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G</a:t>
            </a:r>
            <a:r>
              <a:rPr lang="en-US" sz="2100" b="1" baseline="-25000" dirty="0">
                <a:solidFill>
                  <a:srgbClr val="000000"/>
                </a:solidFill>
                <a:latin typeface="Arial"/>
                <a:ea typeface="ＭＳ Ｐゴシック" charset="0"/>
              </a:rPr>
              <a:t>1</a:t>
            </a: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3305199" y="1778530"/>
            <a:ext cx="224420" cy="294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300"/>
              </a:lnSpc>
            </a:pPr>
            <a:r>
              <a:rPr lang="en-US" sz="2100" b="1">
                <a:solidFill>
                  <a:srgbClr val="000000"/>
                </a:solidFill>
                <a:latin typeface="Arial"/>
                <a:ea typeface="ＭＳ Ｐゴシック" charset="0"/>
              </a:rPr>
              <a:t>M</a:t>
            </a:r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693527" y="2537354"/>
            <a:ext cx="1421864" cy="589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>
              <a:lnSpc>
                <a:spcPts val="2300"/>
              </a:lnSpc>
            </a:pPr>
            <a:r>
              <a:rPr lang="en-US" sz="21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M</a:t>
            </a:r>
          </a:p>
          <a:p>
            <a:pPr algn="ctr" eaLnBrk="0" hangingPunct="0">
              <a:lnSpc>
                <a:spcPts val="2300"/>
              </a:lnSpc>
            </a:pPr>
            <a:r>
              <a:rPr lang="en-US" sz="21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checkpoint</a:t>
            </a:r>
            <a:endParaRPr lang="en-US" sz="21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3841774" y="1780117"/>
            <a:ext cx="309380" cy="294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300"/>
              </a:lnSpc>
            </a:pPr>
            <a:r>
              <a:rPr lang="en-US" sz="21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G</a:t>
            </a:r>
            <a:r>
              <a:rPr lang="en-US" sz="2100" b="1" baseline="-25000" dirty="0">
                <a:solidFill>
                  <a:srgbClr val="000000"/>
                </a:solidFill>
                <a:latin typeface="Arial"/>
                <a:ea typeface="ＭＳ Ｐゴシック" charset="0"/>
              </a:rPr>
              <a:t>2</a:t>
            </a:r>
          </a:p>
        </p:txBody>
      </p:sp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7464449" y="1803136"/>
            <a:ext cx="224420" cy="294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300"/>
              </a:lnSpc>
            </a:pPr>
            <a:r>
              <a:rPr lang="en-US" sz="21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M</a:t>
            </a:r>
          </a:p>
        </p:txBody>
      </p:sp>
      <p:sp>
        <p:nvSpPr>
          <p:cNvPr id="13" name="TextBox 9"/>
          <p:cNvSpPr txBox="1">
            <a:spLocks noChangeArrowheads="1"/>
          </p:cNvSpPr>
          <p:nvPr/>
        </p:nvSpPr>
        <p:spPr bwMode="auto">
          <a:xfrm>
            <a:off x="8016106" y="1890448"/>
            <a:ext cx="309380" cy="294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300"/>
              </a:lnSpc>
            </a:pPr>
            <a:r>
              <a:rPr lang="en-US" sz="21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G</a:t>
            </a:r>
            <a:r>
              <a:rPr lang="en-US" sz="2100" b="1" baseline="-25000" dirty="0">
                <a:solidFill>
                  <a:srgbClr val="000000"/>
                </a:solidFill>
                <a:latin typeface="Arial"/>
                <a:ea typeface="ＭＳ Ｐゴシック" charset="0"/>
              </a:rPr>
              <a:t>2</a:t>
            </a:r>
          </a:p>
        </p:txBody>
      </p:sp>
      <p:sp>
        <p:nvSpPr>
          <p:cNvPr id="14" name="TextBox 10"/>
          <p:cNvSpPr txBox="1">
            <a:spLocks noChangeArrowheads="1"/>
          </p:cNvSpPr>
          <p:nvPr/>
        </p:nvSpPr>
        <p:spPr bwMode="auto">
          <a:xfrm>
            <a:off x="4556149" y="3686704"/>
            <a:ext cx="1285608" cy="294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300"/>
              </a:lnSpc>
            </a:pPr>
            <a:r>
              <a:rPr lang="en-US" sz="2100" b="1">
                <a:solidFill>
                  <a:srgbClr val="000000"/>
                </a:solidFill>
                <a:latin typeface="Arial"/>
                <a:ea typeface="ＭＳ Ｐゴシック" charset="0"/>
              </a:rPr>
              <a:t>Anaphase</a:t>
            </a:r>
          </a:p>
        </p:txBody>
      </p:sp>
      <p:sp>
        <p:nvSpPr>
          <p:cNvPr id="15" name="TextBox 11"/>
          <p:cNvSpPr txBox="1">
            <a:spLocks noChangeArrowheads="1"/>
          </p:cNvSpPr>
          <p:nvPr/>
        </p:nvSpPr>
        <p:spPr bwMode="auto">
          <a:xfrm>
            <a:off x="692174" y="4343929"/>
            <a:ext cx="1853071" cy="294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300"/>
              </a:lnSpc>
            </a:pPr>
            <a:r>
              <a:rPr lang="en-US" sz="2100" b="1" dirty="0" err="1">
                <a:solidFill>
                  <a:srgbClr val="000000"/>
                </a:solidFill>
                <a:latin typeface="Arial"/>
                <a:ea typeface="ＭＳ Ｐゴシック" charset="0"/>
              </a:rPr>
              <a:t>Prometaphase</a:t>
            </a:r>
            <a:endParaRPr lang="en-US" sz="21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6" name="TextBox 12"/>
          <p:cNvSpPr txBox="1">
            <a:spLocks noChangeArrowheads="1"/>
          </p:cNvSpPr>
          <p:nvPr/>
        </p:nvSpPr>
        <p:spPr bwMode="auto">
          <a:xfrm>
            <a:off x="707256" y="4754299"/>
            <a:ext cx="3308598" cy="884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300"/>
              </a:lnSpc>
            </a:pPr>
            <a:r>
              <a:rPr lang="en-US" sz="205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Without full chromosome</a:t>
            </a:r>
          </a:p>
          <a:p>
            <a:pPr eaLnBrk="0" hangingPunct="0">
              <a:lnSpc>
                <a:spcPts val="2300"/>
              </a:lnSpc>
            </a:pPr>
            <a:r>
              <a:rPr lang="en-US" sz="205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attachment, stop signal is</a:t>
            </a:r>
          </a:p>
          <a:p>
            <a:pPr eaLnBrk="0" hangingPunct="0">
              <a:lnSpc>
                <a:spcPts val="2300"/>
              </a:lnSpc>
            </a:pPr>
            <a:r>
              <a:rPr lang="en-US" sz="205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received.</a:t>
            </a:r>
            <a:endParaRPr lang="en-US" sz="205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7" name="TextBox 15"/>
          <p:cNvSpPr txBox="1">
            <a:spLocks noChangeArrowheads="1"/>
          </p:cNvSpPr>
          <p:nvPr/>
        </p:nvSpPr>
        <p:spPr bwMode="auto">
          <a:xfrm>
            <a:off x="698524" y="5813954"/>
            <a:ext cx="2141612" cy="294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300"/>
              </a:lnSpc>
            </a:pPr>
            <a:r>
              <a:rPr lang="en-US" sz="2100" b="1">
                <a:solidFill>
                  <a:srgbClr val="000000"/>
                </a:solidFill>
                <a:latin typeface="Arial"/>
                <a:ea typeface="ＭＳ Ｐゴシック" charset="0"/>
              </a:rPr>
              <a:t>(b) M checkpoint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7019574" y="3488267"/>
            <a:ext cx="1421864" cy="589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>
              <a:lnSpc>
                <a:spcPts val="2300"/>
              </a:lnSpc>
            </a:pPr>
            <a:r>
              <a:rPr lang="en-US" sz="21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G</a:t>
            </a:r>
            <a:r>
              <a:rPr lang="en-US" sz="2100" b="1" baseline="-25000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2</a:t>
            </a:r>
          </a:p>
          <a:p>
            <a:pPr algn="ctr" eaLnBrk="0" hangingPunct="0">
              <a:lnSpc>
                <a:spcPts val="2300"/>
              </a:lnSpc>
            </a:pPr>
            <a:r>
              <a:rPr lang="en-US" sz="21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checkpoint</a:t>
            </a:r>
            <a:endParaRPr lang="en-US" sz="21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9" name="TextBox 19"/>
          <p:cNvSpPr txBox="1">
            <a:spLocks noChangeArrowheads="1"/>
          </p:cNvSpPr>
          <p:nvPr/>
        </p:nvSpPr>
        <p:spPr bwMode="auto">
          <a:xfrm>
            <a:off x="5892824" y="4343929"/>
            <a:ext cx="1389804" cy="294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300"/>
              </a:lnSpc>
            </a:pPr>
            <a:r>
              <a:rPr lang="en-US" sz="21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Metaphase</a:t>
            </a:r>
          </a:p>
        </p:txBody>
      </p:sp>
      <p:sp>
        <p:nvSpPr>
          <p:cNvPr id="20" name="TextBox 20"/>
          <p:cNvSpPr txBox="1">
            <a:spLocks noChangeArrowheads="1"/>
          </p:cNvSpPr>
          <p:nvPr/>
        </p:nvSpPr>
        <p:spPr bwMode="auto">
          <a:xfrm>
            <a:off x="4488680" y="4751918"/>
            <a:ext cx="3936975" cy="884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300"/>
              </a:lnSpc>
            </a:pPr>
            <a:r>
              <a:rPr lang="en-US" sz="205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With full chromosome</a:t>
            </a:r>
          </a:p>
          <a:p>
            <a:pPr eaLnBrk="0" hangingPunct="0">
              <a:lnSpc>
                <a:spcPts val="2300"/>
              </a:lnSpc>
            </a:pPr>
            <a:r>
              <a:rPr lang="en-US" sz="205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attachment, go-ahead signal is</a:t>
            </a:r>
          </a:p>
          <a:p>
            <a:pPr eaLnBrk="0" hangingPunct="0">
              <a:lnSpc>
                <a:spcPts val="2300"/>
              </a:lnSpc>
            </a:pPr>
            <a:r>
              <a:rPr lang="en-US" sz="205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received.</a:t>
            </a:r>
            <a:endParaRPr lang="en-US" sz="205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1704762" y="2593398"/>
            <a:ext cx="586344" cy="266534"/>
          </a:xfrm>
          <a:custGeom>
            <a:avLst/>
            <a:gdLst>
              <a:gd name="connsiteX0" fmla="*/ 6350 w 586344"/>
              <a:gd name="connsiteY0" fmla="*/ 260184 h 266534"/>
              <a:gd name="connsiteX1" fmla="*/ 579994 w 586344"/>
              <a:gd name="connsiteY1" fmla="*/ 6350 h 26653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86344" h="266534">
                <a:moveTo>
                  <a:pt x="6350" y="260184"/>
                </a:moveTo>
                <a:lnTo>
                  <a:pt x="579994" y="6350"/>
                </a:lnTo>
              </a:path>
            </a:pathLst>
          </a:cu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hangingPunct="0"/>
            <a:endParaRPr lang="zh-CN" altLang="en-US" b="1">
              <a:solidFill>
                <a:srgbClr val="000000"/>
              </a:solidFill>
            </a:endParaRPr>
          </a:p>
        </p:txBody>
      </p:sp>
      <p:sp>
        <p:nvSpPr>
          <p:cNvPr id="22" name="Freeform 3"/>
          <p:cNvSpPr/>
          <p:nvPr/>
        </p:nvSpPr>
        <p:spPr>
          <a:xfrm>
            <a:off x="7173014" y="3379273"/>
            <a:ext cx="327924" cy="345001"/>
          </a:xfrm>
          <a:custGeom>
            <a:avLst/>
            <a:gdLst>
              <a:gd name="connsiteX0" fmla="*/ 227164 w 233514"/>
              <a:gd name="connsiteY0" fmla="*/ 258684 h 265034"/>
              <a:gd name="connsiteX1" fmla="*/ 6350 w 233514"/>
              <a:gd name="connsiteY1" fmla="*/ 6350 h 26503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33514" h="265034">
                <a:moveTo>
                  <a:pt x="227164" y="258684"/>
                </a:moveTo>
                <a:lnTo>
                  <a:pt x="6350" y="6350"/>
                </a:lnTo>
              </a:path>
            </a:pathLst>
          </a:cu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hangingPunct="0"/>
            <a:endParaRPr lang="zh-CN" altLang="en-US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91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cell cycle is regulated by a set of regulatory proteins and protein complexes including kinases and proteins called cyclins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</p:spPr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39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GAMESHOW" val="False"/>
  <p:tag name="PPTVERSION" val="XP"/>
</p:tagLst>
</file>

<file path=ppt/theme/theme1.xml><?xml version="1.0" encoding="utf-8"?>
<a:theme xmlns:a="http://schemas.openxmlformats.org/drawingml/2006/main" name="BIF2e_Lecture_Design">
  <a:themeElements>
    <a:clrScheme name="1_CC4eActiveLectureQuestions 15">
      <a:dk1>
        <a:srgbClr val="000000"/>
      </a:dk1>
      <a:lt1>
        <a:srgbClr val="FFFFFF"/>
      </a:lt1>
      <a:dk2>
        <a:srgbClr val="0060AF"/>
      </a:dk2>
      <a:lt2>
        <a:srgbClr val="000000"/>
      </a:lt2>
      <a:accent1>
        <a:srgbClr val="F7955A"/>
      </a:accent1>
      <a:accent2>
        <a:srgbClr val="009247"/>
      </a:accent2>
      <a:accent3>
        <a:srgbClr val="FFFFFF"/>
      </a:accent3>
      <a:accent4>
        <a:srgbClr val="000000"/>
      </a:accent4>
      <a:accent5>
        <a:srgbClr val="FAC8B5"/>
      </a:accent5>
      <a:accent6>
        <a:srgbClr val="00843F"/>
      </a:accent6>
      <a:hlink>
        <a:srgbClr val="009999"/>
      </a:hlink>
      <a:folHlink>
        <a:srgbClr val="99CC00"/>
      </a:folHlink>
    </a:clrScheme>
    <a:fontScheme name="Custom 2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C4eActiveLectureQuestion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3">
        <a:dk1>
          <a:srgbClr val="000000"/>
        </a:dk1>
        <a:lt1>
          <a:srgbClr val="FFFFFF"/>
        </a:lt1>
        <a:dk2>
          <a:srgbClr val="005472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14">
        <a:dk1>
          <a:srgbClr val="000000"/>
        </a:dk1>
        <a:lt1>
          <a:srgbClr val="FFFFFF"/>
        </a:lt1>
        <a:dk2>
          <a:srgbClr val="333399"/>
        </a:dk2>
        <a:lt2>
          <a:srgbClr val="000000"/>
        </a:lt2>
        <a:accent1>
          <a:srgbClr val="B7DAB8"/>
        </a:accent1>
        <a:accent2>
          <a:srgbClr val="005472"/>
        </a:accent2>
        <a:accent3>
          <a:srgbClr val="FFFFFF"/>
        </a:accent3>
        <a:accent4>
          <a:srgbClr val="000000"/>
        </a:accent4>
        <a:accent5>
          <a:srgbClr val="D8EAD8"/>
        </a:accent5>
        <a:accent6>
          <a:srgbClr val="004B67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15">
        <a:dk1>
          <a:srgbClr val="000000"/>
        </a:dk1>
        <a:lt1>
          <a:srgbClr val="FFFFFF"/>
        </a:lt1>
        <a:dk2>
          <a:srgbClr val="0060AF"/>
        </a:dk2>
        <a:lt2>
          <a:srgbClr val="000000"/>
        </a:lt2>
        <a:accent1>
          <a:srgbClr val="F7955A"/>
        </a:accent1>
        <a:accent2>
          <a:srgbClr val="009247"/>
        </a:accent2>
        <a:accent3>
          <a:srgbClr val="FFFFFF"/>
        </a:accent3>
        <a:accent4>
          <a:srgbClr val="000000"/>
        </a:accent4>
        <a:accent5>
          <a:srgbClr val="FAC8B5"/>
        </a:accent5>
        <a:accent6>
          <a:srgbClr val="00843F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IF2e_Lecture_Design" id="{B0E6D828-9B85-4718-9282-A007272011D2}" vid="{E31D12D0-4DE0-4655-8738-44DE4B3CF91E}"/>
    </a:ext>
  </a:extLst>
</a:theme>
</file>

<file path=ppt/theme/theme10.xml><?xml version="1.0" encoding="utf-8"?>
<a:theme xmlns:a="http://schemas.openxmlformats.org/drawingml/2006/main" name="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0.xml><?xml version="1.0" encoding="utf-8"?>
<a:theme xmlns:a="http://schemas.openxmlformats.org/drawingml/2006/main" name="9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1.xml><?xml version="1.0" encoding="utf-8"?>
<a:theme xmlns:a="http://schemas.openxmlformats.org/drawingml/2006/main" name="10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2.xml><?xml version="1.0" encoding="utf-8"?>
<a:theme xmlns:a="http://schemas.openxmlformats.org/drawingml/2006/main" name="10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3.xml><?xml version="1.0" encoding="utf-8"?>
<a:theme xmlns:a="http://schemas.openxmlformats.org/drawingml/2006/main" name="10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4.xml><?xml version="1.0" encoding="utf-8"?>
<a:theme xmlns:a="http://schemas.openxmlformats.org/drawingml/2006/main" name="10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5.xml><?xml version="1.0" encoding="utf-8"?>
<a:theme xmlns:a="http://schemas.openxmlformats.org/drawingml/2006/main" name="10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6.xml><?xml version="1.0" encoding="utf-8"?>
<a:theme xmlns:a="http://schemas.openxmlformats.org/drawingml/2006/main" name="10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7.xml><?xml version="1.0" encoding="utf-8"?>
<a:theme xmlns:a="http://schemas.openxmlformats.org/drawingml/2006/main" name="10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8.xml><?xml version="1.0" encoding="utf-8"?>
<a:theme xmlns:a="http://schemas.openxmlformats.org/drawingml/2006/main" name="10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9.xml><?xml version="1.0" encoding="utf-8"?>
<a:theme xmlns:a="http://schemas.openxmlformats.org/drawingml/2006/main" name="10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0.xml><?xml version="1.0" encoding="utf-8"?>
<a:theme xmlns:a="http://schemas.openxmlformats.org/drawingml/2006/main" name="10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1.xml><?xml version="1.0" encoding="utf-8"?>
<a:theme xmlns:a="http://schemas.openxmlformats.org/drawingml/2006/main" name="11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2.xml><?xml version="1.0" encoding="utf-8"?>
<a:theme xmlns:a="http://schemas.openxmlformats.org/drawingml/2006/main" name="11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3.xml><?xml version="1.0" encoding="utf-8"?>
<a:theme xmlns:a="http://schemas.openxmlformats.org/drawingml/2006/main" name="11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4.xml><?xml version="1.0" encoding="utf-8"?>
<a:theme xmlns:a="http://schemas.openxmlformats.org/drawingml/2006/main" name="11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5.xml><?xml version="1.0" encoding="utf-8"?>
<a:theme xmlns:a="http://schemas.openxmlformats.org/drawingml/2006/main" name="11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6.xml><?xml version="1.0" encoding="utf-8"?>
<a:theme xmlns:a="http://schemas.openxmlformats.org/drawingml/2006/main" name="11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7.xml><?xml version="1.0" encoding="utf-8"?>
<a:theme xmlns:a="http://schemas.openxmlformats.org/drawingml/2006/main" name="11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8.xml><?xml version="1.0" encoding="utf-8"?>
<a:theme xmlns:a="http://schemas.openxmlformats.org/drawingml/2006/main" name="11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9.xml><?xml version="1.0" encoding="utf-8"?>
<a:theme xmlns:a="http://schemas.openxmlformats.org/drawingml/2006/main" name="11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0.xml><?xml version="1.0" encoding="utf-8"?>
<a:theme xmlns:a="http://schemas.openxmlformats.org/drawingml/2006/main" name="11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1.xml><?xml version="1.0" encoding="utf-8"?>
<a:theme xmlns:a="http://schemas.openxmlformats.org/drawingml/2006/main" name="12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2.xml><?xml version="1.0" encoding="utf-8"?>
<a:theme xmlns:a="http://schemas.openxmlformats.org/drawingml/2006/main" name="12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3.xml><?xml version="1.0" encoding="utf-8"?>
<a:theme xmlns:a="http://schemas.openxmlformats.org/drawingml/2006/main" name="12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4.xml><?xml version="1.0" encoding="utf-8"?>
<a:theme xmlns:a="http://schemas.openxmlformats.org/drawingml/2006/main" name="12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5.xml><?xml version="1.0" encoding="utf-8"?>
<a:theme xmlns:a="http://schemas.openxmlformats.org/drawingml/2006/main" name="12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6.xml><?xml version="1.0" encoding="utf-8"?>
<a:theme xmlns:a="http://schemas.openxmlformats.org/drawingml/2006/main" name="12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7.xml><?xml version="1.0" encoding="utf-8"?>
<a:theme xmlns:a="http://schemas.openxmlformats.org/drawingml/2006/main" name="12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8.xml><?xml version="1.0" encoding="utf-8"?>
<a:theme xmlns:a="http://schemas.openxmlformats.org/drawingml/2006/main" name="12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9.xml><?xml version="1.0" encoding="utf-8"?>
<a:theme xmlns:a="http://schemas.openxmlformats.org/drawingml/2006/main" name="12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0.xml><?xml version="1.0" encoding="utf-8"?>
<a:theme xmlns:a="http://schemas.openxmlformats.org/drawingml/2006/main" name="12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1.xml><?xml version="1.0" encoding="utf-8"?>
<a:theme xmlns:a="http://schemas.openxmlformats.org/drawingml/2006/main" name="13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2.xml><?xml version="1.0" encoding="utf-8"?>
<a:theme xmlns:a="http://schemas.openxmlformats.org/drawingml/2006/main" name="13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3.xml><?xml version="1.0" encoding="utf-8"?>
<a:theme xmlns:a="http://schemas.openxmlformats.org/drawingml/2006/main" name="13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4.xml><?xml version="1.0" encoding="utf-8"?>
<a:theme xmlns:a="http://schemas.openxmlformats.org/drawingml/2006/main" name="13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5.xml><?xml version="1.0" encoding="utf-8"?>
<a:theme xmlns:a="http://schemas.openxmlformats.org/drawingml/2006/main" name="13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6.xml><?xml version="1.0" encoding="utf-8"?>
<a:theme xmlns:a="http://schemas.openxmlformats.org/drawingml/2006/main" name="13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7.xml><?xml version="1.0" encoding="utf-8"?>
<a:theme xmlns:a="http://schemas.openxmlformats.org/drawingml/2006/main" name="13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8.xml><?xml version="1.0" encoding="utf-8"?>
<a:theme xmlns:a="http://schemas.openxmlformats.org/drawingml/2006/main" name="13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9.xml><?xml version="1.0" encoding="utf-8"?>
<a:theme xmlns:a="http://schemas.openxmlformats.org/drawingml/2006/main" name="13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0.xml><?xml version="1.0" encoding="utf-8"?>
<a:theme xmlns:a="http://schemas.openxmlformats.org/drawingml/2006/main" name="13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1.xml><?xml version="1.0" encoding="utf-8"?>
<a:theme xmlns:a="http://schemas.openxmlformats.org/drawingml/2006/main" name="14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2.xml><?xml version="1.0" encoding="utf-8"?>
<a:theme xmlns:a="http://schemas.openxmlformats.org/drawingml/2006/main" name="14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3.xml><?xml version="1.0" encoding="utf-8"?>
<a:theme xmlns:a="http://schemas.openxmlformats.org/drawingml/2006/main" name="14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4.xml><?xml version="1.0" encoding="utf-8"?>
<a:theme xmlns:a="http://schemas.openxmlformats.org/drawingml/2006/main" name="14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5.xml><?xml version="1.0" encoding="utf-8"?>
<a:theme xmlns:a="http://schemas.openxmlformats.org/drawingml/2006/main" name="14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6.xml><?xml version="1.0" encoding="utf-8"?>
<a:theme xmlns:a="http://schemas.openxmlformats.org/drawingml/2006/main" name="14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7.xml><?xml version="1.0" encoding="utf-8"?>
<a:theme xmlns:a="http://schemas.openxmlformats.org/drawingml/2006/main" name="14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8.xml><?xml version="1.0" encoding="utf-8"?>
<a:theme xmlns:a="http://schemas.openxmlformats.org/drawingml/2006/main" name="14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9.xml><?xml version="1.0" encoding="utf-8"?>
<a:theme xmlns:a="http://schemas.openxmlformats.org/drawingml/2006/main" name="14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0.xml><?xml version="1.0" encoding="utf-8"?>
<a:theme xmlns:a="http://schemas.openxmlformats.org/drawingml/2006/main" name="14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1.xml><?xml version="1.0" encoding="utf-8"?>
<a:theme xmlns:a="http://schemas.openxmlformats.org/drawingml/2006/main" name="15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2.xml><?xml version="1.0" encoding="utf-8"?>
<a:theme xmlns:a="http://schemas.openxmlformats.org/drawingml/2006/main" name="15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3.xml><?xml version="1.0" encoding="utf-8"?>
<a:theme xmlns:a="http://schemas.openxmlformats.org/drawingml/2006/main" name="15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4.xml><?xml version="1.0" encoding="utf-8"?>
<a:theme xmlns:a="http://schemas.openxmlformats.org/drawingml/2006/main" name="15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5.xml><?xml version="1.0" encoding="utf-8"?>
<a:theme xmlns:a="http://schemas.openxmlformats.org/drawingml/2006/main" name="15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6.xml><?xml version="1.0" encoding="utf-8"?>
<a:theme xmlns:a="http://schemas.openxmlformats.org/drawingml/2006/main" name="15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7.xml><?xml version="1.0" encoding="utf-8"?>
<a:theme xmlns:a="http://schemas.openxmlformats.org/drawingml/2006/main" name="15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8.xml><?xml version="1.0" encoding="utf-8"?>
<a:theme xmlns:a="http://schemas.openxmlformats.org/drawingml/2006/main" name="15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9.xml><?xml version="1.0" encoding="utf-8"?>
<a:theme xmlns:a="http://schemas.openxmlformats.org/drawingml/2006/main" name="15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0.xml><?xml version="1.0" encoding="utf-8"?>
<a:theme xmlns:a="http://schemas.openxmlformats.org/drawingml/2006/main" name="15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1.xml><?xml version="1.0" encoding="utf-8"?>
<a:theme xmlns:a="http://schemas.openxmlformats.org/drawingml/2006/main" name="16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2.xml><?xml version="1.0" encoding="utf-8"?>
<a:theme xmlns:a="http://schemas.openxmlformats.org/drawingml/2006/main" name="16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3.xml><?xml version="1.0" encoding="utf-8"?>
<a:theme xmlns:a="http://schemas.openxmlformats.org/drawingml/2006/main" name="16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4.xml><?xml version="1.0" encoding="utf-8"?>
<a:theme xmlns:a="http://schemas.openxmlformats.org/drawingml/2006/main" name="16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5.xml><?xml version="1.0" encoding="utf-8"?>
<a:theme xmlns:a="http://schemas.openxmlformats.org/drawingml/2006/main" name="16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6.xml><?xml version="1.0" encoding="utf-8"?>
<a:theme xmlns:a="http://schemas.openxmlformats.org/drawingml/2006/main" name="16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7.xml><?xml version="1.0" encoding="utf-8"?>
<a:theme xmlns:a="http://schemas.openxmlformats.org/drawingml/2006/main" name="16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8.xml><?xml version="1.0" encoding="utf-8"?>
<a:theme xmlns:a="http://schemas.openxmlformats.org/drawingml/2006/main" name="16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9.xml><?xml version="1.0" encoding="utf-8"?>
<a:theme xmlns:a="http://schemas.openxmlformats.org/drawingml/2006/main" name="16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0.xml><?xml version="1.0" encoding="utf-8"?>
<a:theme xmlns:a="http://schemas.openxmlformats.org/drawingml/2006/main" name="16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1.xml><?xml version="1.0" encoding="utf-8"?>
<a:theme xmlns:a="http://schemas.openxmlformats.org/drawingml/2006/main" name="17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2.xml><?xml version="1.0" encoding="utf-8"?>
<a:theme xmlns:a="http://schemas.openxmlformats.org/drawingml/2006/main" name="17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3.xml><?xml version="1.0" encoding="utf-8"?>
<a:theme xmlns:a="http://schemas.openxmlformats.org/drawingml/2006/main" name="17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4.xml><?xml version="1.0" encoding="utf-8"?>
<a:theme xmlns:a="http://schemas.openxmlformats.org/drawingml/2006/main" name="17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5.xml><?xml version="1.0" encoding="utf-8"?>
<a:theme xmlns:a="http://schemas.openxmlformats.org/drawingml/2006/main" name="17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6.xml><?xml version="1.0" encoding="utf-8"?>
<a:theme xmlns:a="http://schemas.openxmlformats.org/drawingml/2006/main" name="17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7.xml><?xml version="1.0" encoding="utf-8"?>
<a:theme xmlns:a="http://schemas.openxmlformats.org/drawingml/2006/main" name="17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8.xml><?xml version="1.0" encoding="utf-8"?>
<a:theme xmlns:a="http://schemas.openxmlformats.org/drawingml/2006/main" name="17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9.xml><?xml version="1.0" encoding="utf-8"?>
<a:theme xmlns:a="http://schemas.openxmlformats.org/drawingml/2006/main" name="17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0.xml><?xml version="1.0" encoding="utf-8"?>
<a:theme xmlns:a="http://schemas.openxmlformats.org/drawingml/2006/main" name="17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1.xml><?xml version="1.0" encoding="utf-8"?>
<a:theme xmlns:a="http://schemas.openxmlformats.org/drawingml/2006/main" name="18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2.xml><?xml version="1.0" encoding="utf-8"?>
<a:theme xmlns:a="http://schemas.openxmlformats.org/drawingml/2006/main" name="18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3.xml><?xml version="1.0" encoding="utf-8"?>
<a:theme xmlns:a="http://schemas.openxmlformats.org/drawingml/2006/main" name="18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4.xml><?xml version="1.0" encoding="utf-8"?>
<a:theme xmlns:a="http://schemas.openxmlformats.org/drawingml/2006/main" name="18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5.xml><?xml version="1.0" encoding="utf-8"?>
<a:theme xmlns:a="http://schemas.openxmlformats.org/drawingml/2006/main" name="18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8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9.xml><?xml version="1.0" encoding="utf-8"?>
<a:theme xmlns:a="http://schemas.openxmlformats.org/drawingml/2006/main" name="1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2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2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2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2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2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2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3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3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3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3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3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3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3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3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9.xml><?xml version="1.0" encoding="utf-8"?>
<a:theme xmlns:a="http://schemas.openxmlformats.org/drawingml/2006/main" name="3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3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1.xml><?xml version="1.0" encoding="utf-8"?>
<a:theme xmlns:a="http://schemas.openxmlformats.org/drawingml/2006/main" name="4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2.xml><?xml version="1.0" encoding="utf-8"?>
<a:theme xmlns:a="http://schemas.openxmlformats.org/drawingml/2006/main" name="4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3.xml><?xml version="1.0" encoding="utf-8"?>
<a:theme xmlns:a="http://schemas.openxmlformats.org/drawingml/2006/main" name="4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4.xml><?xml version="1.0" encoding="utf-8"?>
<a:theme xmlns:a="http://schemas.openxmlformats.org/drawingml/2006/main" name="4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5.xml><?xml version="1.0" encoding="utf-8"?>
<a:theme xmlns:a="http://schemas.openxmlformats.org/drawingml/2006/main" name="4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6.xml><?xml version="1.0" encoding="utf-8"?>
<a:theme xmlns:a="http://schemas.openxmlformats.org/drawingml/2006/main" name="4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7.xml><?xml version="1.0" encoding="utf-8"?>
<a:theme xmlns:a="http://schemas.openxmlformats.org/drawingml/2006/main" name="4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8.xml><?xml version="1.0" encoding="utf-8"?>
<a:theme xmlns:a="http://schemas.openxmlformats.org/drawingml/2006/main" name="4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9.xml><?xml version="1.0" encoding="utf-8"?>
<a:theme xmlns:a="http://schemas.openxmlformats.org/drawingml/2006/main" name="4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0.xml><?xml version="1.0" encoding="utf-8"?>
<a:theme xmlns:a="http://schemas.openxmlformats.org/drawingml/2006/main" name="4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1.xml><?xml version="1.0" encoding="utf-8"?>
<a:theme xmlns:a="http://schemas.openxmlformats.org/drawingml/2006/main" name="5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2.xml><?xml version="1.0" encoding="utf-8"?>
<a:theme xmlns:a="http://schemas.openxmlformats.org/drawingml/2006/main" name="5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3.xml><?xml version="1.0" encoding="utf-8"?>
<a:theme xmlns:a="http://schemas.openxmlformats.org/drawingml/2006/main" name="5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4.xml><?xml version="1.0" encoding="utf-8"?>
<a:theme xmlns:a="http://schemas.openxmlformats.org/drawingml/2006/main" name="5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5.xml><?xml version="1.0" encoding="utf-8"?>
<a:theme xmlns:a="http://schemas.openxmlformats.org/drawingml/2006/main" name="5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6.xml><?xml version="1.0" encoding="utf-8"?>
<a:theme xmlns:a="http://schemas.openxmlformats.org/drawingml/2006/main" name="5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7.xml><?xml version="1.0" encoding="utf-8"?>
<a:theme xmlns:a="http://schemas.openxmlformats.org/drawingml/2006/main" name="5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8.xml><?xml version="1.0" encoding="utf-8"?>
<a:theme xmlns:a="http://schemas.openxmlformats.org/drawingml/2006/main" name="5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9.xml><?xml version="1.0" encoding="utf-8"?>
<a:theme xmlns:a="http://schemas.openxmlformats.org/drawingml/2006/main" name="5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0.xml><?xml version="1.0" encoding="utf-8"?>
<a:theme xmlns:a="http://schemas.openxmlformats.org/drawingml/2006/main" name="5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1.xml><?xml version="1.0" encoding="utf-8"?>
<a:theme xmlns:a="http://schemas.openxmlformats.org/drawingml/2006/main" name="6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2.xml><?xml version="1.0" encoding="utf-8"?>
<a:theme xmlns:a="http://schemas.openxmlformats.org/drawingml/2006/main" name="6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3.xml><?xml version="1.0" encoding="utf-8"?>
<a:theme xmlns:a="http://schemas.openxmlformats.org/drawingml/2006/main" name="6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4.xml><?xml version="1.0" encoding="utf-8"?>
<a:theme xmlns:a="http://schemas.openxmlformats.org/drawingml/2006/main" name="6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5.xml><?xml version="1.0" encoding="utf-8"?>
<a:theme xmlns:a="http://schemas.openxmlformats.org/drawingml/2006/main" name="6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6.xml><?xml version="1.0" encoding="utf-8"?>
<a:theme xmlns:a="http://schemas.openxmlformats.org/drawingml/2006/main" name="6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7.xml><?xml version="1.0" encoding="utf-8"?>
<a:theme xmlns:a="http://schemas.openxmlformats.org/drawingml/2006/main" name="6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8.xml><?xml version="1.0" encoding="utf-8"?>
<a:theme xmlns:a="http://schemas.openxmlformats.org/drawingml/2006/main" name="6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9.xml><?xml version="1.0" encoding="utf-8"?>
<a:theme xmlns:a="http://schemas.openxmlformats.org/drawingml/2006/main" name="6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0.xml><?xml version="1.0" encoding="utf-8"?>
<a:theme xmlns:a="http://schemas.openxmlformats.org/drawingml/2006/main" name="6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1.xml><?xml version="1.0" encoding="utf-8"?>
<a:theme xmlns:a="http://schemas.openxmlformats.org/drawingml/2006/main" name="7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2.xml><?xml version="1.0" encoding="utf-8"?>
<a:theme xmlns:a="http://schemas.openxmlformats.org/drawingml/2006/main" name="7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3.xml><?xml version="1.0" encoding="utf-8"?>
<a:theme xmlns:a="http://schemas.openxmlformats.org/drawingml/2006/main" name="7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4.xml><?xml version="1.0" encoding="utf-8"?>
<a:theme xmlns:a="http://schemas.openxmlformats.org/drawingml/2006/main" name="7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5.xml><?xml version="1.0" encoding="utf-8"?>
<a:theme xmlns:a="http://schemas.openxmlformats.org/drawingml/2006/main" name="7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6.xml><?xml version="1.0" encoding="utf-8"?>
<a:theme xmlns:a="http://schemas.openxmlformats.org/drawingml/2006/main" name="7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7.xml><?xml version="1.0" encoding="utf-8"?>
<a:theme xmlns:a="http://schemas.openxmlformats.org/drawingml/2006/main" name="7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8.xml><?xml version="1.0" encoding="utf-8"?>
<a:theme xmlns:a="http://schemas.openxmlformats.org/drawingml/2006/main" name="7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9.xml><?xml version="1.0" encoding="utf-8"?>
<a:theme xmlns:a="http://schemas.openxmlformats.org/drawingml/2006/main" name="7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0.xml><?xml version="1.0" encoding="utf-8"?>
<a:theme xmlns:a="http://schemas.openxmlformats.org/drawingml/2006/main" name="7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1.xml><?xml version="1.0" encoding="utf-8"?>
<a:theme xmlns:a="http://schemas.openxmlformats.org/drawingml/2006/main" name="8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2.xml><?xml version="1.0" encoding="utf-8"?>
<a:theme xmlns:a="http://schemas.openxmlformats.org/drawingml/2006/main" name="8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3.xml><?xml version="1.0" encoding="utf-8"?>
<a:theme xmlns:a="http://schemas.openxmlformats.org/drawingml/2006/main" name="8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4.xml><?xml version="1.0" encoding="utf-8"?>
<a:theme xmlns:a="http://schemas.openxmlformats.org/drawingml/2006/main" name="8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5.xml><?xml version="1.0" encoding="utf-8"?>
<a:theme xmlns:a="http://schemas.openxmlformats.org/drawingml/2006/main" name="8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6.xml><?xml version="1.0" encoding="utf-8"?>
<a:theme xmlns:a="http://schemas.openxmlformats.org/drawingml/2006/main" name="8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7.xml><?xml version="1.0" encoding="utf-8"?>
<a:theme xmlns:a="http://schemas.openxmlformats.org/drawingml/2006/main" name="8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8.xml><?xml version="1.0" encoding="utf-8"?>
<a:theme xmlns:a="http://schemas.openxmlformats.org/drawingml/2006/main" name="8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9.xml><?xml version="1.0" encoding="utf-8"?>
<a:theme xmlns:a="http://schemas.openxmlformats.org/drawingml/2006/main" name="8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0.xml><?xml version="1.0" encoding="utf-8"?>
<a:theme xmlns:a="http://schemas.openxmlformats.org/drawingml/2006/main" name="8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1.xml><?xml version="1.0" encoding="utf-8"?>
<a:theme xmlns:a="http://schemas.openxmlformats.org/drawingml/2006/main" name="9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2.xml><?xml version="1.0" encoding="utf-8"?>
<a:theme xmlns:a="http://schemas.openxmlformats.org/drawingml/2006/main" name="9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3.xml><?xml version="1.0" encoding="utf-8"?>
<a:theme xmlns:a="http://schemas.openxmlformats.org/drawingml/2006/main" name="9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4.xml><?xml version="1.0" encoding="utf-8"?>
<a:theme xmlns:a="http://schemas.openxmlformats.org/drawingml/2006/main" name="9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5.xml><?xml version="1.0" encoding="utf-8"?>
<a:theme xmlns:a="http://schemas.openxmlformats.org/drawingml/2006/main" name="9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6.xml><?xml version="1.0" encoding="utf-8"?>
<a:theme xmlns:a="http://schemas.openxmlformats.org/drawingml/2006/main" name="9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7.xml><?xml version="1.0" encoding="utf-8"?>
<a:theme xmlns:a="http://schemas.openxmlformats.org/drawingml/2006/main" name="9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8.xml><?xml version="1.0" encoding="utf-8"?>
<a:theme xmlns:a="http://schemas.openxmlformats.org/drawingml/2006/main" name="9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9.xml><?xml version="1.0" encoding="utf-8"?>
<a:theme xmlns:a="http://schemas.openxmlformats.org/drawingml/2006/main" name="9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BIF2e_Lecture_Design</Template>
  <TotalTime>3634</TotalTime>
  <Words>1260</Words>
  <Application>Microsoft Macintosh PowerPoint</Application>
  <PresentationFormat>On-screen Show (4:3)</PresentationFormat>
  <Paragraphs>262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185</vt:i4>
      </vt:variant>
      <vt:variant>
        <vt:lpstr>Slide Titles</vt:lpstr>
      </vt:variant>
      <vt:variant>
        <vt:i4>21</vt:i4>
      </vt:variant>
    </vt:vector>
  </HeadingPairs>
  <TitlesOfParts>
    <vt:vector size="213" baseType="lpstr">
      <vt:lpstr>ＭＳ Ｐゴシック</vt:lpstr>
      <vt:lpstr>Symbol</vt:lpstr>
      <vt:lpstr>Times</vt:lpstr>
      <vt:lpstr>Times New Roman</vt:lpstr>
      <vt:lpstr>Wingdings</vt:lpstr>
      <vt:lpstr>ヒラギノ角ゴ Pro W3</vt:lpstr>
      <vt:lpstr>Arial</vt:lpstr>
      <vt:lpstr>BIF2e_Lecture_Design</vt:lpstr>
      <vt:lpstr>1_Blank</vt:lpstr>
      <vt:lpstr>2_Blank</vt:lpstr>
      <vt:lpstr>3_Blank</vt:lpstr>
      <vt:lpstr>4_Blank</vt:lpstr>
      <vt:lpstr>5_Blank</vt:lpstr>
      <vt:lpstr>6_Blank</vt:lpstr>
      <vt:lpstr>7_Blank</vt:lpstr>
      <vt:lpstr>8_Blank</vt:lpstr>
      <vt:lpstr>9_Blank</vt:lpstr>
      <vt:lpstr>10_Blank</vt:lpstr>
      <vt:lpstr>11_Blank</vt:lpstr>
      <vt:lpstr>12_Blank</vt:lpstr>
      <vt:lpstr>13_Blank</vt:lpstr>
      <vt:lpstr>14_Blank</vt:lpstr>
      <vt:lpstr>15_Blank</vt:lpstr>
      <vt:lpstr>16_Blank</vt:lpstr>
      <vt:lpstr>17_Blank</vt:lpstr>
      <vt:lpstr>18_Blank</vt:lpstr>
      <vt:lpstr>19_Blank</vt:lpstr>
      <vt:lpstr>20_Blank</vt:lpstr>
      <vt:lpstr>21_Blank</vt:lpstr>
      <vt:lpstr>22_Blank</vt:lpstr>
      <vt:lpstr>23_Blank</vt:lpstr>
      <vt:lpstr>24_Blank</vt:lpstr>
      <vt:lpstr>25_Blank</vt:lpstr>
      <vt:lpstr>26_Blank</vt:lpstr>
      <vt:lpstr>27_Blank</vt:lpstr>
      <vt:lpstr>28_Blank</vt:lpstr>
      <vt:lpstr>29_Blank</vt:lpstr>
      <vt:lpstr>30_Blank</vt:lpstr>
      <vt:lpstr>31_Blank</vt:lpstr>
      <vt:lpstr>32_Blank</vt:lpstr>
      <vt:lpstr>33_Blank</vt:lpstr>
      <vt:lpstr>34_Blank</vt:lpstr>
      <vt:lpstr>35_Blank</vt:lpstr>
      <vt:lpstr>36_Blank</vt:lpstr>
      <vt:lpstr>37_Blank</vt:lpstr>
      <vt:lpstr>38_Blank</vt:lpstr>
      <vt:lpstr>39_Blank</vt:lpstr>
      <vt:lpstr>40_Blank</vt:lpstr>
      <vt:lpstr>41_Blank</vt:lpstr>
      <vt:lpstr>42_Blank</vt:lpstr>
      <vt:lpstr>43_Blank</vt:lpstr>
      <vt:lpstr>44_Blank</vt:lpstr>
      <vt:lpstr>45_Blank</vt:lpstr>
      <vt:lpstr>46_Blank</vt:lpstr>
      <vt:lpstr>47_Blank</vt:lpstr>
      <vt:lpstr>48_Blank</vt:lpstr>
      <vt:lpstr>49_Blank</vt:lpstr>
      <vt:lpstr>50_Blank</vt:lpstr>
      <vt:lpstr>51_Blank</vt:lpstr>
      <vt:lpstr>52_Blank</vt:lpstr>
      <vt:lpstr>53_Blank</vt:lpstr>
      <vt:lpstr>54_Blank</vt:lpstr>
      <vt:lpstr>55_Blank</vt:lpstr>
      <vt:lpstr>56_Blank</vt:lpstr>
      <vt:lpstr>57_Blank</vt:lpstr>
      <vt:lpstr>58_Blank</vt:lpstr>
      <vt:lpstr>59_Blank</vt:lpstr>
      <vt:lpstr>60_Blank</vt:lpstr>
      <vt:lpstr>61_Blank</vt:lpstr>
      <vt:lpstr>62_Blank</vt:lpstr>
      <vt:lpstr>63_Blank</vt:lpstr>
      <vt:lpstr>64_Blank</vt:lpstr>
      <vt:lpstr>65_Blank</vt:lpstr>
      <vt:lpstr>66_Blank</vt:lpstr>
      <vt:lpstr>67_Blank</vt:lpstr>
      <vt:lpstr>68_Blank</vt:lpstr>
      <vt:lpstr>69_Blank</vt:lpstr>
      <vt:lpstr>70_Blank</vt:lpstr>
      <vt:lpstr>71_Blank</vt:lpstr>
      <vt:lpstr>72_Blank</vt:lpstr>
      <vt:lpstr>73_Blank</vt:lpstr>
      <vt:lpstr>74_Blank</vt:lpstr>
      <vt:lpstr>75_Blank</vt:lpstr>
      <vt:lpstr>76_Blank</vt:lpstr>
      <vt:lpstr>77_Blank</vt:lpstr>
      <vt:lpstr>78_Blank</vt:lpstr>
      <vt:lpstr>79_Blank</vt:lpstr>
      <vt:lpstr>80_Blank</vt:lpstr>
      <vt:lpstr>81_Blank</vt:lpstr>
      <vt:lpstr>82_Blank</vt:lpstr>
      <vt:lpstr>83_Blank</vt:lpstr>
      <vt:lpstr>84_Blank</vt:lpstr>
      <vt:lpstr>85_Blank</vt:lpstr>
      <vt:lpstr>86_Blank</vt:lpstr>
      <vt:lpstr>87_Blank</vt:lpstr>
      <vt:lpstr>88_Blank</vt:lpstr>
      <vt:lpstr>89_Blank</vt:lpstr>
      <vt:lpstr>90_Blank</vt:lpstr>
      <vt:lpstr>91_Blank</vt:lpstr>
      <vt:lpstr>92_Blank</vt:lpstr>
      <vt:lpstr>93_Blank</vt:lpstr>
      <vt:lpstr>94_Blank</vt:lpstr>
      <vt:lpstr>95_Blank</vt:lpstr>
      <vt:lpstr>96_Blank</vt:lpstr>
      <vt:lpstr>97_Blank</vt:lpstr>
      <vt:lpstr>98_Blank</vt:lpstr>
      <vt:lpstr>99_Blank</vt:lpstr>
      <vt:lpstr>100_Blank</vt:lpstr>
      <vt:lpstr>101_Blank</vt:lpstr>
      <vt:lpstr>102_Blank</vt:lpstr>
      <vt:lpstr>103_Blank</vt:lpstr>
      <vt:lpstr>104_Blank</vt:lpstr>
      <vt:lpstr>105_Blank</vt:lpstr>
      <vt:lpstr>106_Blank</vt:lpstr>
      <vt:lpstr>107_Blank</vt:lpstr>
      <vt:lpstr>108_Blank</vt:lpstr>
      <vt:lpstr>109_Blank</vt:lpstr>
      <vt:lpstr>110_Blank</vt:lpstr>
      <vt:lpstr>111_Blank</vt:lpstr>
      <vt:lpstr>112_Blank</vt:lpstr>
      <vt:lpstr>113_Blank</vt:lpstr>
      <vt:lpstr>114_Blank</vt:lpstr>
      <vt:lpstr>115_Blank</vt:lpstr>
      <vt:lpstr>116_Blank</vt:lpstr>
      <vt:lpstr>117_Blank</vt:lpstr>
      <vt:lpstr>118_Blank</vt:lpstr>
      <vt:lpstr>119_Blank</vt:lpstr>
      <vt:lpstr>120_Blank</vt:lpstr>
      <vt:lpstr>121_Blank</vt:lpstr>
      <vt:lpstr>122_Blank</vt:lpstr>
      <vt:lpstr>123_Blank</vt:lpstr>
      <vt:lpstr>124_Blank</vt:lpstr>
      <vt:lpstr>125_Blank</vt:lpstr>
      <vt:lpstr>126_Blank</vt:lpstr>
      <vt:lpstr>127_Blank</vt:lpstr>
      <vt:lpstr>128_Blank</vt:lpstr>
      <vt:lpstr>129_Blank</vt:lpstr>
      <vt:lpstr>130_Blank</vt:lpstr>
      <vt:lpstr>131_Blank</vt:lpstr>
      <vt:lpstr>132_Blank</vt:lpstr>
      <vt:lpstr>133_Blank</vt:lpstr>
      <vt:lpstr>134_Blank</vt:lpstr>
      <vt:lpstr>135_Blank</vt:lpstr>
      <vt:lpstr>136_Blank</vt:lpstr>
      <vt:lpstr>137_Blank</vt:lpstr>
      <vt:lpstr>138_Blank</vt:lpstr>
      <vt:lpstr>139_Blank</vt:lpstr>
      <vt:lpstr>140_Blank</vt:lpstr>
      <vt:lpstr>141_Blank</vt:lpstr>
      <vt:lpstr>142_Blank</vt:lpstr>
      <vt:lpstr>143_Blank</vt:lpstr>
      <vt:lpstr>144_Blank</vt:lpstr>
      <vt:lpstr>145_Blank</vt:lpstr>
      <vt:lpstr>146_Blank</vt:lpstr>
      <vt:lpstr>147_Blank</vt:lpstr>
      <vt:lpstr>148_Blank</vt:lpstr>
      <vt:lpstr>149_Blank</vt:lpstr>
      <vt:lpstr>150_Blank</vt:lpstr>
      <vt:lpstr>151_Blank</vt:lpstr>
      <vt:lpstr>152_Blank</vt:lpstr>
      <vt:lpstr>153_Blank</vt:lpstr>
      <vt:lpstr>154_Blank</vt:lpstr>
      <vt:lpstr>155_Blank</vt:lpstr>
      <vt:lpstr>156_Blank</vt:lpstr>
      <vt:lpstr>157_Blank</vt:lpstr>
      <vt:lpstr>158_Blank</vt:lpstr>
      <vt:lpstr>159_Blank</vt:lpstr>
      <vt:lpstr>160_Blank</vt:lpstr>
      <vt:lpstr>161_Blank</vt:lpstr>
      <vt:lpstr>162_Blank</vt:lpstr>
      <vt:lpstr>163_Blank</vt:lpstr>
      <vt:lpstr>164_Blank</vt:lpstr>
      <vt:lpstr>165_Blank</vt:lpstr>
      <vt:lpstr>166_Blank</vt:lpstr>
      <vt:lpstr>167_Blank</vt:lpstr>
      <vt:lpstr>168_Blank</vt:lpstr>
      <vt:lpstr>169_Blank</vt:lpstr>
      <vt:lpstr>170_Blank</vt:lpstr>
      <vt:lpstr>171_Blank</vt:lpstr>
      <vt:lpstr>172_Blank</vt:lpstr>
      <vt:lpstr>173_Blank</vt:lpstr>
      <vt:lpstr>174_Blank</vt:lpstr>
      <vt:lpstr>175_Blank</vt:lpstr>
      <vt:lpstr>176_Blank</vt:lpstr>
      <vt:lpstr>177_Blank</vt:lpstr>
      <vt:lpstr>178_Blank</vt:lpstr>
      <vt:lpstr>179_Blank</vt:lpstr>
      <vt:lpstr>180_Blank</vt:lpstr>
      <vt:lpstr>181_Blank</vt:lpstr>
      <vt:lpstr>182_Blank</vt:lpstr>
      <vt:lpstr>183_Blank</vt:lpstr>
      <vt:lpstr>184_Blank</vt:lpstr>
      <vt:lpstr>Concept 9.3: The eukaryotic cell cycle is regulated by a molecular control system</vt:lpstr>
      <vt:lpstr>Evidence for Cytoplasmic Signals</vt:lpstr>
      <vt:lpstr>Figure 9.14</vt:lpstr>
      <vt:lpstr>Checkpoints of the Cell Cycle Control System</vt:lpstr>
      <vt:lpstr>Figure 9.15</vt:lpstr>
      <vt:lpstr>PowerPoint Presentation</vt:lpstr>
      <vt:lpstr>Figure 9.16-1</vt:lpstr>
      <vt:lpstr>Figure 9.16-2</vt:lpstr>
      <vt:lpstr>PowerPoint Presentation</vt:lpstr>
      <vt:lpstr>PowerPoint Presentation</vt:lpstr>
      <vt:lpstr>PowerPoint Presentation</vt:lpstr>
      <vt:lpstr>Figure 9.17-s1</vt:lpstr>
      <vt:lpstr>Figure 9.17-s2</vt:lpstr>
      <vt:lpstr>Figure 9.17-s3</vt:lpstr>
      <vt:lpstr>Figure 9.17-s4</vt:lpstr>
      <vt:lpstr>PowerPoint Presentation</vt:lpstr>
      <vt:lpstr>Figure 9.18</vt:lpstr>
      <vt:lpstr>Loss of Cell Cycle Controls in Cancer Cells</vt:lpstr>
      <vt:lpstr>PowerPoint Presentation</vt:lpstr>
      <vt:lpstr>Figure 9.19</vt:lpstr>
      <vt:lpstr>PowerPoint Presentation</vt:lpstr>
    </vt:vector>
  </TitlesOfParts>
  <Company>Pearson</Company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Christopher Delgado</dc:creator>
  <cp:lastModifiedBy>Microsoft Office User</cp:lastModifiedBy>
  <cp:revision>598</cp:revision>
  <cp:lastPrinted>2005-03-24T12:52:04Z</cp:lastPrinted>
  <dcterms:created xsi:type="dcterms:W3CDTF">2010-10-31T21:38:30Z</dcterms:created>
  <dcterms:modified xsi:type="dcterms:W3CDTF">2016-12-12T20:48:35Z</dcterms:modified>
</cp:coreProperties>
</file>