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E58F-9A45-4754-B673-83842A6C45D3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131F-7914-48AD-BD40-47B3B8ADD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ds.yahoo.com/_ylt=A0WTb_g2nyZLnEwBC3ijzbkF/SIG=1295q6bsh/EXP=1260908726/**http:/www.flickr.com/photos/33804258@N06/346544169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PBYySnwHxc" TargetMode="External"/><Relationship Id="rId2" Type="http://schemas.openxmlformats.org/officeDocument/2006/relationships/hyperlink" Target="http://www.youtube.com/watch?v=LawHWsIqa5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AQNWL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2345933" cy="1524000"/>
          </a:xfrm>
          <a:prstGeom prst="rect">
            <a:avLst/>
          </a:prstGeom>
        </p:spPr>
      </p:pic>
      <p:pic>
        <p:nvPicPr>
          <p:cNvPr id="5" name="Picture 4" descr="CAULMP4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199" y="914400"/>
            <a:ext cx="2304585" cy="1524000"/>
          </a:xfrm>
          <a:prstGeom prst="rect">
            <a:avLst/>
          </a:prstGeom>
        </p:spPr>
      </p:pic>
      <p:pic>
        <p:nvPicPr>
          <p:cNvPr id="6" name="Picture 5" descr="CAC7UX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429000"/>
            <a:ext cx="1981200" cy="254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Learned behaviors are established through practice or experience.</a:t>
            </a:r>
          </a:p>
          <a:p>
            <a:r>
              <a:rPr lang="en-US" dirty="0" smtClean="0"/>
              <a:t>Learned behaviors include:</a:t>
            </a:r>
          </a:p>
          <a:p>
            <a:pPr lvl="1"/>
            <a:r>
              <a:rPr lang="en-US" dirty="0" smtClean="0"/>
              <a:t>Habituation</a:t>
            </a:r>
          </a:p>
          <a:p>
            <a:pPr lvl="1"/>
            <a:r>
              <a:rPr lang="en-US" dirty="0" smtClean="0"/>
              <a:t>Imprinting</a:t>
            </a:r>
          </a:p>
          <a:p>
            <a:pPr lvl="1"/>
            <a:r>
              <a:rPr lang="en-US" dirty="0" smtClean="0"/>
              <a:t>Classical Conditioning</a:t>
            </a:r>
          </a:p>
          <a:p>
            <a:pPr lvl="1"/>
            <a:r>
              <a:rPr lang="en-US" dirty="0" smtClean="0"/>
              <a:t>Trial and Error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Habituation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animal is continually given a stimulus and eventually does not respond to it.</a:t>
            </a:r>
            <a:endParaRPr lang="en-US" dirty="0"/>
          </a:p>
        </p:txBody>
      </p:sp>
      <p:pic>
        <p:nvPicPr>
          <p:cNvPr id="4" name="Picture 3" descr="time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124200"/>
            <a:ext cx="4258519" cy="2691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animal forms an attachment with another animal shortly after birth.</a:t>
            </a:r>
            <a:endParaRPr lang="en-US" dirty="0"/>
          </a:p>
        </p:txBody>
      </p:sp>
      <p:pic>
        <p:nvPicPr>
          <p:cNvPr id="4" name="Picture 3" descr="are_you_my_m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743200"/>
            <a:ext cx="2657551" cy="3762375"/>
          </a:xfrm>
          <a:prstGeom prst="rect">
            <a:avLst/>
          </a:prstGeom>
        </p:spPr>
      </p:pic>
      <p:pic>
        <p:nvPicPr>
          <p:cNvPr id="5" name="Picture 4" descr="loren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505200"/>
            <a:ext cx="2804160" cy="268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to relate two unrelated things</a:t>
            </a:r>
            <a:endParaRPr lang="en-US" dirty="0"/>
          </a:p>
        </p:txBody>
      </p:sp>
      <p:pic>
        <p:nvPicPr>
          <p:cNvPr id="6146" name="Picture 2" descr="http://rds.yahoo.com/_ylt=A9G_bDuJniZLiVQBL4OjzbkF/SIG=12k6l7nsk/EXP=1260908553/**http%3A/www.nicerweb.com/doc/class/med/Classical_conditio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71784"/>
            <a:ext cx="4343400" cy="426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and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through practice, an animal receives a reward for a “correct” response.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0400"/>
            <a:ext cx="3233738" cy="3233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behavior taking place between members of the same species.</a:t>
            </a:r>
          </a:p>
          <a:p>
            <a:r>
              <a:rPr lang="en-US" dirty="0" smtClean="0"/>
              <a:t>These include the following:</a:t>
            </a:r>
          </a:p>
          <a:p>
            <a:pPr lvl="1"/>
            <a:r>
              <a:rPr lang="en-US" dirty="0" err="1" smtClean="0"/>
              <a:t>Phermones</a:t>
            </a:r>
            <a:endParaRPr lang="en-US" dirty="0" smtClean="0"/>
          </a:p>
          <a:p>
            <a:pPr lvl="1"/>
            <a:r>
              <a:rPr lang="en-US" dirty="0" smtClean="0"/>
              <a:t>Courtship Dances</a:t>
            </a:r>
          </a:p>
          <a:p>
            <a:pPr lvl="1"/>
            <a:r>
              <a:rPr lang="en-US" dirty="0" smtClean="0"/>
              <a:t>Territorial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signals that are given off by animals as a means of communication.</a:t>
            </a:r>
            <a:endParaRPr lang="en-US" dirty="0"/>
          </a:p>
        </p:txBody>
      </p:sp>
      <p:pic>
        <p:nvPicPr>
          <p:cNvPr id="4" name="Picture 3" descr="asian_beetle_trap_l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971800"/>
            <a:ext cx="228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Courtship 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behavior males and females carry out before mating.</a:t>
            </a:r>
            <a:endParaRPr lang="en-US" dirty="0"/>
          </a:p>
        </p:txBody>
      </p:sp>
      <p:pic>
        <p:nvPicPr>
          <p:cNvPr id="2050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00400"/>
            <a:ext cx="3276600" cy="218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Defending an animals’ breeding area, feeding area or potential mates</a:t>
            </a:r>
            <a:endParaRPr lang="en-US" dirty="0"/>
          </a:p>
        </p:txBody>
      </p:sp>
      <p:pic>
        <p:nvPicPr>
          <p:cNvPr id="1026" name="Picture 2" descr="http://www.greglasley.net/Images/Collared-Peccary-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715000" cy="380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Migration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>
                <a:hlinkClick r:id="rId2"/>
              </a:rPr>
              <a:t>http://www.youtube.com/watch?v=LawHWsIqa5s</a:t>
            </a:r>
            <a:r>
              <a:rPr lang="en-US" b="1" dirty="0" smtClean="0"/>
              <a:t> (monarch butterfly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Imprinting</a:t>
            </a:r>
            <a:endParaRPr lang="en-US" dirty="0"/>
          </a:p>
          <a:p>
            <a:pPr marL="0" indent="0">
              <a:buNone/>
            </a:pPr>
            <a:r>
              <a:rPr lang="en-US" b="1" u="sng" dirty="0">
                <a:hlinkClick r:id="rId3"/>
              </a:rPr>
              <a:t>http://www.youtube.com/watch?v=-PBYySnwHxc</a:t>
            </a:r>
            <a:r>
              <a:rPr lang="en-US" b="1" dirty="0"/>
              <a:t>   (Tom and Jerry)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an animal does in response to a stimulus.</a:t>
            </a:r>
          </a:p>
          <a:p>
            <a:r>
              <a:rPr lang="en-US" dirty="0" smtClean="0"/>
              <a:t>Behaviors are adaptations that help animals survive better.</a:t>
            </a:r>
            <a:endParaRPr lang="en-US" dirty="0"/>
          </a:p>
        </p:txBody>
      </p:sp>
      <p:pic>
        <p:nvPicPr>
          <p:cNvPr id="4" name="Picture 3" descr="one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657600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 types of behavior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Innate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Learned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behavior</a:t>
            </a:r>
            <a:endParaRPr lang="en-US" dirty="0"/>
          </a:p>
        </p:txBody>
      </p:sp>
      <p:pic>
        <p:nvPicPr>
          <p:cNvPr id="4" name="Picture 3" descr="groo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86000"/>
            <a:ext cx="2333297" cy="2333297"/>
          </a:xfrm>
          <a:prstGeom prst="rect">
            <a:avLst/>
          </a:prstGeom>
        </p:spPr>
      </p:pic>
      <p:pic>
        <p:nvPicPr>
          <p:cNvPr id="5" name="Picture 4" descr="Rensc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267200"/>
            <a:ext cx="3206750" cy="2088461"/>
          </a:xfrm>
          <a:prstGeom prst="rect">
            <a:avLst/>
          </a:prstGeom>
        </p:spPr>
      </p:pic>
      <p:pic>
        <p:nvPicPr>
          <p:cNvPr id="6" name="Picture 5" descr="chim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200" y="4343400"/>
            <a:ext cx="284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behavior you are born with.</a:t>
            </a:r>
          </a:p>
          <a:p>
            <a:r>
              <a:rPr lang="en-US" dirty="0" smtClean="0"/>
              <a:t>You are not taught these behaviors.</a:t>
            </a:r>
          </a:p>
          <a:p>
            <a:r>
              <a:rPr lang="en-US" dirty="0" smtClean="0"/>
              <a:t>Includes the following</a:t>
            </a:r>
          </a:p>
          <a:p>
            <a:pPr lvl="1"/>
            <a:r>
              <a:rPr lang="en-US" dirty="0" smtClean="0"/>
              <a:t>Suckling</a:t>
            </a:r>
          </a:p>
          <a:p>
            <a:pPr lvl="1"/>
            <a:r>
              <a:rPr lang="en-US" dirty="0" smtClean="0"/>
              <a:t>Taxis</a:t>
            </a:r>
          </a:p>
          <a:p>
            <a:pPr lvl="1"/>
            <a:r>
              <a:rPr lang="en-US" dirty="0" smtClean="0"/>
              <a:t>Migration</a:t>
            </a:r>
          </a:p>
          <a:p>
            <a:pPr lvl="1"/>
            <a:r>
              <a:rPr lang="en-US" dirty="0" err="1" smtClean="0"/>
              <a:t>Estivation</a:t>
            </a:r>
            <a:endParaRPr lang="en-US" dirty="0" smtClean="0"/>
          </a:p>
          <a:p>
            <a:pPr lvl="1"/>
            <a:r>
              <a:rPr lang="en-US" dirty="0" smtClean="0"/>
              <a:t>Hibernation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instinct babies are born with to get food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Baby Pigs Suckling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644902"/>
            <a:ext cx="4502102" cy="299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toward or away from a stimulus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oshua_scott_photo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341376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 movement of animals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155182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8000"/>
            <a:ext cx="2857500" cy="2057400"/>
          </a:xfrm>
          <a:prstGeom prst="rect">
            <a:avLst/>
          </a:prstGeom>
        </p:spPr>
      </p:pic>
      <p:pic>
        <p:nvPicPr>
          <p:cNvPr id="5" name="Picture 4" descr="great_animal_mig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19400"/>
            <a:ext cx="3336946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period of rest for animals during intense heat or drought.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dc16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5490" y="2606409"/>
            <a:ext cx="4388510" cy="3489591"/>
          </a:xfrm>
          <a:prstGeom prst="rect">
            <a:avLst/>
          </a:prstGeom>
        </p:spPr>
      </p:pic>
      <p:pic>
        <p:nvPicPr>
          <p:cNvPr id="5" name="Picture 4" descr="Frog%20in%20m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124200"/>
            <a:ext cx="3718560" cy="272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deep sleep to conserve energy during periods of cold weather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ibern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971800"/>
            <a:ext cx="3276600" cy="303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278</Words>
  <Application>Microsoft Office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Animal Behavior</vt:lpstr>
      <vt:lpstr>What is behavior?</vt:lpstr>
      <vt:lpstr>Types of Behavior</vt:lpstr>
      <vt:lpstr>Innate Behavior</vt:lpstr>
      <vt:lpstr>Suckling</vt:lpstr>
      <vt:lpstr>Taxis</vt:lpstr>
      <vt:lpstr>Migration</vt:lpstr>
      <vt:lpstr>Estivation</vt:lpstr>
      <vt:lpstr>Hibernation</vt:lpstr>
      <vt:lpstr>Learned Behaviors</vt:lpstr>
      <vt:lpstr>Habituation </vt:lpstr>
      <vt:lpstr>Imprinting</vt:lpstr>
      <vt:lpstr>Classical Conditioning</vt:lpstr>
      <vt:lpstr>Trial and Error</vt:lpstr>
      <vt:lpstr>Social Behavior</vt:lpstr>
      <vt:lpstr>Phermones</vt:lpstr>
      <vt:lpstr>Courtship Dances</vt:lpstr>
      <vt:lpstr>Territorial Defense</vt:lpstr>
      <vt:lpstr>Videos</vt:lpstr>
    </vt:vector>
  </TitlesOfParts>
  <Company>Wake County Public Schools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Behavior</dc:title>
  <dc:creator>WCPSS</dc:creator>
  <cp:lastModifiedBy>Joan Stone</cp:lastModifiedBy>
  <cp:revision>15</cp:revision>
  <dcterms:created xsi:type="dcterms:W3CDTF">2009-12-14T17:26:39Z</dcterms:created>
  <dcterms:modified xsi:type="dcterms:W3CDTF">2018-12-17T17:55:49Z</dcterms:modified>
</cp:coreProperties>
</file>