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58" r:id="rId4"/>
    <p:sldId id="256" r:id="rId5"/>
    <p:sldId id="264" r:id="rId6"/>
    <p:sldId id="265" r:id="rId7"/>
    <p:sldId id="266" r:id="rId8"/>
    <p:sldId id="257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to Protein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407" y="345871"/>
            <a:ext cx="4761186" cy="5228405"/>
          </a:xfrm>
        </p:spPr>
      </p:pic>
    </p:spTree>
    <p:extLst>
      <p:ext uri="{BB962C8B-B14F-4D97-AF65-F5344CB8AC3E}">
        <p14:creationId xmlns:p14="http://schemas.microsoft.com/office/powerpoint/2010/main" val="88901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DNA to Proteins: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1828800"/>
            <a:ext cx="10322197" cy="396240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Sequence of nucleotides in DNA contain information used to produce proteins</a:t>
            </a:r>
          </a:p>
          <a:p>
            <a:endParaRPr lang="en-US" sz="4000" dirty="0"/>
          </a:p>
          <a:p>
            <a:r>
              <a:rPr lang="en-US" sz="4000" dirty="0" smtClean="0"/>
              <a:t>DNA 		RNA			Proteins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2800" dirty="0" smtClean="0"/>
              <a:t>transcription</a:t>
            </a:r>
            <a:r>
              <a:rPr lang="en-US" sz="3600" dirty="0" smtClean="0"/>
              <a:t> 	  </a:t>
            </a:r>
            <a:r>
              <a:rPr lang="en-US" sz="2800" dirty="0" smtClean="0"/>
              <a:t>translation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159875" y="4288220"/>
            <a:ext cx="1324304" cy="315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603532" y="4288220"/>
            <a:ext cx="1655379" cy="346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2062168"/>
            <a:ext cx="2438400" cy="31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3324" y="1671145"/>
            <a:ext cx="10464087" cy="412005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 genetic information in DNA is transferred to RNA</a:t>
            </a:r>
          </a:p>
          <a:p>
            <a:r>
              <a:rPr lang="en-US" sz="4000" dirty="0" smtClean="0"/>
              <a:t>Occurs in the nucleus</a:t>
            </a:r>
          </a:p>
          <a:p>
            <a:r>
              <a:rPr lang="en-US" sz="4000" dirty="0" smtClean="0"/>
              <a:t>Produces mRNA (messenger RNA)</a:t>
            </a:r>
          </a:p>
          <a:p>
            <a:r>
              <a:rPr lang="en-US" sz="4000" dirty="0" smtClean="0"/>
              <a:t>Why? Because DNA cannot leave the nucleus and proteins are made in the ribosomes!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822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DNA &amp; </a:t>
            </a:r>
            <a:r>
              <a:rPr lang="en-US" dirty="0" err="1" smtClean="0"/>
              <a:t>rna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28585" y="1864076"/>
            <a:ext cx="4649783" cy="8239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DNA: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28585" y="2852680"/>
            <a:ext cx="4750670" cy="30751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Deoxyribose sugar</a:t>
            </a:r>
          </a:p>
          <a:p>
            <a:r>
              <a:rPr lang="en-US" sz="3200" dirty="0" smtClean="0"/>
              <a:t>Double strand</a:t>
            </a:r>
          </a:p>
          <a:p>
            <a:r>
              <a:rPr lang="en-US" sz="3200" dirty="0" smtClean="0"/>
              <a:t>Thymine (A-T)</a:t>
            </a:r>
          </a:p>
          <a:p>
            <a:r>
              <a:rPr lang="en-US" sz="3200" dirty="0" smtClean="0"/>
              <a:t>Stays in the nucleus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869874"/>
            <a:ext cx="4646602" cy="8239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RNA: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57895" y="2852679"/>
            <a:ext cx="4989515" cy="30751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Ribose sugar</a:t>
            </a:r>
          </a:p>
          <a:p>
            <a:r>
              <a:rPr lang="en-US" sz="3200" dirty="0" smtClean="0"/>
              <a:t>Single strand</a:t>
            </a:r>
          </a:p>
          <a:p>
            <a:r>
              <a:rPr lang="en-US" sz="3200" dirty="0" smtClean="0"/>
              <a:t>Uracil (A-U)</a:t>
            </a:r>
          </a:p>
          <a:p>
            <a:r>
              <a:rPr lang="en-US" sz="3200" dirty="0" smtClean="0"/>
              <a:t>Leaves the nucleus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61" y="619126"/>
            <a:ext cx="3169202" cy="29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3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6386" y="1686910"/>
            <a:ext cx="10531366" cy="45247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mRNA builds proteins by using codons.</a:t>
            </a:r>
          </a:p>
          <a:p>
            <a:r>
              <a:rPr lang="en-US" sz="3200" dirty="0" smtClean="0"/>
              <a:t>Codon = a group of 3 nucleotide bases in mRNA that determines amino acid sequence.</a:t>
            </a:r>
          </a:p>
          <a:p>
            <a:r>
              <a:rPr lang="en-US" sz="3200" dirty="0" smtClean="0"/>
              <a:t>Some codons provide instructions for assembling the protein</a:t>
            </a:r>
          </a:p>
          <a:p>
            <a:r>
              <a:rPr lang="en-US" sz="3200" dirty="0" smtClean="0"/>
              <a:t>Example: stop – UAA, UGA, UAG</a:t>
            </a:r>
          </a:p>
          <a:p>
            <a:pPr marL="0" indent="0">
              <a:buNone/>
            </a:pPr>
            <a:r>
              <a:rPr lang="en-US" sz="3200" dirty="0" smtClean="0"/>
              <a:t>                 start – AUG (methionine)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894" y="93547"/>
            <a:ext cx="2224252" cy="211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2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amino acid that codes for the following codons: (need charts)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462" y="1876097"/>
            <a:ext cx="10069950" cy="46192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UAC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ACG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CGG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GCG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GAU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CCA</a:t>
            </a:r>
          </a:p>
        </p:txBody>
      </p:sp>
    </p:spTree>
    <p:extLst>
      <p:ext uri="{BB962C8B-B14F-4D97-AF65-F5344CB8AC3E}">
        <p14:creationId xmlns:p14="http://schemas.microsoft.com/office/powerpoint/2010/main" val="187885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13" y="236482"/>
            <a:ext cx="8171396" cy="608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8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40" y="1608081"/>
            <a:ext cx="10815144" cy="43512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three different kinds of RNA work together to assemble amino acids into proteins.</a:t>
            </a:r>
          </a:p>
          <a:p>
            <a:r>
              <a:rPr lang="en-US" sz="3200" dirty="0" smtClean="0"/>
              <a:t>Occurs in the cytoplasm on the ribosomes</a:t>
            </a:r>
          </a:p>
          <a:p>
            <a:r>
              <a:rPr lang="en-US" sz="3200" dirty="0" smtClean="0"/>
              <a:t>The ribosome contain </a:t>
            </a:r>
            <a:r>
              <a:rPr lang="en-US" sz="3200" dirty="0" err="1" smtClean="0"/>
              <a:t>rRNA</a:t>
            </a:r>
            <a:r>
              <a:rPr lang="en-US" sz="3200" dirty="0" smtClean="0"/>
              <a:t> (ribosomal RNA)</a:t>
            </a:r>
          </a:p>
          <a:p>
            <a:r>
              <a:rPr lang="en-US" sz="3200" dirty="0" smtClean="0"/>
              <a:t>Begins when “start” codon located on mRNA binds to the ribosome.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233" y="2286274"/>
            <a:ext cx="2560309" cy="21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2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102" y="1729223"/>
            <a:ext cx="10067870" cy="40409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tRNA</a:t>
            </a:r>
            <a:r>
              <a:rPr lang="en-US" sz="3200" dirty="0" smtClean="0"/>
              <a:t> (transfer RNA) carries amino acids to the ribosome</a:t>
            </a:r>
          </a:p>
          <a:p>
            <a:r>
              <a:rPr lang="en-US" sz="3200" dirty="0" smtClean="0"/>
              <a:t>On the </a:t>
            </a:r>
            <a:r>
              <a:rPr lang="en-US" sz="3200" dirty="0" err="1" smtClean="0"/>
              <a:t>tRNA</a:t>
            </a:r>
            <a:r>
              <a:rPr lang="en-US" sz="3200" dirty="0" smtClean="0"/>
              <a:t> is an anticodon which is looking for its complementary base pairs on the mRNA</a:t>
            </a:r>
          </a:p>
          <a:p>
            <a:r>
              <a:rPr lang="en-US" sz="3200" dirty="0" smtClean="0"/>
              <a:t>The anticodon ensures that the amino acid is delivered to the “right address” on the mRNA.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799" y="4588556"/>
            <a:ext cx="2341830" cy="168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2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261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DNA to Protein Notes</vt:lpstr>
      <vt:lpstr>From DNA to Proteins:</vt:lpstr>
      <vt:lpstr>Transcription:</vt:lpstr>
      <vt:lpstr>Differences in DNA &amp; rna:</vt:lpstr>
      <vt:lpstr>Codons:</vt:lpstr>
      <vt:lpstr>Find the amino acid that codes for the following codons: (need charts)</vt:lpstr>
      <vt:lpstr>PowerPoint Presentation</vt:lpstr>
      <vt:lpstr>Translation:</vt:lpstr>
      <vt:lpstr>Translation cont’d:</vt:lpstr>
      <vt:lpstr>Illustration:</vt:lpstr>
    </vt:vector>
  </TitlesOfParts>
  <Company>Franklin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to Protein Notes</dc:title>
  <dc:creator>Joan Stone</dc:creator>
  <cp:lastModifiedBy>Joan Stone</cp:lastModifiedBy>
  <cp:revision>5</cp:revision>
  <dcterms:created xsi:type="dcterms:W3CDTF">2016-11-08T12:54:56Z</dcterms:created>
  <dcterms:modified xsi:type="dcterms:W3CDTF">2017-03-24T16:04:00Z</dcterms:modified>
</cp:coreProperties>
</file>