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48595A-7BF0-49F0-817F-ECBBFB50081F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pic>
        <p:nvPicPr>
          <p:cNvPr id="4" name="Picture 3" descr="anim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52800"/>
            <a:ext cx="2971800" cy="292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organism reproduces to make more of the species.</a:t>
            </a:r>
          </a:p>
          <a:p>
            <a:r>
              <a:rPr lang="en-US" dirty="0" smtClean="0"/>
              <a:t>A species is a group of organisms that can interbreed and produce fertile offspring.</a:t>
            </a:r>
            <a:endParaRPr lang="en-US" dirty="0"/>
          </a:p>
        </p:txBody>
      </p:sp>
      <p:pic>
        <p:nvPicPr>
          <p:cNvPr id="4" name="Picture 3" descr="0511-1004-0916-3153_Cartoon_Family_clipart_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267200"/>
            <a:ext cx="1820208" cy="1752600"/>
          </a:xfrm>
          <a:prstGeom prst="rect">
            <a:avLst/>
          </a:prstGeom>
        </p:spPr>
      </p:pic>
      <p:pic>
        <p:nvPicPr>
          <p:cNvPr id="5" name="Picture 4" descr="0YSCANDB4WHCAZ3K8S0CAGR58V6CAD0B1WHCAB2GYXUCA0MG14ECA80XXZACAWH1YJJCAWM4HM3CADIOIM1CAUS189NCAX7DEWWCAA598TGCA21RV9ZCA6QIKZUCAYRNMVOCAIRP5GFCABKBXK0CAP7Z9Y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86200"/>
            <a:ext cx="1752600" cy="2645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need energy in order to survive.</a:t>
            </a:r>
          </a:p>
          <a:p>
            <a:r>
              <a:rPr lang="en-US" dirty="0" smtClean="0"/>
              <a:t>Living things use one of two methods to obtain their energy: autotroph or heterotroph.</a:t>
            </a:r>
          </a:p>
          <a:p>
            <a:r>
              <a:rPr lang="en-US" dirty="0" smtClean="0"/>
              <a:t>An autotroph is capable of making its own food.  Autotrophs carry out photosynthesis.</a:t>
            </a:r>
          </a:p>
          <a:p>
            <a:r>
              <a:rPr lang="en-US" dirty="0" smtClean="0"/>
              <a:t>A heterotroph must consume another organism for their energy needs.</a:t>
            </a:r>
            <a:endParaRPr lang="en-US" dirty="0"/>
          </a:p>
        </p:txBody>
      </p:sp>
      <p:pic>
        <p:nvPicPr>
          <p:cNvPr id="4" name="Picture 3" descr="A_Toddler_Eating_Spaghetti_Royalty_Free_Clipart_Picture_090806-213566-58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1480000" cy="1500000"/>
          </a:xfrm>
          <a:prstGeom prst="rect">
            <a:avLst/>
          </a:prstGeom>
        </p:spPr>
      </p:pic>
      <p:pic>
        <p:nvPicPr>
          <p:cNvPr id="5" name="Picture 4" descr="0060-0910-1312-1256_The_Sun_Shining_On_A_Daisy_Plant_clipart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304800"/>
            <a:ext cx="1295400" cy="1250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living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living thing is something that has ALL seven of the following characteristics.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 smtClean="0"/>
              <a:t>rowth and Development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n-US" dirty="0" smtClean="0"/>
              <a:t>rganization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 smtClean="0"/>
              <a:t>timulus and Response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lang="en-US" dirty="0" smtClean="0"/>
              <a:t>omeostasis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/>
              <a:t>dapt and Evolve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dirty="0" smtClean="0"/>
              <a:t>eproduce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dirty="0" smtClean="0"/>
              <a:t>nergy</a:t>
            </a:r>
            <a:endParaRPr lang="en-US" dirty="0"/>
          </a:p>
        </p:txBody>
      </p:sp>
      <p:pic>
        <p:nvPicPr>
          <p:cNvPr id="4" name="Picture 3" descr="boy_children_191395_tn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05200"/>
            <a:ext cx="2503321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is observed when a living things gets larger.</a:t>
            </a:r>
          </a:p>
          <a:p>
            <a:r>
              <a:rPr lang="en-US" dirty="0" smtClean="0"/>
              <a:t>Living things have an increase in the number of cells when they grow.</a:t>
            </a:r>
          </a:p>
          <a:p>
            <a:r>
              <a:rPr lang="en-US" dirty="0" smtClean="0"/>
              <a:t>Growth is an increase in the number of cells an organism has which causes the organism to get larger.</a:t>
            </a:r>
            <a:endParaRPr lang="en-US" dirty="0"/>
          </a:p>
        </p:txBody>
      </p:sp>
      <p:pic>
        <p:nvPicPr>
          <p:cNvPr id="4" name="Picture 3" descr="growing_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2819400" cy="2152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changes that occur in order for an organism to become an adult are known as development.</a:t>
            </a:r>
            <a:endParaRPr lang="en-US" dirty="0"/>
          </a:p>
        </p:txBody>
      </p:sp>
      <p:pic>
        <p:nvPicPr>
          <p:cNvPr id="4" name="Picture 3" descr="10895-a-blue-person-in-his-growth-stages-of-life-as-a-baby-child-and-adult-clipart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made up of cells.  </a:t>
            </a:r>
          </a:p>
          <a:p>
            <a:r>
              <a:rPr lang="en-US" dirty="0" smtClean="0"/>
              <a:t>The cell is the basic unit of structure and function in ALL living things.</a:t>
            </a:r>
          </a:p>
          <a:p>
            <a:r>
              <a:rPr lang="en-US" dirty="0" smtClean="0"/>
              <a:t>ALL living things have certain parts that perform certain functions.  This is known as organization.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RB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267200"/>
            <a:ext cx="2717800" cy="2141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cells have smaller parts that work together to perform functions needed by a particular type of cell.</a:t>
            </a:r>
          </a:p>
          <a:p>
            <a:r>
              <a:rPr lang="en-US" dirty="0" smtClean="0"/>
              <a:t>Multi-cellular organisms have the following organization scheme:</a:t>
            </a:r>
          </a:p>
          <a:p>
            <a:pPr lvl="1">
              <a:buNone/>
            </a:pPr>
            <a:r>
              <a:rPr lang="en-US" dirty="0" smtClean="0"/>
              <a:t>Cell </a:t>
            </a:r>
            <a:r>
              <a:rPr lang="en-US" dirty="0" smtClean="0">
                <a:sym typeface="Wingdings" pitchFamily="2" charset="2"/>
              </a:rPr>
              <a:t> Tissue  organ  organ system  organism</a:t>
            </a:r>
            <a:endParaRPr lang="en-US" dirty="0"/>
          </a:p>
        </p:txBody>
      </p:sp>
      <p:pic>
        <p:nvPicPr>
          <p:cNvPr id="4" name="Picture 3" descr="animal_cell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800600"/>
            <a:ext cx="2057400" cy="1250156"/>
          </a:xfrm>
          <a:prstGeom prst="rect">
            <a:avLst/>
          </a:prstGeom>
        </p:spPr>
      </p:pic>
      <p:pic>
        <p:nvPicPr>
          <p:cNvPr id="5" name="Picture 4" descr="Heart%20muscle%2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876800"/>
            <a:ext cx="1447800" cy="1085850"/>
          </a:xfrm>
          <a:prstGeom prst="rect">
            <a:avLst/>
          </a:prstGeom>
        </p:spPr>
      </p:pic>
      <p:pic>
        <p:nvPicPr>
          <p:cNvPr id="6" name="Picture 5" descr="0511-0802-0617-2706_Realistic_Heart_clipart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953000"/>
            <a:ext cx="915254" cy="829831"/>
          </a:xfrm>
          <a:prstGeom prst="rect">
            <a:avLst/>
          </a:prstGeom>
        </p:spPr>
      </p:pic>
      <p:pic>
        <p:nvPicPr>
          <p:cNvPr id="7" name="Picture 6" descr="399721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4625422"/>
            <a:ext cx="1553973" cy="139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stimulus is anything in the environment that causes an organism to react.</a:t>
            </a:r>
          </a:p>
          <a:p>
            <a:pPr lvl="1">
              <a:buNone/>
            </a:pPr>
            <a:r>
              <a:rPr lang="en-US" dirty="0" smtClean="0"/>
              <a:t>Example –  You take your baby brother’s lollipop!!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 response is the result or reaction to a stimulus.</a:t>
            </a:r>
          </a:p>
          <a:p>
            <a:pPr>
              <a:buNone/>
            </a:pPr>
            <a:r>
              <a:rPr lang="en-US" dirty="0" smtClean="0"/>
              <a:t>	Example -  Your baby brother cries.</a:t>
            </a:r>
          </a:p>
        </p:txBody>
      </p:sp>
      <p:pic>
        <p:nvPicPr>
          <p:cNvPr id="4" name="Picture 3" descr="crying_baby-1969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419600"/>
            <a:ext cx="1648767" cy="2133600"/>
          </a:xfrm>
          <a:prstGeom prst="rect">
            <a:avLst/>
          </a:prstGeom>
        </p:spPr>
      </p:pic>
      <p:pic>
        <p:nvPicPr>
          <p:cNvPr id="5" name="Picture 4" descr="1386-0901-3023-10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11557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Homeostasis is maintenance of a stable internal environment.</a:t>
            </a:r>
          </a:p>
          <a:p>
            <a:r>
              <a:rPr lang="en-US" dirty="0" smtClean="0"/>
              <a:t>Living things die when they are not able to maintain homeostasis.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Excreting waste</a:t>
            </a:r>
          </a:p>
          <a:p>
            <a:pPr lvl="1"/>
            <a:r>
              <a:rPr lang="en-US" dirty="0" smtClean="0"/>
              <a:t>Feeling thirsty</a:t>
            </a:r>
          </a:p>
          <a:p>
            <a:pPr lvl="1"/>
            <a:r>
              <a:rPr lang="en-US" dirty="0" smtClean="0"/>
              <a:t>Sweating when you are hot</a:t>
            </a:r>
          </a:p>
          <a:p>
            <a:pPr lvl="1"/>
            <a:r>
              <a:rPr lang="en-US" dirty="0" smtClean="0"/>
              <a:t>Shivering when you are cold</a:t>
            </a:r>
            <a:endParaRPr lang="en-US" dirty="0"/>
          </a:p>
        </p:txBody>
      </p:sp>
      <p:pic>
        <p:nvPicPr>
          <p:cNvPr id="4" name="Picture 3" descr="sweat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962400"/>
            <a:ext cx="1762125" cy="1828800"/>
          </a:xfrm>
          <a:prstGeom prst="rect">
            <a:avLst/>
          </a:prstGeom>
        </p:spPr>
      </p:pic>
      <p:pic>
        <p:nvPicPr>
          <p:cNvPr id="5" name="Picture 4" descr="thirst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904875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and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Adaptations are things that help you survive in a given environment.</a:t>
            </a:r>
          </a:p>
          <a:p>
            <a:pPr lvl="1"/>
            <a:r>
              <a:rPr lang="en-US" dirty="0" smtClean="0"/>
              <a:t>Inherited from your parents.</a:t>
            </a:r>
          </a:p>
          <a:p>
            <a:endParaRPr lang="en-US" dirty="0" smtClean="0"/>
          </a:p>
          <a:p>
            <a:r>
              <a:rPr lang="en-US" dirty="0" smtClean="0"/>
              <a:t>Evolution is a change in the gene pool of a population over a long period of time.</a:t>
            </a:r>
          </a:p>
          <a:p>
            <a:pPr lvl="1"/>
            <a:r>
              <a:rPr lang="en-US" dirty="0" smtClean="0"/>
              <a:t>Populations evolve!!!  Individuals do NOT evolve!</a:t>
            </a:r>
          </a:p>
        </p:txBody>
      </p:sp>
      <p:pic>
        <p:nvPicPr>
          <p:cNvPr id="4" name="Picture 3" descr="pmb_brown_creeper_camouflag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1200" cy="2190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382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Wingdings</vt:lpstr>
      <vt:lpstr>Wingdings 2</vt:lpstr>
      <vt:lpstr>Wingdings 3</vt:lpstr>
      <vt:lpstr>Apex</vt:lpstr>
      <vt:lpstr>Characteristics of Living Things</vt:lpstr>
      <vt:lpstr>What is a living thing?</vt:lpstr>
      <vt:lpstr>Growth </vt:lpstr>
      <vt:lpstr>Development</vt:lpstr>
      <vt:lpstr>Organization</vt:lpstr>
      <vt:lpstr>Organization</vt:lpstr>
      <vt:lpstr>Stimulus and Response</vt:lpstr>
      <vt:lpstr>Homeostasis</vt:lpstr>
      <vt:lpstr>Adapt and Evolve</vt:lpstr>
      <vt:lpstr>Reproduce</vt:lpstr>
      <vt:lpstr>Energy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</dc:title>
  <dc:creator>knaylor</dc:creator>
  <cp:lastModifiedBy>Joan Stone</cp:lastModifiedBy>
  <cp:revision>18</cp:revision>
  <dcterms:created xsi:type="dcterms:W3CDTF">2011-08-26T16:31:17Z</dcterms:created>
  <dcterms:modified xsi:type="dcterms:W3CDTF">2016-08-29T20:08:39Z</dcterms:modified>
</cp:coreProperties>
</file>