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B6E0B-1236-4F2F-A2EA-F6B5B4FAC347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0D4BCA-B3FB-4EFF-8800-721093EE0B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Internal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Separates the cell into compartments. </a:t>
            </a:r>
          </a:p>
          <a:p>
            <a:pPr lvl="0"/>
            <a:r>
              <a:rPr lang="en-US" sz="3600" dirty="0" smtClean="0"/>
              <a:t>Job: </a:t>
            </a:r>
          </a:p>
          <a:p>
            <a:pPr lvl="1"/>
            <a:r>
              <a:rPr lang="en-US" sz="3600" dirty="0" smtClean="0"/>
              <a:t>separate</a:t>
            </a:r>
          </a:p>
          <a:p>
            <a:pPr lvl="1"/>
            <a:r>
              <a:rPr lang="en-US" sz="3600" dirty="0" smtClean="0"/>
              <a:t>divide</a:t>
            </a:r>
          </a:p>
          <a:p>
            <a:pPr lvl="1"/>
            <a:r>
              <a:rPr lang="en-US" sz="3600" dirty="0" smtClean="0"/>
              <a:t>allow multitasking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Plasma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Also known as the cell membrane</a:t>
            </a:r>
          </a:p>
          <a:p>
            <a:pPr lvl="0"/>
            <a:r>
              <a:rPr lang="en-US" sz="3200" dirty="0" smtClean="0"/>
              <a:t>Job: maintain homeostasis</a:t>
            </a:r>
          </a:p>
          <a:p>
            <a:pPr lvl="0"/>
            <a:r>
              <a:rPr lang="en-US" sz="3200" dirty="0" smtClean="0"/>
              <a:t>Plasma membrane: cell as skin : body</a:t>
            </a:r>
          </a:p>
          <a:p>
            <a:pPr lvl="0"/>
            <a:r>
              <a:rPr lang="en-US" sz="3200" dirty="0" smtClean="0"/>
              <a:t>Structure: </a:t>
            </a:r>
            <a:r>
              <a:rPr lang="en-US" sz="3200" dirty="0" err="1" smtClean="0"/>
              <a:t>Phospholipid</a:t>
            </a:r>
            <a:r>
              <a:rPr lang="en-US" sz="3200" dirty="0" smtClean="0"/>
              <a:t> </a:t>
            </a:r>
            <a:r>
              <a:rPr lang="en-US" sz="3200" dirty="0" err="1" smtClean="0"/>
              <a:t>Bilayer</a:t>
            </a:r>
            <a:endParaRPr lang="en-US" sz="3200" dirty="0" smtClean="0"/>
          </a:p>
          <a:p>
            <a:pPr lvl="0"/>
            <a:r>
              <a:rPr lang="en-US" sz="3200" dirty="0" smtClean="0"/>
              <a:t>“Fluid Mosaic Model”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http://www.freewebs.com/ltaing/plasma%20membran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238625"/>
            <a:ext cx="34575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Job: makes energy (ATP)</a:t>
            </a:r>
          </a:p>
          <a:p>
            <a:pPr lvl="0"/>
            <a:r>
              <a:rPr lang="en-US" sz="3600" dirty="0" smtClean="0"/>
              <a:t>Can’t live without energy</a:t>
            </a:r>
          </a:p>
          <a:p>
            <a:pPr lvl="0"/>
            <a:r>
              <a:rPr lang="en-US" sz="3600" dirty="0" smtClean="0"/>
              <a:t>Mitochondria: cell as engine is to car.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scienceblogs.com/worldsfair/Mitochondr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733800"/>
            <a:ext cx="411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Hard outer covering</a:t>
            </a:r>
          </a:p>
          <a:p>
            <a:pPr lvl="0"/>
            <a:r>
              <a:rPr lang="en-US" sz="3200" dirty="0" smtClean="0"/>
              <a:t>Made of cellulose</a:t>
            </a:r>
          </a:p>
          <a:p>
            <a:pPr lvl="0"/>
            <a:r>
              <a:rPr lang="en-US" sz="3200" dirty="0" smtClean="0"/>
              <a:t>Gives extra protection</a:t>
            </a:r>
          </a:p>
          <a:p>
            <a:pPr lvl="0"/>
            <a:r>
              <a:rPr lang="en-US" sz="3200" dirty="0" smtClean="0"/>
              <a:t>Plants and bacteria walls only</a:t>
            </a:r>
          </a:p>
          <a:p>
            <a:pPr lvl="0"/>
            <a:r>
              <a:rPr lang="en-US" sz="3200" dirty="0" smtClean="0"/>
              <a:t>Function: protect and support</a:t>
            </a:r>
          </a:p>
          <a:p>
            <a:pPr lvl="0"/>
            <a:r>
              <a:rPr lang="en-US" sz="3200" dirty="0" smtClean="0"/>
              <a:t>Cell wall: cell as football helmet: head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biology.unm.edu/ccouncil/Biology_124/Images/cellwal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19200"/>
            <a:ext cx="2514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Job: make protein</a:t>
            </a:r>
          </a:p>
          <a:p>
            <a:pPr lvl="0"/>
            <a:r>
              <a:rPr lang="en-US" sz="3200" dirty="0" smtClean="0"/>
              <a:t>Both prokaryotic and eukaryotic cells have </a:t>
            </a:r>
            <a:r>
              <a:rPr lang="en-US" sz="3200" dirty="0" err="1" smtClean="0"/>
              <a:t>ribosomes</a:t>
            </a:r>
            <a:r>
              <a:rPr lang="en-US" sz="3200" dirty="0" smtClean="0"/>
              <a:t>. </a:t>
            </a:r>
          </a:p>
          <a:p>
            <a:pPr lvl="0"/>
            <a:r>
              <a:rPr lang="en-US" sz="3200" dirty="0" smtClean="0"/>
              <a:t>2 types</a:t>
            </a:r>
          </a:p>
          <a:p>
            <a:pPr lvl="1"/>
            <a:r>
              <a:rPr lang="en-US" sz="3200" dirty="0" smtClean="0"/>
              <a:t>Free: moving around the cytoplasm</a:t>
            </a:r>
          </a:p>
          <a:p>
            <a:pPr lvl="1"/>
            <a:r>
              <a:rPr lang="en-US" sz="3200" dirty="0" smtClean="0"/>
              <a:t>Bound: found on the endoplasmic reticulum</a:t>
            </a:r>
          </a:p>
          <a:p>
            <a:pPr lvl="2"/>
            <a:r>
              <a:rPr lang="en-US" sz="3200" dirty="0" smtClean="0"/>
              <a:t>Ribosome: cell as protein factory: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Description: empty sac made of membranes</a:t>
            </a:r>
          </a:p>
          <a:p>
            <a:pPr lvl="0"/>
            <a:r>
              <a:rPr lang="en-US" sz="3200" dirty="0" smtClean="0"/>
              <a:t>Job: store food, water and other things</a:t>
            </a:r>
          </a:p>
          <a:p>
            <a:pPr lvl="0"/>
            <a:r>
              <a:rPr lang="en-US" sz="3200" dirty="0" smtClean="0"/>
              <a:t>Plant cells have large vacuoles</a:t>
            </a:r>
          </a:p>
          <a:p>
            <a:pPr lvl="0"/>
            <a:r>
              <a:rPr lang="en-US" sz="3200" dirty="0" smtClean="0"/>
              <a:t>Vacuole: cell as closet: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sciencecity.oupchina.com.hk/biology/student/glossary/img/vacuo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733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pPr lvl="0"/>
            <a:r>
              <a:rPr lang="en-US" sz="3200" dirty="0" smtClean="0"/>
              <a:t>Green and membrane bound</a:t>
            </a:r>
          </a:p>
          <a:p>
            <a:pPr lvl="0"/>
            <a:r>
              <a:rPr lang="en-US" sz="3200" dirty="0" smtClean="0"/>
              <a:t>Job: to make food ; photosynthesis</a:t>
            </a:r>
          </a:p>
          <a:p>
            <a:pPr lvl="0"/>
            <a:r>
              <a:rPr lang="en-US" sz="3200" dirty="0" smtClean="0"/>
              <a:t>Chlorophyll: a pigment in the chloroplast</a:t>
            </a:r>
          </a:p>
          <a:p>
            <a:r>
              <a:rPr lang="en-US" sz="3200" dirty="0" smtClean="0"/>
              <a:t>that traps sunlight.</a:t>
            </a:r>
          </a:p>
          <a:p>
            <a:pPr lvl="0"/>
            <a:r>
              <a:rPr lang="en-US" sz="3200" dirty="0" smtClean="0"/>
              <a:t>Found in plants ONLY!!!</a:t>
            </a:r>
          </a:p>
          <a:p>
            <a:pPr lvl="0"/>
            <a:r>
              <a:rPr lang="en-US" sz="3200" dirty="0" smtClean="0"/>
              <a:t>Chloroplast : cell as kitchen : house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flowers4u.files.wordpress.com/2009/12/chloroplastsfigur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86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Clear fluid inside the cell</a:t>
            </a:r>
          </a:p>
          <a:p>
            <a:pPr lvl="0"/>
            <a:r>
              <a:rPr lang="en-US" sz="3600" dirty="0" smtClean="0"/>
              <a:t>Organelles held in this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sciencecity.oupchina.com.hk/biology/student/glossary/img/cytoplas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4038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Made of membranes</a:t>
            </a:r>
          </a:p>
          <a:p>
            <a:pPr lvl="0"/>
            <a:r>
              <a:rPr lang="en-US" sz="2400" dirty="0" smtClean="0"/>
              <a:t>stores</a:t>
            </a:r>
          </a:p>
          <a:p>
            <a:pPr lvl="0"/>
            <a:r>
              <a:rPr lang="en-US" sz="2400" dirty="0" smtClean="0"/>
              <a:t>separates</a:t>
            </a:r>
          </a:p>
          <a:p>
            <a:pPr lvl="0"/>
            <a:r>
              <a:rPr lang="en-US" sz="2400" dirty="0" smtClean="0"/>
              <a:t>cells transport system</a:t>
            </a:r>
          </a:p>
          <a:p>
            <a:pPr lvl="0"/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2 types: </a:t>
            </a:r>
          </a:p>
          <a:p>
            <a:pPr>
              <a:buNone/>
            </a:pPr>
            <a:r>
              <a:rPr lang="en-US" sz="2400" dirty="0" smtClean="0"/>
              <a:t>            1:Smooth: does not have </a:t>
            </a:r>
            <a:r>
              <a:rPr lang="en-US" sz="2400" dirty="0" err="1" smtClean="0"/>
              <a:t>ribosomes</a:t>
            </a:r>
            <a:r>
              <a:rPr lang="en-US" sz="2400" dirty="0" smtClean="0"/>
              <a:t> attached to it.              	2: Rough: does have </a:t>
            </a:r>
            <a:r>
              <a:rPr lang="en-US" sz="2400" dirty="0" err="1" smtClean="0"/>
              <a:t>ribosomes</a:t>
            </a:r>
            <a:r>
              <a:rPr lang="en-US" sz="2400" dirty="0" smtClean="0"/>
              <a:t> attached to it.</a:t>
            </a:r>
          </a:p>
          <a:p>
            <a:pPr lvl="0"/>
            <a:r>
              <a:rPr lang="en-US" sz="2400" dirty="0" smtClean="0"/>
              <a:t>ER: cell as highway : city.</a:t>
            </a:r>
            <a:endParaRPr lang="en-US" sz="2400" dirty="0"/>
          </a:p>
        </p:txBody>
      </p:sp>
      <p:pic>
        <p:nvPicPr>
          <p:cNvPr id="4" name="Picture 3" descr="http://library.thinkquest.org/C004535/media/endoplasmic_reticulum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36576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dirty="0" err="1" smtClean="0"/>
              <a:t>Lysosome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Membrane sac with enzymes that break things down. </a:t>
            </a:r>
          </a:p>
          <a:p>
            <a:pPr lvl="0"/>
            <a:r>
              <a:rPr lang="en-US" dirty="0" smtClean="0"/>
              <a:t>Recycle</a:t>
            </a:r>
          </a:p>
          <a:p>
            <a:pPr lvl="0"/>
            <a:r>
              <a:rPr lang="en-US" dirty="0" smtClean="0"/>
              <a:t>Digests proteins, lipids and carbohydrates</a:t>
            </a:r>
          </a:p>
          <a:p>
            <a:pPr lvl="0"/>
            <a:r>
              <a:rPr lang="en-US" dirty="0" smtClean="0"/>
              <a:t>Transports undigested materials to cell membrane</a:t>
            </a:r>
          </a:p>
          <a:p>
            <a:pPr lvl="0"/>
            <a:r>
              <a:rPr lang="en-US" dirty="0" err="1" smtClean="0"/>
              <a:t>Lysosome</a:t>
            </a:r>
            <a:r>
              <a:rPr lang="en-US" dirty="0" smtClean="0"/>
              <a:t>: cell as garbage disposal: kitchen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www.east-haven.k12.ct.us/dcmoore/Grade%206/Cell%20Websites/angelica_files/lysosom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19600"/>
            <a:ext cx="415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 are made of cells</a:t>
            </a:r>
          </a:p>
          <a:p>
            <a:pPr lvl="1"/>
            <a:r>
              <a:rPr lang="en-US" dirty="0" smtClean="0"/>
              <a:t>unicellular: 1 cell</a:t>
            </a:r>
          </a:p>
          <a:p>
            <a:pPr lvl="1"/>
            <a:r>
              <a:rPr lang="en-US" dirty="0" err="1" smtClean="0"/>
              <a:t>multicellular</a:t>
            </a:r>
            <a:r>
              <a:rPr lang="en-US" dirty="0" smtClean="0"/>
              <a:t>: 2+ cells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Cell is the basic unit of life</a:t>
            </a:r>
          </a:p>
          <a:p>
            <a:pPr>
              <a:buNone/>
            </a:pPr>
            <a:r>
              <a:rPr lang="en-US" dirty="0" smtClean="0"/>
              <a:t>      Cell     tissue       organ      </a:t>
            </a:r>
            <a:r>
              <a:rPr lang="en-US" dirty="0" err="1" smtClean="0"/>
              <a:t>organ</a:t>
            </a:r>
            <a:r>
              <a:rPr lang="en-US" dirty="0" smtClean="0"/>
              <a:t> system       organism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cells come from preexisting cells</a:t>
            </a:r>
          </a:p>
          <a:p>
            <a:pPr lvl="1"/>
            <a:r>
              <a:rPr lang="en-US" dirty="0" smtClean="0"/>
              <a:t>Ex: muscle and skin cells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00200" y="4495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95600" y="4495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4495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29400" y="4495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Golgi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Made of membranes</a:t>
            </a:r>
          </a:p>
          <a:p>
            <a:pPr lvl="0"/>
            <a:r>
              <a:rPr lang="en-US" sz="3200" dirty="0" smtClean="0"/>
              <a:t>Job: protein packing plant</a:t>
            </a:r>
          </a:p>
          <a:p>
            <a:pPr lvl="0"/>
            <a:r>
              <a:rPr lang="en-US" sz="3200" dirty="0" smtClean="0"/>
              <a:t>Found near the nucleus</a:t>
            </a:r>
          </a:p>
          <a:p>
            <a:pPr lvl="0"/>
            <a:r>
              <a:rPr lang="en-US" sz="3200" dirty="0" smtClean="0"/>
              <a:t>Golgi apparatus: cell as post office: city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www.eccentrix.com/members/chempics/Slike/cell/Golgi_apparatu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267200"/>
            <a:ext cx="434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dirty="0" err="1" smtClean="0"/>
              <a:t>Centrioles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Cylinder shaped. </a:t>
            </a:r>
          </a:p>
          <a:p>
            <a:pPr lvl="0"/>
            <a:r>
              <a:rPr lang="en-US" dirty="0" smtClean="0"/>
              <a:t>Occurs in pairs</a:t>
            </a:r>
          </a:p>
          <a:p>
            <a:pPr lvl="0"/>
            <a:r>
              <a:rPr lang="en-US" dirty="0" smtClean="0"/>
              <a:t>Job: involved in cell division</a:t>
            </a:r>
          </a:p>
          <a:p>
            <a:pPr lvl="0"/>
            <a:r>
              <a:rPr lang="en-US" dirty="0" smtClean="0"/>
              <a:t>Not found in plant cells , only animal cells</a:t>
            </a:r>
          </a:p>
          <a:p>
            <a:pPr lvl="0"/>
            <a:r>
              <a:rPr lang="en-US" dirty="0" err="1" smtClean="0"/>
              <a:t>Centriole</a:t>
            </a:r>
            <a:r>
              <a:rPr lang="en-US" dirty="0" smtClean="0"/>
              <a:t>: cell as teacher in the hall: school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www.cellsalive.com/cells/cellpix/spind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343400"/>
            <a:ext cx="29718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Famous </a:t>
            </a:r>
            <a:r>
              <a:rPr lang="en-US" dirty="0" smtClean="0"/>
              <a:t>Scientists – just to name a few: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err="1" smtClean="0"/>
              <a:t>Leewenhoek</a:t>
            </a:r>
            <a:r>
              <a:rPr lang="en-US" sz="3600" dirty="0" smtClean="0"/>
              <a:t>: first to use a simple microscope</a:t>
            </a:r>
          </a:p>
          <a:p>
            <a:pPr lvl="0"/>
            <a:r>
              <a:rPr lang="en-US" sz="3600" dirty="0" smtClean="0"/>
              <a:t>Hooke: Named the cell</a:t>
            </a:r>
          </a:p>
          <a:p>
            <a:pPr lvl="0"/>
            <a:r>
              <a:rPr lang="en-US" sz="3600" dirty="0" err="1" smtClean="0"/>
              <a:t>Schleiden</a:t>
            </a:r>
            <a:r>
              <a:rPr lang="en-US" sz="3600" dirty="0" smtClean="0"/>
              <a:t>: All plants are made of cells</a:t>
            </a:r>
          </a:p>
          <a:p>
            <a:pPr lvl="0"/>
            <a:r>
              <a:rPr lang="en-US" sz="3600" dirty="0" smtClean="0"/>
              <a:t>Schwann: All animals are made of cells.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Microscopes: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19" y="1847088"/>
            <a:ext cx="3205162" cy="2177670"/>
          </a:xfrm>
        </p:spPr>
      </p:pic>
      <p:sp>
        <p:nvSpPr>
          <p:cNvPr id="5" name="Rectangle 4"/>
          <p:cNvSpPr/>
          <p:nvPr/>
        </p:nvSpPr>
        <p:spPr>
          <a:xfrm>
            <a:off x="76200" y="3732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https://kaushalgrade10optics.wikispaces.com/Light+Microscope+Historical+Application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98410"/>
            <a:ext cx="3048000" cy="22903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180811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https://micro.magnet.fsu.edu/primer/museum/hooke.html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39" y="4800600"/>
            <a:ext cx="1890879" cy="17175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5105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Brown Microscope (circa early 1800’s)</a:t>
            </a:r>
            <a:endParaRPr lang="en-US" sz="1400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372809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https://www.linnean.org/education-resources/history-of-science/robert-brown</a:t>
            </a:r>
          </a:p>
        </p:txBody>
      </p:sp>
    </p:spTree>
    <p:extLst>
      <p:ext uri="{BB962C8B-B14F-4D97-AF65-F5344CB8AC3E}">
        <p14:creationId xmlns:p14="http://schemas.microsoft.com/office/powerpoint/2010/main" val="361623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82152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There are 2 types of cells</a:t>
            </a:r>
          </a:p>
          <a:p>
            <a:pPr>
              <a:buNone/>
            </a:pPr>
            <a:endParaRPr lang="en-US" sz="4800" dirty="0" smtClean="0"/>
          </a:p>
          <a:p>
            <a:r>
              <a:rPr lang="en-US" sz="4800" dirty="0" smtClean="0"/>
              <a:t>Prokaryote</a:t>
            </a:r>
          </a:p>
          <a:p>
            <a:r>
              <a:rPr lang="en-US" sz="4800" dirty="0" smtClean="0"/>
              <a:t>Eukaryote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2" name="Picture 11" descr="https://www.etap.org/demo/biology1/Image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4267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Cells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 No nucleus</a:t>
            </a:r>
          </a:p>
          <a:p>
            <a:r>
              <a:rPr lang="en-US" sz="3600" dirty="0" smtClean="0"/>
              <a:t>No membrane bound organelles</a:t>
            </a:r>
          </a:p>
          <a:p>
            <a:r>
              <a:rPr lang="en-US" sz="3600" dirty="0" smtClean="0"/>
              <a:t>Simple</a:t>
            </a:r>
          </a:p>
          <a:p>
            <a:r>
              <a:rPr lang="en-US" sz="3600" dirty="0" smtClean="0"/>
              <a:t>One job at a time</a:t>
            </a:r>
          </a:p>
          <a:p>
            <a:r>
              <a:rPr lang="en-US" sz="3600" dirty="0" smtClean="0"/>
              <a:t>Bacteria only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http://kentsimmons.uwinnipeg.ca/16cm05/16lab05/lb1pg2_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76600"/>
            <a:ext cx="44577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Nucleus</a:t>
            </a:r>
          </a:p>
          <a:p>
            <a:r>
              <a:rPr lang="en-US" sz="3600" dirty="0" smtClean="0"/>
              <a:t>Membrane bound organelles</a:t>
            </a:r>
          </a:p>
          <a:p>
            <a:r>
              <a:rPr lang="en-US" sz="3600" dirty="0" smtClean="0"/>
              <a:t>Complex</a:t>
            </a:r>
          </a:p>
          <a:p>
            <a:r>
              <a:rPr lang="en-US" sz="3600" dirty="0" smtClean="0"/>
              <a:t>Multitask</a:t>
            </a:r>
          </a:p>
          <a:p>
            <a:r>
              <a:rPr lang="en-US" sz="3600" dirty="0" smtClean="0"/>
              <a:t> Plants, animals, fungi &amp; </a:t>
            </a:r>
            <a:r>
              <a:rPr lang="en-US" sz="3600" dirty="0" err="1" smtClean="0"/>
              <a:t>protists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4" name="Picture 3" descr="http://scienceblogs.com/clock/upload/2006/11/a2%20animal%20ce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86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Organelle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Means “little organ”</a:t>
            </a:r>
          </a:p>
          <a:p>
            <a:r>
              <a:rPr lang="en-US" sz="3600" dirty="0" smtClean="0"/>
              <a:t>Cell organelles       organs of a cell</a:t>
            </a:r>
          </a:p>
          <a:p>
            <a:r>
              <a:rPr lang="en-US" sz="3600" dirty="0" smtClean="0"/>
              <a:t>Most important: nucleus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http://teampub.files.wordpress.com/2008/04/organel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1"/>
            <a:ext cx="4191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Controls all cell function</a:t>
            </a:r>
          </a:p>
          <a:p>
            <a:pPr lvl="0"/>
            <a:r>
              <a:rPr lang="en-US" sz="3600" dirty="0" smtClean="0"/>
              <a:t>The brain of the cell.</a:t>
            </a:r>
          </a:p>
          <a:p>
            <a:r>
              <a:rPr lang="en-US" sz="3600" dirty="0" smtClean="0"/>
              <a:t>Found only in eukaryote cells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library.thinkquest.org/06aug/01942/plcells/thinkquest/nucleu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14800"/>
            <a:ext cx="396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499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The Cell</vt:lpstr>
      <vt:lpstr>Cell Theory</vt:lpstr>
      <vt:lpstr>         Famous Scientists – just to name a few:</vt:lpstr>
      <vt:lpstr>Early Microscopes:</vt:lpstr>
      <vt:lpstr>PowerPoint Presentation</vt:lpstr>
      <vt:lpstr>Prokaryotic Cells</vt:lpstr>
      <vt:lpstr>Eukaryotic Cells</vt:lpstr>
      <vt:lpstr>                     Organelle</vt:lpstr>
      <vt:lpstr>Nucleus</vt:lpstr>
      <vt:lpstr>        Internal Membranes</vt:lpstr>
      <vt:lpstr>Plasma Membrane</vt:lpstr>
      <vt:lpstr>Mitochondria</vt:lpstr>
      <vt:lpstr>Cell Wall</vt:lpstr>
      <vt:lpstr>Ribosomes</vt:lpstr>
      <vt:lpstr>Vacuoles</vt:lpstr>
      <vt:lpstr>Chloroplast</vt:lpstr>
      <vt:lpstr>Cytoplasm</vt:lpstr>
      <vt:lpstr>      Endoplasmic Reticulum</vt:lpstr>
      <vt:lpstr>                 Lysosome</vt:lpstr>
      <vt:lpstr>           Golgi Apparatus</vt:lpstr>
      <vt:lpstr>                 Centrioles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</dc:title>
  <dc:creator>WCPSS</dc:creator>
  <cp:lastModifiedBy>Joan Stone</cp:lastModifiedBy>
  <cp:revision>15</cp:revision>
  <dcterms:created xsi:type="dcterms:W3CDTF">2010-01-20T17:44:43Z</dcterms:created>
  <dcterms:modified xsi:type="dcterms:W3CDTF">2016-09-24T14:37:39Z</dcterms:modified>
</cp:coreProperties>
</file>