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11/30/2015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11/30/2015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11/30/2015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11/30/2015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11/30/2015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11/30/2015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11/30/2015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5D48070-6A81-47D0-9810-1540B9FEFF61}" type="datetime1">
              <a:rPr lang="en-US" smtClean="0"/>
              <a:pPr/>
              <a:t>11/30/2015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0"/>
            <a:ext cx="8458200" cy="122237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Types of Chemical bonds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5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7" name="Picture 3" descr="C:\Users\edna\AppData\Local\Microsoft\Windows\INetCache\IE\GK2AS11B\PrinterKiller-Paper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09800"/>
            <a:ext cx="2535230" cy="3115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809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bonds: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Compound – substance made of the combined atoms of two or more elements</a:t>
            </a:r>
          </a:p>
          <a:p>
            <a:endParaRPr lang="en-US" dirty="0"/>
          </a:p>
          <a:p>
            <a:r>
              <a:rPr lang="en-US" dirty="0" smtClean="0"/>
              <a:t>Chemical formula – tells what elements a compound contain and the exact number of the atoms of those elements.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6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chemical compounds: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8798112"/>
              </p:ext>
            </p:extLst>
          </p:nvPr>
        </p:nvGraphicFramePr>
        <p:xfrm>
          <a:off x="304800" y="1600200"/>
          <a:ext cx="86106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2870200"/>
                <a:gridCol w="2870200"/>
              </a:tblGrid>
              <a:tr h="868680">
                <a:tc>
                  <a:txBody>
                    <a:bodyPr/>
                    <a:lstStyle/>
                    <a:p>
                      <a:r>
                        <a:rPr lang="en-US" dirty="0" smtClean="0"/>
                        <a:t>Familiar Name: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Chemical</a:t>
                      </a:r>
                      <a:r>
                        <a:rPr lang="en-US" baseline="0" dirty="0" smtClean="0"/>
                        <a:t> Name: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Formula:</a:t>
                      </a:r>
                      <a:endParaRPr lang="en-US" dirty="0"/>
                    </a:p>
                  </a:txBody>
                  <a:tcPr/>
                </a:tc>
              </a:tr>
              <a:tr h="868680">
                <a:tc>
                  <a:txBody>
                    <a:bodyPr/>
                    <a:lstStyle/>
                    <a:p>
                      <a:r>
                        <a:rPr lang="en-US" dirty="0" smtClean="0"/>
                        <a:t>Vinegar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Acetic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COOH</a:t>
                      </a:r>
                      <a:endParaRPr lang="en-US" dirty="0"/>
                    </a:p>
                  </a:txBody>
                  <a:tcPr/>
                </a:tc>
              </a:tr>
              <a:tr h="868680">
                <a:tc>
                  <a:txBody>
                    <a:bodyPr/>
                    <a:lstStyle/>
                    <a:p>
                      <a:r>
                        <a:rPr lang="en-US" dirty="0" smtClean="0"/>
                        <a:t>Sand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Silicon</a:t>
                      </a:r>
                      <a:r>
                        <a:rPr lang="en-US" baseline="0" dirty="0" smtClean="0"/>
                        <a:t> dioxide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SiO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</a:tr>
              <a:tr h="868680">
                <a:tc>
                  <a:txBody>
                    <a:bodyPr/>
                    <a:lstStyle/>
                    <a:p>
                      <a:r>
                        <a:rPr lang="en-US" dirty="0" smtClean="0"/>
                        <a:t>Stomach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Hydrochloric</a:t>
                      </a:r>
                      <a:r>
                        <a:rPr lang="en-US" baseline="0" dirty="0" smtClean="0"/>
                        <a:t>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HCl</a:t>
                      </a:r>
                      <a:endParaRPr lang="en-US" dirty="0"/>
                    </a:p>
                  </a:txBody>
                  <a:tcPr/>
                </a:tc>
              </a:tr>
              <a:tr h="868680">
                <a:tc>
                  <a:txBody>
                    <a:bodyPr/>
                    <a:lstStyle/>
                    <a:p>
                      <a:r>
                        <a:rPr lang="en-US" dirty="0" smtClean="0"/>
                        <a:t>Cane</a:t>
                      </a:r>
                      <a:r>
                        <a:rPr lang="en-US" baseline="0" dirty="0" smtClean="0"/>
                        <a:t> sugar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Sucrose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12</a:t>
                      </a: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22</a:t>
                      </a: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11</a:t>
                      </a:r>
                      <a:endParaRPr lang="en-US" baseline="-25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4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info: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686800" cy="4419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Coefficients </a:t>
            </a:r>
            <a:r>
              <a:rPr lang="en-US" dirty="0" smtClean="0"/>
              <a:t>– represents the number of units of each substance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Subscript</a:t>
            </a:r>
            <a:r>
              <a:rPr lang="en-US" dirty="0" smtClean="0"/>
              <a:t> – represents the number of atoms in a molecule of a particular element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B050"/>
                </a:solidFill>
              </a:rPr>
              <a:t>Superscript</a:t>
            </a:r>
            <a:r>
              <a:rPr lang="en-US" dirty="0" smtClean="0"/>
              <a:t> – represents oxidation number or how many electrons has been gained or lost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76600" y="106680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2</a:t>
            </a:r>
            <a:r>
              <a:rPr lang="en-US" sz="5400" dirty="0" smtClean="0"/>
              <a:t>H</a:t>
            </a:r>
            <a:r>
              <a:rPr lang="en-US" sz="5400" baseline="-25000" dirty="0" smtClean="0">
                <a:solidFill>
                  <a:srgbClr val="0070C0"/>
                </a:solidFill>
              </a:rPr>
              <a:t>2</a:t>
            </a:r>
            <a:r>
              <a:rPr lang="en-US" sz="5400" dirty="0" smtClean="0"/>
              <a:t>0		   SO</a:t>
            </a:r>
            <a:r>
              <a:rPr lang="en-US" sz="5400" baseline="-25000" dirty="0" smtClean="0">
                <a:solidFill>
                  <a:srgbClr val="0070C0"/>
                </a:solidFill>
              </a:rPr>
              <a:t>4</a:t>
            </a:r>
            <a:r>
              <a:rPr lang="en-US" sz="5400" baseline="30000" dirty="0" smtClean="0">
                <a:solidFill>
                  <a:srgbClr val="00B050"/>
                </a:solidFill>
              </a:rPr>
              <a:t>2-</a:t>
            </a:r>
            <a:endParaRPr lang="en-US" sz="5400" baseline="30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34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atoms form compounds?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Atoms form compounds to become chemically stable.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 atom is chemically stable when the outer energy level is complete (or full).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8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compounds: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Force that holds together the atoms in a substance</a:t>
            </a:r>
          </a:p>
          <a:p>
            <a:endParaRPr lang="en-US" sz="3600" dirty="0"/>
          </a:p>
          <a:p>
            <a:r>
              <a:rPr lang="en-US" sz="3600" dirty="0" smtClean="0"/>
              <a:t>Two types:</a:t>
            </a:r>
          </a:p>
          <a:p>
            <a:pPr lvl="1"/>
            <a:r>
              <a:rPr lang="en-US" sz="3600" dirty="0" smtClean="0"/>
              <a:t>Ionic</a:t>
            </a:r>
          </a:p>
          <a:p>
            <a:pPr lvl="1"/>
            <a:r>
              <a:rPr lang="en-US" sz="3600" dirty="0" smtClean="0"/>
              <a:t>covalent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50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bonds: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Loses or gains electrons</a:t>
            </a:r>
          </a:p>
          <a:p>
            <a:endParaRPr lang="en-US" dirty="0"/>
          </a:p>
          <a:p>
            <a:r>
              <a:rPr lang="en-US" dirty="0" smtClean="0"/>
              <a:t>Attraction between opposite charges of </a:t>
            </a:r>
            <a:r>
              <a:rPr lang="en-US" u="sng" dirty="0" smtClean="0"/>
              <a:t>ions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Ions = positive or negative charged atom</a:t>
            </a:r>
          </a:p>
          <a:p>
            <a:endParaRPr lang="en-US" dirty="0"/>
          </a:p>
          <a:p>
            <a:r>
              <a:rPr lang="en-US" dirty="0" smtClean="0"/>
              <a:t>Occurs between metal &amp; nonmetal</a:t>
            </a:r>
          </a:p>
          <a:p>
            <a:endParaRPr lang="en-US" dirty="0"/>
          </a:p>
          <a:p>
            <a:r>
              <a:rPr lang="en-US" dirty="0" smtClean="0"/>
              <a:t>Ex: MgCl</a:t>
            </a:r>
            <a:r>
              <a:rPr lang="en-US" baseline="-25000" dirty="0" smtClean="0"/>
              <a:t>2 </a:t>
            </a:r>
            <a:r>
              <a:rPr lang="en-US" dirty="0" smtClean="0"/>
              <a:t>= magnesium chloride</a:t>
            </a: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62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Shares electrons</a:t>
            </a:r>
          </a:p>
          <a:p>
            <a:endParaRPr lang="en-US" dirty="0"/>
          </a:p>
          <a:p>
            <a:r>
              <a:rPr lang="en-US" dirty="0" smtClean="0"/>
              <a:t>Can form multiple bonds</a:t>
            </a:r>
          </a:p>
          <a:p>
            <a:endParaRPr lang="en-US" dirty="0"/>
          </a:p>
          <a:p>
            <a:r>
              <a:rPr lang="en-US" dirty="0" smtClean="0"/>
              <a:t>Occurs between a nonmetal and a nonmetal</a:t>
            </a:r>
          </a:p>
          <a:p>
            <a:endParaRPr lang="en-US" dirty="0"/>
          </a:p>
          <a:p>
            <a:r>
              <a:rPr lang="en-US" dirty="0" smtClean="0"/>
              <a:t>Ex: H</a:t>
            </a:r>
            <a:r>
              <a:rPr lang="en-US" baseline="-25000" dirty="0" smtClean="0"/>
              <a:t>2</a:t>
            </a:r>
            <a:r>
              <a:rPr lang="en-US" dirty="0" smtClean="0"/>
              <a:t>O = water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28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Polyatomic 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“poly” means many – has many atoms</a:t>
            </a:r>
          </a:p>
          <a:p>
            <a:endParaRPr lang="en-US" dirty="0"/>
          </a:p>
          <a:p>
            <a:r>
              <a:rPr lang="en-US" dirty="0" smtClean="0"/>
              <a:t>A positively or negatively charged, covalently bonded group of atoms</a:t>
            </a:r>
          </a:p>
          <a:p>
            <a:endParaRPr lang="en-US" dirty="0"/>
          </a:p>
          <a:p>
            <a:r>
              <a:rPr lang="en-US" dirty="0" smtClean="0"/>
              <a:t>Contains two or more elements</a:t>
            </a:r>
          </a:p>
          <a:p>
            <a:endParaRPr lang="en-US" dirty="0"/>
          </a:p>
          <a:p>
            <a:r>
              <a:rPr lang="en-US" dirty="0" smtClean="0"/>
              <a:t>Ex: baking soda = bicarbonate or hydrogen carbonate ion 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endParaRPr lang="en-US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7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</TotalTime>
  <Words>263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Franklin Gothic Book</vt:lpstr>
      <vt:lpstr>Franklin Gothic Medium</vt:lpstr>
      <vt:lpstr>Wingdings 2</vt:lpstr>
      <vt:lpstr>Trek</vt:lpstr>
      <vt:lpstr>Types of Chemical bonds</vt:lpstr>
      <vt:lpstr>Chemical bonds:</vt:lpstr>
      <vt:lpstr>Some chemical compounds:</vt:lpstr>
      <vt:lpstr>Helpful info:</vt:lpstr>
      <vt:lpstr>Why do atoms form compounds?</vt:lpstr>
      <vt:lpstr>Chemical compounds:</vt:lpstr>
      <vt:lpstr>Ionic bonds:</vt:lpstr>
      <vt:lpstr>Covalent bonds:</vt:lpstr>
      <vt:lpstr>Polyatomic ions:</vt:lpstr>
      <vt:lpstr>Let’s practice: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Chemical bonds</dc:title>
  <dc:creator>edna</dc:creator>
  <cp:lastModifiedBy>Joan Stone</cp:lastModifiedBy>
  <cp:revision>7</cp:revision>
  <dcterms:created xsi:type="dcterms:W3CDTF">2015-11-29T14:55:12Z</dcterms:created>
  <dcterms:modified xsi:type="dcterms:W3CDTF">2015-11-30T13:00:43Z</dcterms:modified>
</cp:coreProperties>
</file>