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64300" y="2418275"/>
            <a:ext cx="8507575" cy="160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 ILLUSION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626300" y="43691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your brain perceive objects?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10300" y="305150"/>
            <a:ext cx="9015575" cy="85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25625" y="6909150"/>
            <a:ext cx="9015575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man or several people?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931325"/>
            <a:ext cx="4402650" cy="56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85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10300" y="6909150"/>
            <a:ext cx="9015575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 or the word liar?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25" y="1269975"/>
            <a:ext cx="306915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word do you see?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10300" y="6824475"/>
            <a:ext cx="85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LIFT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25" y="1862650"/>
            <a:ext cx="8890000" cy="34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 lines parallel or curved?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2370650"/>
            <a:ext cx="6011325" cy="36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longer?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650" y="2539975"/>
            <a:ext cx="3608900" cy="36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8761575" cy="85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40950" y="6909150"/>
            <a:ext cx="9015575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Young girl or old woman?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000" y="846650"/>
            <a:ext cx="5270500" cy="58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381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0" y="1524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11175"/>
            <a:ext cx="5827825" cy="58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04800" y="406400"/>
            <a:ext cx="2071200" cy="12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your head back and forth.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1600" y="304800"/>
            <a:ext cx="9629325" cy="154535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here is another type of illusion.</a:t>
            </a: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 the people in the picture below.</a:t>
            </a: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they shift, count them again!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600" y="1828800"/>
            <a:ext cx="7248525" cy="56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93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25" y="1354650"/>
            <a:ext cx="9059325" cy="54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440950" y="7078475"/>
            <a:ext cx="9015575" cy="54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Duck or bunny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507975"/>
            <a:ext cx="8264625" cy="66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381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660400"/>
            <a:ext cx="5588000" cy="62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575" y="455425"/>
            <a:ext cx="7515775" cy="65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225" y="1322300"/>
            <a:ext cx="4551500" cy="57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519900" y="203000"/>
            <a:ext cx="8690350" cy="10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distance from this photo determines what you see.  Try stepping closer (or farther away)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 the black dots.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650" y="1693325"/>
            <a:ext cx="7112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 lines straight or diagonal?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693325"/>
            <a:ext cx="8466650" cy="51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85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40950" y="7078475"/>
            <a:ext cx="9015575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 playing horn, or a woman’s face?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000" y="1015975"/>
            <a:ext cx="3079750" cy="54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0" y="95250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10300" y="51150"/>
            <a:ext cx="9015575" cy="93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25625" y="6993800"/>
            <a:ext cx="9015575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Skull or woman looking into a mirror?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0" y="1015975"/>
            <a:ext cx="5249325" cy="52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50" y="2276475"/>
            <a:ext cx="476250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237525" y="202675"/>
            <a:ext cx="82047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Which direction is the train traveling?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85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25625" y="6993800"/>
            <a:ext cx="9015575" cy="4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american profile or eskimo entering a cave?</a:t>
            </a:r>
            <a:endParaRPr sz="2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650" y="1015975"/>
            <a:ext cx="4349750" cy="60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146</Words>
  <Application>Microsoft Office PowerPoint</Application>
  <PresentationFormat>Custom</PresentationFormat>
  <Paragraphs>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Custom</vt:lpstr>
      <vt:lpstr>OPTICAL ILLUSION</vt:lpstr>
      <vt:lpstr>What is it?</vt:lpstr>
      <vt:lpstr>Count the black dots.</vt:lpstr>
      <vt:lpstr>Are the lines straight or diagonal?</vt:lpstr>
      <vt:lpstr>What is it?</vt:lpstr>
      <vt:lpstr>PowerPoint Presentation</vt:lpstr>
      <vt:lpstr>What is it?</vt:lpstr>
      <vt:lpstr>PowerPoint Presentation</vt:lpstr>
      <vt:lpstr>What is it?</vt:lpstr>
      <vt:lpstr>What is it?</vt:lpstr>
      <vt:lpstr>What is it?</vt:lpstr>
      <vt:lpstr>What word do you see?</vt:lpstr>
      <vt:lpstr>Are the lines parallel or curved?</vt:lpstr>
      <vt:lpstr>Which is longer?</vt:lpstr>
      <vt:lpstr>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ILLUSION</dc:title>
  <dc:creator>Joan Stone</dc:creator>
  <cp:lastModifiedBy>Joan Stone</cp:lastModifiedBy>
  <cp:revision>3</cp:revision>
  <dcterms:modified xsi:type="dcterms:W3CDTF">2018-04-11T16:17:19Z</dcterms:modified>
</cp:coreProperties>
</file>