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D834C9-E45B-418A-A99E-157185E4539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4CEFCE7-60E2-4CEF-A1E0-60D38ED840C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byzim.com/2013/03/charley-hors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spasm, by fatigue, chemical/physical sarcolemma damage; drugs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84018"/>
            <a:ext cx="2857500" cy="2057400"/>
          </a:xfrm>
          <a:prstGeom prst="rect">
            <a:avLst/>
          </a:prstGeom>
        </p:spPr>
      </p:pic>
      <p:pic>
        <p:nvPicPr>
          <p:cNvPr id="5" name="Content Placeholder 3" descr="cram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276600"/>
            <a:ext cx="4706964" cy="3276600"/>
          </a:xfrm>
          <a:prstGeom prst="rect">
            <a:avLst/>
          </a:prstGeom>
        </p:spPr>
      </p:pic>
      <p:pic>
        <p:nvPicPr>
          <p:cNvPr id="6" name="Picture 5" descr="cram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782291"/>
            <a:ext cx="366210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Convulsions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Involuntary contraction of entire muscle group; seizures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23" y="3048000"/>
            <a:ext cx="28575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bruise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Hematoma (filled with blood) within the </a:t>
            </a:r>
            <a:r>
              <a:rPr lang="en-US" dirty="0" err="1" smtClean="0"/>
              <a:t>periosteum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282" y="2563091"/>
            <a:ext cx="2857500" cy="2781300"/>
          </a:xfrm>
          <a:prstGeom prst="rect">
            <a:avLst/>
          </a:prstGeom>
        </p:spPr>
      </p:pic>
      <p:pic>
        <p:nvPicPr>
          <p:cNvPr id="5" name="Content Placeholder 3" descr="bone brui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057" y="3974523"/>
            <a:ext cx="3307080" cy="2362200"/>
          </a:xfrm>
          <a:prstGeom prst="rect">
            <a:avLst/>
          </a:prstGeom>
        </p:spPr>
      </p:pic>
      <p:pic>
        <p:nvPicPr>
          <p:cNvPr id="6" name="Picture 5" descr="bone bruise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2571750"/>
            <a:ext cx="2133600" cy="2857500"/>
          </a:xfrm>
          <a:prstGeom prst="rect">
            <a:avLst/>
          </a:prstGeom>
        </p:spPr>
      </p:pic>
      <p:pic>
        <p:nvPicPr>
          <p:cNvPr id="7" name="Picture 6" descr="bone bruise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14655" y="90055"/>
            <a:ext cx="2272145" cy="181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06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Tendonitis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of connective tissue around tendon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393" y="2666999"/>
            <a:ext cx="2995614" cy="3801541"/>
          </a:xfrm>
          <a:prstGeom prst="rect">
            <a:avLst/>
          </a:prstGeom>
        </p:spPr>
      </p:pic>
      <p:pic>
        <p:nvPicPr>
          <p:cNvPr id="5" name="Content Placeholder 3" descr="tendonit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958280"/>
            <a:ext cx="3657600" cy="3575304"/>
          </a:xfrm>
          <a:prstGeom prst="rect">
            <a:avLst/>
          </a:prstGeom>
        </p:spPr>
      </p:pic>
      <p:pic>
        <p:nvPicPr>
          <p:cNvPr id="6" name="Picture 5" descr="tendoniti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52401"/>
            <a:ext cx="1932449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Involuntary contraction of skeletal muscle groups throughout body; early symptoms=muscle stiffness, especially facial muscles; same as lockjaw; caused by bacteria </a:t>
            </a:r>
            <a:r>
              <a:rPr lang="en-US" i="1" u="sng" dirty="0" smtClean="0"/>
              <a:t>Clostridium </a:t>
            </a:r>
            <a:r>
              <a:rPr lang="en-US" i="1" u="sng" dirty="0" err="1" smtClean="0"/>
              <a:t>tetani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83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Congenital (present at birth), produces progressive muscle weakness and deterioration, mostly in males; respiratory paralysis is usually the cause of death.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86200"/>
            <a:ext cx="3162300" cy="286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8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Charley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Painful tear and contusion of a muscle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04800"/>
            <a:ext cx="2386484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4419600" cy="3196844"/>
          </a:xfrm>
          <a:prstGeom prst="rect">
            <a:avLst/>
          </a:prstGeom>
        </p:spPr>
      </p:pic>
      <p:pic>
        <p:nvPicPr>
          <p:cNvPr id="6" name="Content Placeholder 3" descr="charley horse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200400"/>
            <a:ext cx="22574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Why Charley Horse?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3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Pulled groin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 (tear, break in a muscle) affecting adductors of thigh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26773"/>
            <a:ext cx="3068066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6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Sprain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Tear or break in ligament or tendons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2819400"/>
            <a:ext cx="3835400" cy="252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654300"/>
            <a:ext cx="3048000" cy="3958442"/>
          </a:xfrm>
          <a:prstGeom prst="rect">
            <a:avLst/>
          </a:prstGeom>
        </p:spPr>
      </p:pic>
      <p:pic>
        <p:nvPicPr>
          <p:cNvPr id="6" name="Content Placeholder 3" descr="spra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6595" y="152400"/>
            <a:ext cx="3155041" cy="180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Tear or break in a muscle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14600"/>
            <a:ext cx="3409950" cy="3817108"/>
          </a:xfrm>
          <a:prstGeom prst="rect">
            <a:avLst/>
          </a:prstGeom>
        </p:spPr>
      </p:pic>
      <p:pic>
        <p:nvPicPr>
          <p:cNvPr id="5" name="Content Placeholder 3" descr="str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590800"/>
            <a:ext cx="3507581" cy="28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Pulled hamstrings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 of leg flexors (hamstrings)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52401"/>
            <a:ext cx="2590800" cy="1718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362055"/>
            <a:ext cx="2857500" cy="2857500"/>
          </a:xfrm>
          <a:prstGeom prst="rect">
            <a:avLst/>
          </a:prstGeom>
        </p:spPr>
      </p:pic>
      <p:pic>
        <p:nvPicPr>
          <p:cNvPr id="6" name="Content Placeholder 3" descr="strain of hamstr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2362055"/>
            <a:ext cx="4122771" cy="4187825"/>
          </a:xfrm>
          <a:prstGeom prst="rect">
            <a:avLst/>
          </a:prstGeom>
        </p:spPr>
      </p:pic>
      <p:pic>
        <p:nvPicPr>
          <p:cNvPr id="7" name="Picture 6" descr="pulled hamstrin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88576" y="3352800"/>
            <a:ext cx="2472602" cy="295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 splints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i="1" dirty="0" smtClean="0"/>
              <a:t>*inflammation of the </a:t>
            </a:r>
            <a:r>
              <a:rPr lang="en-US" i="1" dirty="0" err="1" smtClean="0"/>
              <a:t>dorsiflexors</a:t>
            </a:r>
            <a:r>
              <a:rPr lang="en-US" i="1" dirty="0" smtClean="0"/>
              <a:t> over anterior surface of lower leg</a:t>
            </a:r>
          </a:p>
          <a:p>
            <a:pPr marL="64008" indent="0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19400"/>
            <a:ext cx="4609035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881745"/>
            <a:ext cx="2857500" cy="2286000"/>
          </a:xfrm>
          <a:prstGeom prst="rect">
            <a:avLst/>
          </a:prstGeom>
        </p:spPr>
      </p:pic>
      <p:pic>
        <p:nvPicPr>
          <p:cNvPr id="6" name="Content Placeholder 3" descr="shin splint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3964" y="152400"/>
            <a:ext cx="1828800" cy="1828800"/>
          </a:xfrm>
          <a:prstGeom prst="rect">
            <a:avLst/>
          </a:prstGeom>
        </p:spPr>
      </p:pic>
      <p:pic>
        <p:nvPicPr>
          <p:cNvPr id="7" name="Picture 6" descr="shin spli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5751" y="228600"/>
            <a:ext cx="1518249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Involuntary brief periods of complete tetanus (involuntary contractions)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644" y="3248891"/>
            <a:ext cx="1905000" cy="2857500"/>
          </a:xfrm>
          <a:prstGeom prst="rect">
            <a:avLst/>
          </a:prstGeom>
        </p:spPr>
      </p:pic>
      <p:pic>
        <p:nvPicPr>
          <p:cNvPr id="5" name="Content Placeholder 3" descr="spa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235036"/>
            <a:ext cx="2667000" cy="275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492</TotalTime>
  <Words>173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Verdana</vt:lpstr>
      <vt:lpstr>Wingdings 2</vt:lpstr>
      <vt:lpstr>Verve</vt:lpstr>
      <vt:lpstr>Muscular System</vt:lpstr>
      <vt:lpstr>Charley Horse</vt:lpstr>
      <vt:lpstr>PowerPoint Presentation</vt:lpstr>
      <vt:lpstr>Pulled groin</vt:lpstr>
      <vt:lpstr>Sprain </vt:lpstr>
      <vt:lpstr>Strain</vt:lpstr>
      <vt:lpstr>Pulled hamstrings</vt:lpstr>
      <vt:lpstr>Shin splints</vt:lpstr>
      <vt:lpstr>Spasm</vt:lpstr>
      <vt:lpstr>Cramp</vt:lpstr>
      <vt:lpstr>Convulsions</vt:lpstr>
      <vt:lpstr>Bone bruise</vt:lpstr>
      <vt:lpstr>Tendonitis</vt:lpstr>
      <vt:lpstr>Tetanus</vt:lpstr>
      <vt:lpstr>Muscular Dystrophy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Muscular System</dc:title>
  <dc:creator>Darlene Perry</dc:creator>
  <cp:lastModifiedBy>Joan Stone</cp:lastModifiedBy>
  <cp:revision>6</cp:revision>
  <dcterms:created xsi:type="dcterms:W3CDTF">2013-03-13T12:34:05Z</dcterms:created>
  <dcterms:modified xsi:type="dcterms:W3CDTF">2020-03-06T15:51:07Z</dcterms:modified>
</cp:coreProperties>
</file>