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502B-5E1E-43FF-8DBF-C86D561D2F0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DE1E-6000-4704-940C-A65F27EE80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502B-5E1E-43FF-8DBF-C86D561D2F0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DE1E-6000-4704-940C-A65F27EE8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502B-5E1E-43FF-8DBF-C86D561D2F0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DE1E-6000-4704-940C-A65F27EE8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502B-5E1E-43FF-8DBF-C86D561D2F0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DE1E-6000-4704-940C-A65F27EE8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502B-5E1E-43FF-8DBF-C86D561D2F0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DE1E-6000-4704-940C-A65F27EE80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502B-5E1E-43FF-8DBF-C86D561D2F0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DE1E-6000-4704-940C-A65F27EE8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502B-5E1E-43FF-8DBF-C86D561D2F0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DE1E-6000-4704-940C-A65F27EE8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502B-5E1E-43FF-8DBF-C86D561D2F0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DE1E-6000-4704-940C-A65F27EE8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502B-5E1E-43FF-8DBF-C86D561D2F0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DE1E-6000-4704-940C-A65F27EE8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502B-5E1E-43FF-8DBF-C86D561D2F0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DE1E-6000-4704-940C-A65F27EE8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502B-5E1E-43FF-8DBF-C86D561D2F0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DE1E-6000-4704-940C-A65F27EE80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25E502B-5E1E-43FF-8DBF-C86D561D2F04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61EDE1E-6000-4704-940C-A65F27EE80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(FOR ANATOMY)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PROTONS, ELECTRONS, NEUTRONS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90600"/>
            <a:ext cx="3162300" cy="3162300"/>
          </a:xfrm>
        </p:spPr>
      </p:pic>
    </p:spTree>
    <p:extLst>
      <p:ext uri="{BB962C8B-B14F-4D97-AF65-F5344CB8AC3E}">
        <p14:creationId xmlns:p14="http://schemas.microsoft.com/office/powerpoint/2010/main" val="35413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09600"/>
            <a:ext cx="5328851" cy="5257800"/>
          </a:xfrm>
        </p:spPr>
      </p:pic>
    </p:spTree>
    <p:extLst>
      <p:ext uri="{BB962C8B-B14F-4D97-AF65-F5344CB8AC3E}">
        <p14:creationId xmlns:p14="http://schemas.microsoft.com/office/powerpoint/2010/main" val="25043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2590800" cy="3009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28575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IONIC BONDING: CATIONS AND ANIONS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7010399" cy="4648200"/>
          </a:xfrm>
        </p:spPr>
      </p:pic>
    </p:spTree>
    <p:extLst>
      <p:ext uri="{BB962C8B-B14F-4D97-AF65-F5344CB8AC3E}">
        <p14:creationId xmlns:p14="http://schemas.microsoft.com/office/powerpoint/2010/main" val="28367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234630" cy="5863010"/>
          </a:xfrm>
        </p:spPr>
      </p:pic>
    </p:spTree>
    <p:extLst>
      <p:ext uri="{BB962C8B-B14F-4D97-AF65-F5344CB8AC3E}">
        <p14:creationId xmlns:p14="http://schemas.microsoft.com/office/powerpoint/2010/main" val="32755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200150"/>
            <a:ext cx="2609850" cy="2857500"/>
          </a:xfrm>
        </p:spPr>
      </p:pic>
    </p:spTree>
    <p:extLst>
      <p:ext uri="{BB962C8B-B14F-4D97-AF65-F5344CB8AC3E}">
        <p14:creationId xmlns:p14="http://schemas.microsoft.com/office/powerpoint/2010/main" val="33248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DECOMPOSITION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4933951" cy="3700463"/>
          </a:xfrm>
        </p:spPr>
      </p:pic>
    </p:spTree>
    <p:extLst>
      <p:ext uri="{BB962C8B-B14F-4D97-AF65-F5344CB8AC3E}">
        <p14:creationId xmlns:p14="http://schemas.microsoft.com/office/powerpoint/2010/main" val="23279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DISPLACEMENT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3000"/>
            <a:ext cx="4565385" cy="3029564"/>
          </a:xfrm>
        </p:spPr>
      </p:pic>
    </p:spTree>
    <p:extLst>
      <p:ext uri="{BB962C8B-B14F-4D97-AF65-F5344CB8AC3E}">
        <p14:creationId xmlns:p14="http://schemas.microsoft.com/office/powerpoint/2010/main" val="7293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DISPLACEMENT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4317218" cy="3450504"/>
          </a:xfrm>
        </p:spPr>
      </p:pic>
    </p:spTree>
    <p:extLst>
      <p:ext uri="{BB962C8B-B14F-4D97-AF65-F5344CB8AC3E}">
        <p14:creationId xmlns:p14="http://schemas.microsoft.com/office/powerpoint/2010/main" val="55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ENZYMES…END IN –ASE!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391400" cy="4191000"/>
          </a:xfrm>
        </p:spPr>
      </p:pic>
    </p:spTree>
    <p:extLst>
      <p:ext uri="{BB962C8B-B14F-4D97-AF65-F5344CB8AC3E}">
        <p14:creationId xmlns:p14="http://schemas.microsoft.com/office/powerpoint/2010/main" val="404231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848600" cy="6400800"/>
          </a:xfrm>
        </p:spPr>
      </p:pic>
    </p:spTree>
    <p:extLst>
      <p:ext uri="{BB962C8B-B14F-4D97-AF65-F5344CB8AC3E}">
        <p14:creationId xmlns:p14="http://schemas.microsoft.com/office/powerpoint/2010/main" val="8233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FIBROUS/STRUCTURAL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2857500" cy="190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315200" cy="3007360"/>
          </a:xfrm>
        </p:spPr>
      </p:pic>
    </p:spTree>
    <p:extLst>
      <p:ext uri="{BB962C8B-B14F-4D97-AF65-F5344CB8AC3E}">
        <p14:creationId xmlns:p14="http://schemas.microsoft.com/office/powerpoint/2010/main" val="6188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777843" cy="3266694"/>
          </a:xfrm>
        </p:spPr>
      </p:pic>
    </p:spTree>
    <p:extLst>
      <p:ext uri="{BB962C8B-B14F-4D97-AF65-F5344CB8AC3E}">
        <p14:creationId xmlns:p14="http://schemas.microsoft.com/office/powerpoint/2010/main" val="23880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"/>
            <a:ext cx="5510369" cy="5562600"/>
          </a:xfrm>
        </p:spPr>
      </p:pic>
    </p:spTree>
    <p:extLst>
      <p:ext uri="{BB962C8B-B14F-4D97-AF65-F5344CB8AC3E}">
        <p14:creationId xmlns:p14="http://schemas.microsoft.com/office/powerpoint/2010/main" val="20671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"/>
            <a:ext cx="4114799" cy="5486398"/>
          </a:xfrm>
        </p:spPr>
      </p:pic>
    </p:spTree>
    <p:extLst>
      <p:ext uri="{BB962C8B-B14F-4D97-AF65-F5344CB8AC3E}">
        <p14:creationId xmlns:p14="http://schemas.microsoft.com/office/powerpoint/2010/main" val="12958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09600"/>
            <a:ext cx="3276600" cy="4914900"/>
          </a:xfrm>
        </p:spPr>
      </p:pic>
    </p:spTree>
    <p:extLst>
      <p:ext uri="{BB962C8B-B14F-4D97-AF65-F5344CB8AC3E}">
        <p14:creationId xmlns:p14="http://schemas.microsoft.com/office/powerpoint/2010/main" val="28157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7467600" cy="5181600"/>
          </a:xfrm>
        </p:spPr>
      </p:pic>
    </p:spTree>
    <p:extLst>
      <p:ext uri="{BB962C8B-B14F-4D97-AF65-F5344CB8AC3E}">
        <p14:creationId xmlns:p14="http://schemas.microsoft.com/office/powerpoint/2010/main" val="89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95800"/>
            <a:ext cx="6781800" cy="1600200"/>
          </a:xfrm>
        </p:spPr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2655570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0" y="1066800"/>
            <a:ext cx="402336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95600"/>
            <a:ext cx="2095500" cy="176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4912761" cy="3062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19400"/>
            <a:ext cx="2857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6096000"/>
          </a:xfrm>
        </p:spPr>
      </p:pic>
    </p:spTree>
    <p:extLst>
      <p:ext uri="{BB962C8B-B14F-4D97-AF65-F5344CB8AC3E}">
        <p14:creationId xmlns:p14="http://schemas.microsoft.com/office/powerpoint/2010/main" val="13189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MENDELEEV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9600"/>
            <a:ext cx="2919412" cy="3963003"/>
          </a:xfrm>
        </p:spPr>
      </p:pic>
    </p:spTree>
    <p:extLst>
      <p:ext uri="{BB962C8B-B14F-4D97-AF65-F5344CB8AC3E}">
        <p14:creationId xmlns:p14="http://schemas.microsoft.com/office/powerpoint/2010/main" val="38066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</TotalTime>
  <Words>37</Words>
  <Application>Microsoft Office PowerPoint</Application>
  <PresentationFormat>On-screen Show (4:3)</PresentationFormat>
  <Paragraphs>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Impact</vt:lpstr>
      <vt:lpstr>Times New Roman</vt:lpstr>
      <vt:lpstr>NewsPrint</vt:lpstr>
      <vt:lpstr>CHEMISTRY</vt:lpstr>
      <vt:lpstr>PowerPoint Presentation</vt:lpstr>
      <vt:lpstr>CHEMICAL</vt:lpstr>
      <vt:lpstr>PHYSICAL</vt:lpstr>
      <vt:lpstr>PowerPoint Presentation</vt:lpstr>
      <vt:lpstr>ENERGY</vt:lpstr>
      <vt:lpstr>ATOM</vt:lpstr>
      <vt:lpstr>PowerPoint Presentation</vt:lpstr>
      <vt:lpstr>MENDELEEV</vt:lpstr>
      <vt:lpstr>PROTONS, ELECTRONS, NEUTRONS</vt:lpstr>
      <vt:lpstr>PowerPoint Presentation</vt:lpstr>
      <vt:lpstr>COVALENT BONDING</vt:lpstr>
      <vt:lpstr>IONIC BONDING: CATIONS AND ANIONS</vt:lpstr>
      <vt:lpstr>PowerPoint Presentation</vt:lpstr>
      <vt:lpstr>SYNTHESIS</vt:lpstr>
      <vt:lpstr>DECOMPOSITION</vt:lpstr>
      <vt:lpstr>SINGLE DISPLACEMENT</vt:lpstr>
      <vt:lpstr>DOUBLE DISPLACEMENT</vt:lpstr>
      <vt:lpstr>ENZYMES…END IN –ASE!</vt:lpstr>
      <vt:lpstr>FIBROUS/STRUCTURAL</vt:lpstr>
      <vt:lpstr>pH</vt:lpstr>
      <vt:lpstr>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</dc:title>
  <dc:creator>Darlene Perry</dc:creator>
  <cp:lastModifiedBy>Joan Stone</cp:lastModifiedBy>
  <cp:revision>3</cp:revision>
  <dcterms:created xsi:type="dcterms:W3CDTF">2012-02-01T20:18:20Z</dcterms:created>
  <dcterms:modified xsi:type="dcterms:W3CDTF">2018-01-22T16:57:57Z</dcterms:modified>
</cp:coreProperties>
</file>