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48595A-7BF0-49F0-817F-ECBBFB50081F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0CEE4C-7A15-4BD0-8D5F-4009B251669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Introduction to anatomy notes</a:t>
            </a:r>
            <a:endParaRPr lang="en-US" dirty="0"/>
          </a:p>
        </p:txBody>
      </p:sp>
      <p:pic>
        <p:nvPicPr>
          <p:cNvPr id="3" name="Picture 2" descr="year4clarendon - movingandgrow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657600"/>
            <a:ext cx="1837482" cy="263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807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G) Reproduction: produciton of offspring; can occur on the cellular or organism </a:t>
            </a:r>
            <a:r>
              <a:rPr lang="en-US" dirty="0" smtClean="0"/>
              <a:t>level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H) Growth: increase in size by increasing the number of cells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505200"/>
            <a:ext cx="2816596" cy="215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Survival Needs: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Nutrients (diet)</a:t>
            </a:r>
          </a:p>
          <a:p>
            <a:r>
              <a:rPr lang="en-US" dirty="0" smtClean="0"/>
              <a:t>Oxygen 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Body Temperature (</a:t>
            </a:r>
            <a:r>
              <a:rPr lang="en-US" dirty="0" smtClean="0"/>
              <a:t>98.6 degrees F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Atomospheric Pressure (force exerted on the body)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4" y="1295400"/>
            <a:ext cx="8229600" cy="4709160"/>
          </a:xfrm>
        </p:spPr>
        <p:txBody>
          <a:bodyPr/>
          <a:lstStyle/>
          <a:p>
            <a:r>
              <a:rPr lang="en-US" dirty="0" smtClean="0"/>
              <a:t>Describes the body’s ability to maintain relatively stable internal conditions even though the outside world is contiuously changing</a:t>
            </a:r>
          </a:p>
          <a:p>
            <a:r>
              <a:rPr lang="en-US" dirty="0" smtClean="0"/>
              <a:t>Dynamic state of equilibrium</a:t>
            </a:r>
          </a:p>
          <a:p>
            <a:r>
              <a:rPr lang="en-US" dirty="0" smtClean="0"/>
              <a:t>Body is in homeostasis when its needs are being adequately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1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Components of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Receptor: monitors and responds to changes in the environment</a:t>
            </a:r>
          </a:p>
          <a:p>
            <a:r>
              <a:rPr lang="en-US" dirty="0" smtClean="0"/>
              <a:t>Control center: determines the level at which variable is to be maintained</a:t>
            </a:r>
          </a:p>
          <a:p>
            <a:r>
              <a:rPr lang="en-US" dirty="0" smtClean="0"/>
              <a:t>Effector: provides the means for the control center’s response to stimulus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Homeostatic </a:t>
            </a:r>
            <a:r>
              <a:rPr lang="en-US" dirty="0" smtClean="0"/>
              <a:t>Imbalance: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aging or disease</a:t>
            </a:r>
          </a:p>
          <a:p>
            <a:r>
              <a:rPr lang="en-US" dirty="0" smtClean="0"/>
              <a:t>Organs become less efficient and homeostasis is less stable.</a:t>
            </a:r>
          </a:p>
          <a:p>
            <a:pPr lvl="1"/>
            <a:r>
              <a:rPr lang="en-US" dirty="0" smtClean="0"/>
              <a:t>Examples: dehydration, diabetes, cancer, heart attack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954780"/>
            <a:ext cx="4762500" cy="2562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6523932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http://ainmath.com/index.php/homeostasis-imbalance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813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8229600" cy="1143000"/>
          </a:xfrm>
        </p:spPr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090160"/>
          </a:xfrm>
        </p:spPr>
        <p:txBody>
          <a:bodyPr/>
          <a:lstStyle/>
          <a:p>
            <a:r>
              <a:rPr lang="en-US" dirty="0" smtClean="0"/>
              <a:t>The study of the structure and shape of the body and body parts and their relationshop to one another.</a:t>
            </a:r>
          </a:p>
          <a:p>
            <a:r>
              <a:rPr lang="en-US" dirty="0" smtClean="0"/>
              <a:t>Examining these structures is called gross anatomy {Greek: to cut (tomy) apart (ana)} when completing dissections </a:t>
            </a:r>
          </a:p>
          <a:p>
            <a:r>
              <a:rPr lang="en-US" dirty="0" smtClean="0"/>
              <a:t>Examining smaller structures like tissue or cells is called microscopic anatomy and require a microscope to be seen.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/>
          <a:lstStyle/>
          <a:p>
            <a:r>
              <a:rPr lang="en-US" dirty="0" smtClean="0"/>
              <a:t>The study of how the body and its parts work or function {physio (nature) &amp; ology (study of)}</a:t>
            </a:r>
          </a:p>
          <a:p>
            <a:r>
              <a:rPr lang="en-US" dirty="0" smtClean="0"/>
              <a:t>Many subdivisions depending on what system is being studied</a:t>
            </a:r>
          </a:p>
          <a:p>
            <a:pPr lvl="1"/>
            <a:r>
              <a:rPr lang="en-US" dirty="0" smtClean="0"/>
              <a:t>Example: cardiac physiology studies the function of the heart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5" name="Picture 4" descr="jcruz661 - VHS Science Lesso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306993"/>
            <a:ext cx="1441704" cy="2002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&amp;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related since the parts of your body form a well organized unit and each of those parts have a job to do to make the body operate as a whole.</a:t>
            </a:r>
          </a:p>
          <a:p>
            <a:pPr lvl="1"/>
            <a:r>
              <a:rPr lang="en-US" dirty="0" smtClean="0"/>
              <a:t>Example: heart &amp; lungs working together for the blood to carry oxygen to all cells </a:t>
            </a:r>
            <a:endParaRPr lang="en-US" dirty="0"/>
          </a:p>
        </p:txBody>
      </p:sp>
      <p:pic>
        <p:nvPicPr>
          <p:cNvPr id="5" name="Picture 4" descr="Cardio-Respiratory System - h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275599"/>
            <a:ext cx="2476500" cy="2237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cells have smaller parts that work together to perform functions needed by a particular type of cell.</a:t>
            </a:r>
          </a:p>
          <a:p>
            <a:r>
              <a:rPr lang="en-US" dirty="0" smtClean="0"/>
              <a:t>Multi-cellular organisms have the following organization scheme:</a:t>
            </a:r>
          </a:p>
          <a:p>
            <a:pPr lvl="1">
              <a:buNone/>
            </a:pPr>
            <a:r>
              <a:rPr lang="en-US" dirty="0" smtClean="0"/>
              <a:t>Cell </a:t>
            </a:r>
            <a:r>
              <a:rPr lang="en-US" dirty="0" smtClean="0">
                <a:sym typeface="Wingdings" pitchFamily="2" charset="2"/>
              </a:rPr>
              <a:t> Tissue  organ  organ system  organism</a:t>
            </a:r>
            <a:endParaRPr lang="en-US" dirty="0"/>
          </a:p>
        </p:txBody>
      </p:sp>
      <p:pic>
        <p:nvPicPr>
          <p:cNvPr id="4" name="Picture 3" descr="animal_cell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800600"/>
            <a:ext cx="2057400" cy="1250156"/>
          </a:xfrm>
          <a:prstGeom prst="rect">
            <a:avLst/>
          </a:prstGeom>
        </p:spPr>
      </p:pic>
      <p:pic>
        <p:nvPicPr>
          <p:cNvPr id="5" name="Picture 4" descr="Heart%20muscle%2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4876800"/>
            <a:ext cx="1447800" cy="1085850"/>
          </a:xfrm>
          <a:prstGeom prst="rect">
            <a:avLst/>
          </a:prstGeom>
        </p:spPr>
      </p:pic>
      <p:pic>
        <p:nvPicPr>
          <p:cNvPr id="6" name="Picture 5" descr="0511-0802-0617-2706_Realistic_Heart_clipart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953000"/>
            <a:ext cx="915254" cy="829831"/>
          </a:xfrm>
          <a:prstGeom prst="rect">
            <a:avLst/>
          </a:prstGeom>
        </p:spPr>
      </p:pic>
      <p:pic>
        <p:nvPicPr>
          <p:cNvPr id="7" name="Picture 6" descr="399721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4625422"/>
            <a:ext cx="1553973" cy="139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systems of the Human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090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Integumentary (skin)</a:t>
            </a:r>
          </a:p>
          <a:p>
            <a:r>
              <a:rPr lang="en-US" dirty="0" smtClean="0"/>
              <a:t>Skeletal</a:t>
            </a:r>
          </a:p>
          <a:p>
            <a:r>
              <a:rPr lang="en-US" dirty="0" smtClean="0"/>
              <a:t>Muscular</a:t>
            </a:r>
          </a:p>
          <a:p>
            <a:r>
              <a:rPr lang="en-US" dirty="0" smtClean="0"/>
              <a:t>Nervous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Cardiovascular</a:t>
            </a:r>
          </a:p>
          <a:p>
            <a:r>
              <a:rPr lang="en-US" dirty="0" smtClean="0"/>
              <a:t>Lymphatic</a:t>
            </a:r>
          </a:p>
          <a:p>
            <a:r>
              <a:rPr lang="en-US" dirty="0" smtClean="0"/>
              <a:t>Respiratory</a:t>
            </a:r>
          </a:p>
          <a:p>
            <a:r>
              <a:rPr lang="en-US" dirty="0" smtClean="0"/>
              <a:t>Digestive</a:t>
            </a:r>
          </a:p>
          <a:p>
            <a:r>
              <a:rPr lang="en-US" dirty="0" smtClean="0"/>
              <a:t>Urinary</a:t>
            </a:r>
          </a:p>
          <a:p>
            <a:r>
              <a:rPr lang="en-US" dirty="0" smtClean="0"/>
              <a:t>Reproductive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Necessary Life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090160"/>
          </a:xfrm>
        </p:spPr>
        <p:txBody>
          <a:bodyPr/>
          <a:lstStyle/>
          <a:p>
            <a:r>
              <a:rPr lang="en-US" dirty="0" smtClean="0"/>
              <a:t>Organ systems do not work in isolation.  They work together to promote the well being of the entire body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A) Maintaining Boundaries: the “inside” must remain distinct from the “outside”</a:t>
            </a:r>
          </a:p>
          <a:p>
            <a:pPr marL="800100" lvl="1" indent="-342900"/>
            <a:r>
              <a:rPr lang="en-US" dirty="0" smtClean="0"/>
              <a:t> Every cell is surrounded by an external membrane just as your whole body is covered by your skin = protection of what enters/exits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807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B) Movement: includes all the activities promoted by the muscular system. Also occurs with blood, food &amp; urine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C) Responsiveness (irritability): sense changes in the environment; stimulus &amp; response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D) Digestion: breaking down food into simple molecules and be absorbed into the blood for delivery to all body cells</a:t>
            </a:r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034722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E) Metabolism: chemical reactions that occur within the body cells; depends on the digestive and respiratory system to make nutrients &amp; oxygen available; regulated by hormones</a:t>
            </a:r>
          </a:p>
          <a:p>
            <a:pPr marL="137160" indent="0">
              <a:buNone/>
            </a:pPr>
            <a:r>
              <a:rPr lang="en-US" dirty="0" smtClean="0"/>
              <a:t>F) Excretion: removing excreta (wastes) from the body; feces, urine &amp; carbon dioxide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75643"/>
            <a:ext cx="4210050" cy="31322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388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https://www.pinterest.com/pin/520658406892831190/?lp=true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613</TotalTime>
  <Words>554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Wingdings</vt:lpstr>
      <vt:lpstr>Wingdings 2</vt:lpstr>
      <vt:lpstr>Wingdings 3</vt:lpstr>
      <vt:lpstr>Apex</vt:lpstr>
      <vt:lpstr>Introduction to anatomy notes</vt:lpstr>
      <vt:lpstr>Anatomy </vt:lpstr>
      <vt:lpstr>Physiology</vt:lpstr>
      <vt:lpstr>ANATOMY &amp; PHYSIOLOGY</vt:lpstr>
      <vt:lpstr>Organization</vt:lpstr>
      <vt:lpstr>11 systems of the Human Body</vt:lpstr>
      <vt:lpstr>8 Necessary Life Functions</vt:lpstr>
      <vt:lpstr>PowerPoint Presentation</vt:lpstr>
      <vt:lpstr>PowerPoint Presentation</vt:lpstr>
      <vt:lpstr>PowerPoint Presentation</vt:lpstr>
      <vt:lpstr>5 Survival Needs: </vt:lpstr>
      <vt:lpstr>Homeostasis </vt:lpstr>
      <vt:lpstr>3 Components of Homeostasis</vt:lpstr>
      <vt:lpstr>Homeostatic Imbalance: 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</dc:title>
  <dc:creator>knaylor</dc:creator>
  <cp:lastModifiedBy>Joan Stone</cp:lastModifiedBy>
  <cp:revision>31</cp:revision>
  <dcterms:created xsi:type="dcterms:W3CDTF">2011-08-26T16:31:17Z</dcterms:created>
  <dcterms:modified xsi:type="dcterms:W3CDTF">2018-01-25T19:41:13Z</dcterms:modified>
</cp:coreProperties>
</file>