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858000" cy="9144000"/>
  <p:embeddedFontLst>
    <p:embeddedFont>
      <p:font typeface="Roboto"/>
      <p:regular r:id="rId22"/>
      <p:bold r:id="rId23"/>
      <p:italic r:id="rId24"/>
      <p:boldItalic r:id="rId25"/>
    </p:embeddedFont>
    <p:embeddedFont>
      <p:font typeface="Inder"/>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7" roundtripDataSignature="AMtx7mjzKDF7/4AjT1uPQWv2ZLc2Ht1A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der-regular.fntdata"/><Relationship Id="rId25" Type="http://schemas.openxmlformats.org/officeDocument/2006/relationships/font" Target="fonts/Roboto-bold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91ff12928b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91ff12928b_1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02f06ab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902f06ab0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0681d126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90681d126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0681d126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90681d1268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1ff12928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1ff1292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1ff12928b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91ff12928b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7"/>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6"/>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9"/>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9"/>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0"/>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0"/>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1"/>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1"/>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1"/>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1"/>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1"/>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4"/>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4"/>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5"/>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5"/>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hyperlink" Target="https://fcschools.instructure.com/courses/25396/assignments/syllab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6.png"/><Relationship Id="rId9"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nvSpPr>
        <p:spPr>
          <a:xfrm>
            <a:off x="2899799" y="1971675"/>
            <a:ext cx="367459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400" u="none" cap="none" strike="noStrike">
                <a:solidFill>
                  <a:schemeClr val="dk1"/>
                </a:solidFill>
                <a:latin typeface="Inder"/>
                <a:ea typeface="Inder"/>
                <a:cs typeface="Inder"/>
                <a:sym typeface="Inder"/>
              </a:rPr>
              <a:t>Welcome to </a:t>
            </a:r>
            <a:endParaRPr/>
          </a:p>
        </p:txBody>
      </p:sp>
      <p:sp>
        <p:nvSpPr>
          <p:cNvPr id="85" name="Google Shape;85;p1"/>
          <p:cNvSpPr txBox="1"/>
          <p:nvPr/>
        </p:nvSpPr>
        <p:spPr>
          <a:xfrm>
            <a:off x="741400" y="4116875"/>
            <a:ext cx="79914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200">
                <a:solidFill>
                  <a:srgbClr val="6AA84F"/>
                </a:solidFill>
              </a:rPr>
              <a:t>Ms. Davis</a:t>
            </a:r>
            <a:endParaRPr sz="7200">
              <a:solidFill>
                <a:srgbClr val="6AA84F"/>
              </a:solidFill>
            </a:endParaRPr>
          </a:p>
        </p:txBody>
      </p:sp>
      <p:sp>
        <p:nvSpPr>
          <p:cNvPr id="86" name="Google Shape;86;p1"/>
          <p:cNvSpPr txBox="1"/>
          <p:nvPr/>
        </p:nvSpPr>
        <p:spPr>
          <a:xfrm>
            <a:off x="1436400" y="3044250"/>
            <a:ext cx="62712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chemeClr val="dk1"/>
                </a:solidFill>
                <a:latin typeface="Inder"/>
                <a:ea typeface="Inder"/>
                <a:cs typeface="Inder"/>
                <a:sym typeface="Inder"/>
              </a:rPr>
              <a:t>3rd Grade!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13"/>
          <p:cNvSpPr txBox="1"/>
          <p:nvPr/>
        </p:nvSpPr>
        <p:spPr>
          <a:xfrm>
            <a:off x="2468892" y="1403983"/>
            <a:ext cx="420621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6AA84F"/>
                </a:solidFill>
                <a:latin typeface="Inder"/>
                <a:ea typeface="Inder"/>
                <a:cs typeface="Inder"/>
                <a:sym typeface="Inder"/>
              </a:rPr>
              <a:t>Distance Learning</a:t>
            </a:r>
            <a:endParaRPr b="1">
              <a:solidFill>
                <a:srgbClr val="6AA84F"/>
              </a:solidFill>
            </a:endParaRPr>
          </a:p>
        </p:txBody>
      </p:sp>
      <p:sp>
        <p:nvSpPr>
          <p:cNvPr id="149" name="Google Shape;149;p13"/>
          <p:cNvSpPr txBox="1"/>
          <p:nvPr/>
        </p:nvSpPr>
        <p:spPr>
          <a:xfrm>
            <a:off x="1195386" y="2131277"/>
            <a:ext cx="6753227"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Inder"/>
                <a:ea typeface="Inder"/>
                <a:cs typeface="Inder"/>
                <a:sym typeface="Inder"/>
              </a:rPr>
              <a:t>We will be using Google Classroom and Google Meet for instruction during remote learning. I will let you know what time we will be meeting via Google Meet each week. </a:t>
            </a:r>
            <a:r>
              <a:rPr lang="en-US" sz="1600">
                <a:solidFill>
                  <a:schemeClr val="dk1"/>
                </a:solidFill>
                <a:latin typeface="Inder"/>
                <a:ea typeface="Inder"/>
                <a:cs typeface="Inder"/>
                <a:sym typeface="Inder"/>
              </a:rPr>
              <a:t>Please email or call me if you are having any technology struggles.</a:t>
            </a:r>
            <a:endParaRPr/>
          </a:p>
          <a:p>
            <a:pPr indent="0" lvl="0" marL="0" marR="0" rtl="0" algn="ctr">
              <a:spcBef>
                <a:spcPts val="0"/>
              </a:spcBef>
              <a:spcAft>
                <a:spcPts val="0"/>
              </a:spcAft>
              <a:buNone/>
            </a:pPr>
            <a:r>
              <a:t/>
            </a:r>
            <a:endParaRPr sz="1600">
              <a:solidFill>
                <a:schemeClr val="dk1"/>
              </a:solidFill>
              <a:latin typeface="Inder"/>
              <a:ea typeface="Inder"/>
              <a:cs typeface="Inder"/>
              <a:sym typeface="Inder"/>
            </a:endParaRPr>
          </a:p>
          <a:p>
            <a:pPr indent="0" lvl="0" marL="0" marR="0" rtl="0" algn="ctr">
              <a:spcBef>
                <a:spcPts val="0"/>
              </a:spcBef>
              <a:spcAft>
                <a:spcPts val="0"/>
              </a:spcAft>
              <a:buNone/>
            </a:pPr>
            <a:r>
              <a:rPr lang="en-US" sz="1600">
                <a:solidFill>
                  <a:schemeClr val="dk1"/>
                </a:solidFill>
                <a:latin typeface="Inder"/>
                <a:ea typeface="Inder"/>
                <a:cs typeface="Inder"/>
                <a:sym typeface="Inder"/>
              </a:rPr>
              <a:t>I know that it can be difficult for children to stay engaged during Google Meets. However, these are important because they will be getting their instruction during that time.</a:t>
            </a:r>
            <a:endParaRPr/>
          </a:p>
          <a:p>
            <a:pPr indent="0" lvl="0" marL="0" marR="0" rtl="0" algn="ctr">
              <a:spcBef>
                <a:spcPts val="0"/>
              </a:spcBef>
              <a:spcAft>
                <a:spcPts val="0"/>
              </a:spcAft>
              <a:buNone/>
            </a:pPr>
            <a:r>
              <a:t/>
            </a:r>
            <a:endParaRPr sz="1600">
              <a:solidFill>
                <a:schemeClr val="dk1"/>
              </a:solidFill>
              <a:latin typeface="Inder"/>
              <a:ea typeface="Inder"/>
              <a:cs typeface="Inder"/>
              <a:sym typeface="Inder"/>
            </a:endParaRPr>
          </a:p>
          <a:p>
            <a:pPr indent="0" lvl="0" marL="0" marR="0" rtl="0" algn="ctr">
              <a:spcBef>
                <a:spcPts val="0"/>
              </a:spcBef>
              <a:spcAft>
                <a:spcPts val="0"/>
              </a:spcAft>
              <a:buNone/>
            </a:pPr>
            <a:r>
              <a:rPr lang="en-US" sz="1600">
                <a:solidFill>
                  <a:schemeClr val="dk1"/>
                </a:solidFill>
                <a:latin typeface="Inder"/>
                <a:ea typeface="Inder"/>
                <a:cs typeface="Inder"/>
                <a:sym typeface="Inder"/>
              </a:rPr>
              <a:t>If at any point you see your child struggling to stay on task during meetings, please contact me and I will work to make adjustments.</a:t>
            </a:r>
            <a:endParaRPr/>
          </a:p>
          <a:p>
            <a:pPr indent="-241300" lvl="0" marL="342900" marR="0" rtl="0" algn="ctr">
              <a:spcBef>
                <a:spcPts val="0"/>
              </a:spcBef>
              <a:spcAft>
                <a:spcPts val="0"/>
              </a:spcAft>
              <a:buClr>
                <a:schemeClr val="dk1"/>
              </a:buClr>
              <a:buSzPts val="1600"/>
              <a:buFont typeface="Calibri"/>
              <a:buNone/>
            </a:pPr>
            <a:r>
              <a:t/>
            </a:r>
            <a:endParaRPr sz="1600">
              <a:solidFill>
                <a:schemeClr val="dk1"/>
              </a:solidFill>
              <a:latin typeface="Inder"/>
              <a:ea typeface="Inder"/>
              <a:cs typeface="Inder"/>
              <a:sym typeface="Ind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 name="Shape 153"/>
        <p:cNvGrpSpPr/>
        <p:nvPr/>
      </p:nvGrpSpPr>
      <p:grpSpPr>
        <a:xfrm>
          <a:off x="0" y="0"/>
          <a:ext cx="0" cy="0"/>
          <a:chOff x="0" y="0"/>
          <a:chExt cx="0" cy="0"/>
        </a:xfrm>
      </p:grpSpPr>
      <p:sp>
        <p:nvSpPr>
          <p:cNvPr id="154" name="Google Shape;154;g91ff12928b_1_17"/>
          <p:cNvSpPr txBox="1"/>
          <p:nvPr/>
        </p:nvSpPr>
        <p:spPr>
          <a:xfrm>
            <a:off x="2468892" y="1403983"/>
            <a:ext cx="4206300" cy="646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300">
                <a:solidFill>
                  <a:srgbClr val="0C0C0C"/>
                </a:solidFill>
                <a:latin typeface="Twentieth Century"/>
                <a:ea typeface="Twentieth Century"/>
                <a:cs typeface="Twentieth Century"/>
                <a:sym typeface="Twentieth Century"/>
              </a:rPr>
              <a:t>3rd Grade Supply List</a:t>
            </a:r>
            <a:endParaRPr sz="3300">
              <a:solidFill>
                <a:srgbClr val="0C0C0C"/>
              </a:solidFill>
              <a:latin typeface="Twentieth Century"/>
              <a:ea typeface="Twentieth Century"/>
              <a:cs typeface="Twentieth Century"/>
              <a:sym typeface="Twentieth Century"/>
            </a:endParaRPr>
          </a:p>
        </p:txBody>
      </p:sp>
      <p:sp>
        <p:nvSpPr>
          <p:cNvPr id="155" name="Google Shape;155;g91ff12928b_1_17"/>
          <p:cNvSpPr txBox="1"/>
          <p:nvPr/>
        </p:nvSpPr>
        <p:spPr>
          <a:xfrm>
            <a:off x="1195361" y="1859152"/>
            <a:ext cx="6753300" cy="35394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2100">
                <a:solidFill>
                  <a:schemeClr val="dk1"/>
                </a:solidFill>
                <a:latin typeface="Twentieth Century"/>
                <a:ea typeface="Twentieth Century"/>
                <a:cs typeface="Twentieth Century"/>
                <a:sym typeface="Twentieth Century"/>
              </a:rPr>
              <a:t>2 packs regular pencils</a:t>
            </a:r>
            <a:endParaRPr sz="2100">
              <a:solidFill>
                <a:schemeClr val="dk1"/>
              </a:solidFill>
              <a:latin typeface="Twentieth Century"/>
              <a:ea typeface="Twentieth Century"/>
              <a:cs typeface="Twentieth Century"/>
              <a:sym typeface="Twentieth Century"/>
            </a:endParaRPr>
          </a:p>
          <a:p>
            <a:pPr indent="0" lvl="0" marL="0" rtl="0" algn="ctr">
              <a:lnSpc>
                <a:spcPct val="115000"/>
              </a:lnSpc>
              <a:spcBef>
                <a:spcPts val="0"/>
              </a:spcBef>
              <a:spcAft>
                <a:spcPts val="0"/>
              </a:spcAft>
              <a:buClr>
                <a:schemeClr val="dk1"/>
              </a:buClr>
              <a:buSzPts val="1100"/>
              <a:buFont typeface="Arial"/>
              <a:buNone/>
            </a:pPr>
            <a:r>
              <a:rPr lang="en-US" sz="2100">
                <a:solidFill>
                  <a:schemeClr val="dk1"/>
                </a:solidFill>
                <a:latin typeface="Twentieth Century"/>
                <a:ea typeface="Twentieth Century"/>
                <a:cs typeface="Twentieth Century"/>
                <a:sym typeface="Twentieth Century"/>
              </a:rPr>
              <a:t>Pencil Case</a:t>
            </a:r>
            <a:endParaRPr sz="2100">
              <a:solidFill>
                <a:schemeClr val="dk1"/>
              </a:solidFill>
              <a:latin typeface="Twentieth Century"/>
              <a:ea typeface="Twentieth Century"/>
              <a:cs typeface="Twentieth Century"/>
              <a:sym typeface="Twentieth Century"/>
            </a:endParaRPr>
          </a:p>
          <a:p>
            <a:pPr indent="0" lvl="0" marL="0" rtl="0" algn="ctr">
              <a:lnSpc>
                <a:spcPct val="115000"/>
              </a:lnSpc>
              <a:spcBef>
                <a:spcPts val="0"/>
              </a:spcBef>
              <a:spcAft>
                <a:spcPts val="0"/>
              </a:spcAft>
              <a:buClr>
                <a:schemeClr val="dk1"/>
              </a:buClr>
              <a:buSzPts val="1100"/>
              <a:buFont typeface="Arial"/>
              <a:buNone/>
            </a:pPr>
            <a:r>
              <a:rPr lang="en-US" sz="2100">
                <a:solidFill>
                  <a:schemeClr val="dk1"/>
                </a:solidFill>
                <a:latin typeface="Twentieth Century"/>
                <a:ea typeface="Twentieth Century"/>
                <a:cs typeface="Twentieth Century"/>
                <a:sym typeface="Twentieth Century"/>
              </a:rPr>
              <a:t>Dry Erase Markers</a:t>
            </a:r>
            <a:endParaRPr sz="2100">
              <a:solidFill>
                <a:schemeClr val="dk1"/>
              </a:solidFill>
              <a:latin typeface="Twentieth Century"/>
              <a:ea typeface="Twentieth Century"/>
              <a:cs typeface="Twentieth Century"/>
              <a:sym typeface="Twentieth Century"/>
            </a:endParaRPr>
          </a:p>
          <a:p>
            <a:pPr indent="0" lvl="0" marL="0" rtl="0" algn="ctr">
              <a:lnSpc>
                <a:spcPct val="115000"/>
              </a:lnSpc>
              <a:spcBef>
                <a:spcPts val="0"/>
              </a:spcBef>
              <a:spcAft>
                <a:spcPts val="0"/>
              </a:spcAft>
              <a:buClr>
                <a:schemeClr val="dk1"/>
              </a:buClr>
              <a:buSzPts val="1100"/>
              <a:buFont typeface="Arial"/>
              <a:buNone/>
            </a:pPr>
            <a:r>
              <a:rPr lang="en-US" sz="2100">
                <a:solidFill>
                  <a:schemeClr val="dk1"/>
                </a:solidFill>
                <a:latin typeface="Twentieth Century"/>
                <a:ea typeface="Twentieth Century"/>
                <a:cs typeface="Twentieth Century"/>
                <a:sym typeface="Twentieth Century"/>
              </a:rPr>
              <a:t>Dry Erase Eraser</a:t>
            </a:r>
            <a:endParaRPr sz="2100">
              <a:solidFill>
                <a:schemeClr val="dk1"/>
              </a:solidFill>
              <a:latin typeface="Twentieth Century"/>
              <a:ea typeface="Twentieth Century"/>
              <a:cs typeface="Twentieth Century"/>
              <a:sym typeface="Twentieth Century"/>
            </a:endParaRPr>
          </a:p>
          <a:p>
            <a:pPr indent="0" lvl="0" marL="0" rtl="0" algn="ctr">
              <a:lnSpc>
                <a:spcPct val="115000"/>
              </a:lnSpc>
              <a:spcBef>
                <a:spcPts val="0"/>
              </a:spcBef>
              <a:spcAft>
                <a:spcPts val="0"/>
              </a:spcAft>
              <a:buClr>
                <a:schemeClr val="dk1"/>
              </a:buClr>
              <a:buSzPts val="1100"/>
              <a:buFont typeface="Arial"/>
              <a:buNone/>
            </a:pPr>
            <a:r>
              <a:rPr lang="en-US" sz="2100">
                <a:solidFill>
                  <a:schemeClr val="dk1"/>
                </a:solidFill>
                <a:latin typeface="Twentieth Century"/>
                <a:ea typeface="Twentieth Century"/>
                <a:cs typeface="Twentieth Century"/>
                <a:sym typeface="Twentieth Century"/>
              </a:rPr>
              <a:t>Dry Erase Board</a:t>
            </a:r>
            <a:endParaRPr sz="2100">
              <a:solidFill>
                <a:schemeClr val="dk1"/>
              </a:solidFill>
              <a:latin typeface="Twentieth Century"/>
              <a:ea typeface="Twentieth Century"/>
              <a:cs typeface="Twentieth Century"/>
              <a:sym typeface="Twentieth Century"/>
            </a:endParaRPr>
          </a:p>
          <a:p>
            <a:pPr indent="0" lvl="0" marL="0" rtl="0" algn="ctr">
              <a:lnSpc>
                <a:spcPct val="115000"/>
              </a:lnSpc>
              <a:spcBef>
                <a:spcPts val="0"/>
              </a:spcBef>
              <a:spcAft>
                <a:spcPts val="0"/>
              </a:spcAft>
              <a:buClr>
                <a:schemeClr val="dk1"/>
              </a:buClr>
              <a:buSzPts val="1100"/>
              <a:buFont typeface="Arial"/>
              <a:buNone/>
            </a:pPr>
            <a:r>
              <a:rPr lang="en-US" sz="2100">
                <a:solidFill>
                  <a:schemeClr val="dk1"/>
                </a:solidFill>
                <a:latin typeface="Twentieth Century"/>
                <a:ea typeface="Twentieth Century"/>
                <a:cs typeface="Twentieth Century"/>
                <a:sym typeface="Twentieth Century"/>
              </a:rPr>
              <a:t>Composition book (show math work)</a:t>
            </a:r>
            <a:endParaRPr sz="2100">
              <a:solidFill>
                <a:schemeClr val="dk1"/>
              </a:solidFill>
              <a:latin typeface="Twentieth Century"/>
              <a:ea typeface="Twentieth Century"/>
              <a:cs typeface="Twentieth Century"/>
              <a:sym typeface="Twentieth Century"/>
            </a:endParaRPr>
          </a:p>
          <a:p>
            <a:pPr indent="0" lvl="0" marL="0" rtl="0" algn="ctr">
              <a:lnSpc>
                <a:spcPct val="115000"/>
              </a:lnSpc>
              <a:spcBef>
                <a:spcPts val="0"/>
              </a:spcBef>
              <a:spcAft>
                <a:spcPts val="0"/>
              </a:spcAft>
              <a:buClr>
                <a:schemeClr val="dk1"/>
              </a:buClr>
              <a:buSzPts val="1100"/>
              <a:buFont typeface="Arial"/>
              <a:buNone/>
            </a:pPr>
            <a:r>
              <a:rPr lang="en-US" sz="2100">
                <a:solidFill>
                  <a:schemeClr val="dk1"/>
                </a:solidFill>
                <a:latin typeface="Twentieth Century"/>
                <a:ea typeface="Twentieth Century"/>
                <a:cs typeface="Twentieth Century"/>
                <a:sym typeface="Twentieth Century"/>
              </a:rPr>
              <a:t>Index Cards</a:t>
            </a:r>
            <a:endParaRPr sz="2100">
              <a:solidFill>
                <a:schemeClr val="dk1"/>
              </a:solidFill>
              <a:latin typeface="Twentieth Century"/>
              <a:ea typeface="Twentieth Century"/>
              <a:cs typeface="Twentieth Century"/>
              <a:sym typeface="Twentieth Century"/>
            </a:endParaRPr>
          </a:p>
          <a:p>
            <a:pPr indent="0" lvl="0" marL="0" rtl="0" algn="ctr">
              <a:lnSpc>
                <a:spcPct val="115000"/>
              </a:lnSpc>
              <a:spcBef>
                <a:spcPts val="0"/>
              </a:spcBef>
              <a:spcAft>
                <a:spcPts val="0"/>
              </a:spcAft>
              <a:buClr>
                <a:schemeClr val="dk1"/>
              </a:buClr>
              <a:buSzPts val="1100"/>
              <a:buFont typeface="Arial"/>
              <a:buNone/>
            </a:pPr>
            <a:r>
              <a:rPr lang="en-US" sz="2100">
                <a:solidFill>
                  <a:schemeClr val="dk1"/>
                </a:solidFill>
                <a:latin typeface="Twentieth Century"/>
                <a:ea typeface="Twentieth Century"/>
                <a:cs typeface="Twentieth Century"/>
                <a:sym typeface="Twentieth Century"/>
              </a:rPr>
              <a:t>Headphones or Earbuds</a:t>
            </a:r>
            <a:endParaRPr sz="2100">
              <a:solidFill>
                <a:schemeClr val="dk1"/>
              </a:solidFill>
              <a:latin typeface="Twentieth Century"/>
              <a:ea typeface="Twentieth Century"/>
              <a:cs typeface="Twentieth Century"/>
              <a:sym typeface="Twentieth Century"/>
            </a:endParaRPr>
          </a:p>
          <a:p>
            <a:pPr indent="0" lvl="0" marL="0" rtl="0" algn="ctr">
              <a:lnSpc>
                <a:spcPct val="115000"/>
              </a:lnSpc>
              <a:spcBef>
                <a:spcPts val="0"/>
              </a:spcBef>
              <a:spcAft>
                <a:spcPts val="0"/>
              </a:spcAft>
              <a:buClr>
                <a:schemeClr val="dk1"/>
              </a:buClr>
              <a:buSzPts val="1100"/>
              <a:buFont typeface="Arial"/>
              <a:buNone/>
            </a:pPr>
            <a:r>
              <a:rPr lang="en-US" sz="2100">
                <a:solidFill>
                  <a:schemeClr val="dk1"/>
                </a:solidFill>
                <a:latin typeface="Twentieth Century"/>
                <a:ea typeface="Twentieth Century"/>
                <a:cs typeface="Twentieth Century"/>
                <a:sym typeface="Twentieth Century"/>
              </a:rPr>
              <a:t>Chromebook Case (optional)</a:t>
            </a:r>
            <a:endParaRPr sz="2100">
              <a:solidFill>
                <a:schemeClr val="dk1"/>
              </a:solidFill>
              <a:latin typeface="Twentieth Century"/>
              <a:ea typeface="Twentieth Century"/>
              <a:cs typeface="Twentieth Century"/>
              <a:sym typeface="Twentieth Century"/>
            </a:endParaRPr>
          </a:p>
          <a:p>
            <a:pPr indent="0" lvl="0" marL="0" rtl="0" algn="ctr">
              <a:lnSpc>
                <a:spcPct val="115000"/>
              </a:lnSpc>
              <a:spcBef>
                <a:spcPts val="0"/>
              </a:spcBef>
              <a:spcAft>
                <a:spcPts val="0"/>
              </a:spcAft>
              <a:buClr>
                <a:schemeClr val="dk1"/>
              </a:buClr>
              <a:buSzPts val="1100"/>
              <a:buFont typeface="Arial"/>
              <a:buNone/>
            </a:pPr>
            <a:r>
              <a:rPr lang="en-US" sz="2100">
                <a:solidFill>
                  <a:schemeClr val="dk1"/>
                </a:solidFill>
                <a:latin typeface="Twentieth Century"/>
                <a:ea typeface="Twentieth Century"/>
                <a:cs typeface="Twentieth Century"/>
                <a:sym typeface="Twentieth Century"/>
              </a:rPr>
              <a:t>Crayons/Colored Pencils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g902f06ab0d_0_0"/>
          <p:cNvSpPr txBox="1"/>
          <p:nvPr/>
        </p:nvSpPr>
        <p:spPr>
          <a:xfrm>
            <a:off x="2468892" y="1403983"/>
            <a:ext cx="42063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61" name="Google Shape;161;g902f06ab0d_0_0"/>
          <p:cNvSpPr txBox="1"/>
          <p:nvPr/>
        </p:nvSpPr>
        <p:spPr>
          <a:xfrm>
            <a:off x="1195386" y="2131277"/>
            <a:ext cx="6753300" cy="353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a:p>
          <a:p>
            <a:pPr indent="-241300" lvl="0" marL="342900" marR="0" rtl="0" algn="ctr">
              <a:spcBef>
                <a:spcPts val="0"/>
              </a:spcBef>
              <a:spcAft>
                <a:spcPts val="0"/>
              </a:spcAft>
              <a:buClr>
                <a:schemeClr val="dk1"/>
              </a:buClr>
              <a:buSzPts val="1600"/>
              <a:buFont typeface="Calibri"/>
              <a:buNone/>
            </a:pPr>
            <a:r>
              <a:t/>
            </a:r>
            <a:endParaRPr sz="1600">
              <a:solidFill>
                <a:schemeClr val="dk1"/>
              </a:solidFill>
              <a:latin typeface="Inder"/>
              <a:ea typeface="Inder"/>
              <a:cs typeface="Inder"/>
              <a:sym typeface="Inder"/>
            </a:endParaRPr>
          </a:p>
        </p:txBody>
      </p:sp>
      <p:pic>
        <p:nvPicPr>
          <p:cNvPr id="162" name="Google Shape;162;g902f06ab0d_0_0"/>
          <p:cNvPicPr preferRelativeResize="0"/>
          <p:nvPr/>
        </p:nvPicPr>
        <p:blipFill>
          <a:blip r:embed="rId4">
            <a:alphaModFix/>
          </a:blip>
          <a:stretch>
            <a:fillRect/>
          </a:stretch>
        </p:blipFill>
        <p:spPr>
          <a:xfrm>
            <a:off x="227375" y="1659800"/>
            <a:ext cx="8689250" cy="4887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g90681d1268_0_9"/>
          <p:cNvSpPr txBox="1"/>
          <p:nvPr/>
        </p:nvSpPr>
        <p:spPr>
          <a:xfrm>
            <a:off x="2468892" y="1403983"/>
            <a:ext cx="42063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68" name="Google Shape;168;g90681d1268_0_9"/>
          <p:cNvSpPr txBox="1"/>
          <p:nvPr/>
        </p:nvSpPr>
        <p:spPr>
          <a:xfrm>
            <a:off x="1195386" y="2131277"/>
            <a:ext cx="6753300" cy="353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a:p>
          <a:p>
            <a:pPr indent="-241300" lvl="0" marL="342900" marR="0" rtl="0" algn="ctr">
              <a:spcBef>
                <a:spcPts val="0"/>
              </a:spcBef>
              <a:spcAft>
                <a:spcPts val="0"/>
              </a:spcAft>
              <a:buClr>
                <a:schemeClr val="dk1"/>
              </a:buClr>
              <a:buSzPts val="1600"/>
              <a:buFont typeface="Calibri"/>
              <a:buNone/>
            </a:pPr>
            <a:r>
              <a:t/>
            </a:r>
            <a:endParaRPr sz="1600">
              <a:solidFill>
                <a:schemeClr val="dk1"/>
              </a:solidFill>
              <a:latin typeface="Inder"/>
              <a:ea typeface="Inder"/>
              <a:cs typeface="Inder"/>
              <a:sym typeface="Inder"/>
            </a:endParaRPr>
          </a:p>
        </p:txBody>
      </p:sp>
      <p:pic>
        <p:nvPicPr>
          <p:cNvPr id="169" name="Google Shape;169;g90681d1268_0_9"/>
          <p:cNvPicPr preferRelativeResize="0"/>
          <p:nvPr/>
        </p:nvPicPr>
        <p:blipFill>
          <a:blip r:embed="rId4">
            <a:alphaModFix/>
          </a:blip>
          <a:stretch>
            <a:fillRect/>
          </a:stretch>
        </p:blipFill>
        <p:spPr>
          <a:xfrm>
            <a:off x="50" y="1588775"/>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14"/>
          <p:cNvSpPr txBox="1"/>
          <p:nvPr/>
        </p:nvSpPr>
        <p:spPr>
          <a:xfrm>
            <a:off x="2549855" y="1484946"/>
            <a:ext cx="427232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6AA84F"/>
                </a:solidFill>
                <a:latin typeface="Inder"/>
                <a:ea typeface="Inder"/>
                <a:cs typeface="Inder"/>
                <a:sym typeface="Inder"/>
              </a:rPr>
              <a:t>Google Classroom</a:t>
            </a:r>
            <a:endParaRPr b="1">
              <a:solidFill>
                <a:srgbClr val="6AA84F"/>
              </a:solidFill>
            </a:endParaRPr>
          </a:p>
        </p:txBody>
      </p:sp>
      <p:sp>
        <p:nvSpPr>
          <p:cNvPr id="175" name="Google Shape;175;p14"/>
          <p:cNvSpPr txBox="1"/>
          <p:nvPr/>
        </p:nvSpPr>
        <p:spPr>
          <a:xfrm>
            <a:off x="1195386" y="2131277"/>
            <a:ext cx="6753227" cy="37240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Inder"/>
                <a:ea typeface="Inder"/>
                <a:cs typeface="Inder"/>
                <a:sym typeface="Inder"/>
              </a:rPr>
              <a:t>We will use Google Classroom this summer. My hope is that it will help create easy access and understanding for distance learning. My goal will be to help children learn how to use each piece of this platform so they can be more independent during distance learning.</a:t>
            </a:r>
            <a:endParaRPr/>
          </a:p>
          <a:p>
            <a:pPr indent="0" lvl="0" marL="0" marR="0" rtl="0" algn="ctr">
              <a:spcBef>
                <a:spcPts val="0"/>
              </a:spcBef>
              <a:spcAft>
                <a:spcPts val="0"/>
              </a:spcAft>
              <a:buNone/>
            </a:pPr>
            <a:r>
              <a:t/>
            </a:r>
            <a:endParaRPr sz="2000">
              <a:solidFill>
                <a:schemeClr val="dk1"/>
              </a:solidFill>
              <a:latin typeface="Inder"/>
              <a:ea typeface="Inder"/>
              <a:cs typeface="Inder"/>
              <a:sym typeface="Inder"/>
            </a:endParaRPr>
          </a:p>
          <a:p>
            <a:pPr indent="0" lvl="0" marL="0" marR="0" rtl="0" algn="ctr">
              <a:spcBef>
                <a:spcPts val="0"/>
              </a:spcBef>
              <a:spcAft>
                <a:spcPts val="0"/>
              </a:spcAft>
              <a:buNone/>
            </a:pPr>
            <a:r>
              <a:rPr lang="en-US" sz="2000">
                <a:solidFill>
                  <a:schemeClr val="dk1"/>
                </a:solidFill>
                <a:latin typeface="Inder"/>
                <a:ea typeface="Inder"/>
                <a:cs typeface="Inder"/>
                <a:sym typeface="Inder"/>
              </a:rPr>
              <a:t>Don’t hesitate to ask any questions pertaining to google classroom/google meets. We’re all in this together!</a:t>
            </a:r>
            <a:endParaRPr/>
          </a:p>
          <a:p>
            <a:pPr indent="-241300" lvl="0" marL="342900" marR="0" rtl="0" algn="ctr">
              <a:spcBef>
                <a:spcPts val="0"/>
              </a:spcBef>
              <a:spcAft>
                <a:spcPts val="0"/>
              </a:spcAft>
              <a:buClr>
                <a:schemeClr val="dk1"/>
              </a:buClr>
              <a:buSzPts val="1600"/>
              <a:buFont typeface="Calibri"/>
              <a:buNone/>
            </a:pPr>
            <a:r>
              <a:t/>
            </a:r>
            <a:endParaRPr sz="1600">
              <a:solidFill>
                <a:schemeClr val="dk1"/>
              </a:solidFill>
              <a:latin typeface="Inder"/>
              <a:ea typeface="Inder"/>
              <a:cs typeface="Inder"/>
              <a:sym typeface="Ind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g90681d1268_0_4"/>
          <p:cNvSpPr txBox="1"/>
          <p:nvPr/>
        </p:nvSpPr>
        <p:spPr>
          <a:xfrm>
            <a:off x="1792675" y="1608275"/>
            <a:ext cx="61560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rgbClr val="6AA84F"/>
                </a:solidFill>
                <a:latin typeface="Inder"/>
                <a:ea typeface="Inder"/>
                <a:cs typeface="Inder"/>
                <a:sym typeface="Inder"/>
              </a:rPr>
              <a:t>Google Classroom Codes</a:t>
            </a:r>
            <a:endParaRPr b="1">
              <a:solidFill>
                <a:srgbClr val="6AA84F"/>
              </a:solidFill>
            </a:endParaRPr>
          </a:p>
        </p:txBody>
      </p:sp>
      <p:sp>
        <p:nvSpPr>
          <p:cNvPr id="181" name="Google Shape;181;g90681d1268_0_4"/>
          <p:cNvSpPr txBox="1"/>
          <p:nvPr/>
        </p:nvSpPr>
        <p:spPr>
          <a:xfrm>
            <a:off x="1195386" y="2131277"/>
            <a:ext cx="6753300" cy="372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200"/>
          </a:p>
          <a:p>
            <a:pPr indent="-241300" lvl="0" marL="342900" marR="0" rtl="0" algn="ctr">
              <a:spcBef>
                <a:spcPts val="0"/>
              </a:spcBef>
              <a:spcAft>
                <a:spcPts val="0"/>
              </a:spcAft>
              <a:buClr>
                <a:schemeClr val="dk1"/>
              </a:buClr>
              <a:buSzPts val="1600"/>
              <a:buFont typeface="Calibri"/>
              <a:buNone/>
            </a:pPr>
            <a:r>
              <a:rPr lang="en-US" sz="2400">
                <a:solidFill>
                  <a:schemeClr val="dk1"/>
                </a:solidFill>
                <a:latin typeface="Inder"/>
                <a:ea typeface="Inder"/>
                <a:cs typeface="Inder"/>
                <a:sym typeface="Inder"/>
              </a:rPr>
              <a:t>Davis ELA - </a:t>
            </a:r>
            <a:r>
              <a:rPr b="1" lang="en-US" sz="2050">
                <a:solidFill>
                  <a:srgbClr val="00FF00"/>
                </a:solidFill>
                <a:highlight>
                  <a:srgbClr val="FFFFFF"/>
                </a:highlight>
                <a:latin typeface="Roboto"/>
                <a:ea typeface="Roboto"/>
                <a:cs typeface="Roboto"/>
                <a:sym typeface="Roboto"/>
              </a:rPr>
              <a:t>k5qzwpx</a:t>
            </a:r>
            <a:endParaRPr b="1" sz="3400">
              <a:solidFill>
                <a:srgbClr val="00FF00"/>
              </a:solidFill>
              <a:latin typeface="Inder"/>
              <a:ea typeface="Inder"/>
              <a:cs typeface="Inder"/>
              <a:sym typeface="Inder"/>
            </a:endParaRPr>
          </a:p>
          <a:p>
            <a:pPr indent="-241300" lvl="0" marL="342900" marR="0" rtl="0" algn="ctr">
              <a:spcBef>
                <a:spcPts val="0"/>
              </a:spcBef>
              <a:spcAft>
                <a:spcPts val="0"/>
              </a:spcAft>
              <a:buClr>
                <a:schemeClr val="dk1"/>
              </a:buClr>
              <a:buSzPts val="1600"/>
              <a:buFont typeface="Calibri"/>
              <a:buNone/>
            </a:pPr>
            <a:r>
              <a:rPr lang="en-US" sz="2400">
                <a:solidFill>
                  <a:schemeClr val="dk1"/>
                </a:solidFill>
                <a:latin typeface="Inder"/>
                <a:ea typeface="Inder"/>
                <a:cs typeface="Inder"/>
                <a:sym typeface="Inder"/>
              </a:rPr>
              <a:t>Davis Social Studies - </a:t>
            </a:r>
            <a:r>
              <a:rPr b="1" lang="en-US" sz="2050">
                <a:solidFill>
                  <a:srgbClr val="FF9900"/>
                </a:solidFill>
                <a:highlight>
                  <a:srgbClr val="FFFFFF"/>
                </a:highlight>
                <a:latin typeface="Roboto"/>
                <a:ea typeface="Roboto"/>
                <a:cs typeface="Roboto"/>
                <a:sym typeface="Roboto"/>
              </a:rPr>
              <a:t>vctpfqp</a:t>
            </a:r>
            <a:r>
              <a:rPr b="1" lang="en-US" sz="2400">
                <a:solidFill>
                  <a:srgbClr val="FF9900"/>
                </a:solidFill>
                <a:latin typeface="Inder"/>
                <a:ea typeface="Inder"/>
                <a:cs typeface="Inder"/>
                <a:sym typeface="Inder"/>
              </a:rPr>
              <a:t> </a:t>
            </a:r>
            <a:endParaRPr b="1" sz="2400">
              <a:solidFill>
                <a:srgbClr val="FF9900"/>
              </a:solidFill>
              <a:latin typeface="Inder"/>
              <a:ea typeface="Inder"/>
              <a:cs typeface="Inder"/>
              <a:sym typeface="Inder"/>
            </a:endParaRPr>
          </a:p>
          <a:p>
            <a:pPr indent="-241300" lvl="0" marL="342900" marR="0" rtl="0" algn="ctr">
              <a:spcBef>
                <a:spcPts val="0"/>
              </a:spcBef>
              <a:spcAft>
                <a:spcPts val="0"/>
              </a:spcAft>
              <a:buClr>
                <a:schemeClr val="dk1"/>
              </a:buClr>
              <a:buSzPts val="1600"/>
              <a:buFont typeface="Calibri"/>
              <a:buNone/>
            </a:pPr>
            <a:r>
              <a:rPr lang="en-US" sz="2400">
                <a:solidFill>
                  <a:schemeClr val="dk1"/>
                </a:solidFill>
                <a:latin typeface="Inder"/>
                <a:ea typeface="Inder"/>
                <a:cs typeface="Inder"/>
                <a:sym typeface="Inder"/>
              </a:rPr>
              <a:t>Wilson Math - </a:t>
            </a:r>
            <a:r>
              <a:rPr b="1" lang="en-US" sz="2050">
                <a:solidFill>
                  <a:srgbClr val="9900FF"/>
                </a:solidFill>
                <a:latin typeface="Inder"/>
                <a:ea typeface="Inder"/>
                <a:cs typeface="Inder"/>
                <a:sym typeface="Inder"/>
              </a:rPr>
              <a:t>e67647d</a:t>
            </a:r>
            <a:endParaRPr b="1" sz="2050">
              <a:solidFill>
                <a:srgbClr val="9900FF"/>
              </a:solidFill>
              <a:latin typeface="Inder"/>
              <a:ea typeface="Inder"/>
              <a:cs typeface="Inder"/>
              <a:sym typeface="Inder"/>
            </a:endParaRPr>
          </a:p>
          <a:p>
            <a:pPr indent="-241300" lvl="0" marL="342900" marR="0" rtl="0" algn="ctr">
              <a:spcBef>
                <a:spcPts val="0"/>
              </a:spcBef>
              <a:spcAft>
                <a:spcPts val="0"/>
              </a:spcAft>
              <a:buClr>
                <a:schemeClr val="dk1"/>
              </a:buClr>
              <a:buSzPts val="1600"/>
              <a:buFont typeface="Calibri"/>
              <a:buNone/>
            </a:pPr>
            <a:r>
              <a:rPr lang="en-US" sz="2400">
                <a:solidFill>
                  <a:schemeClr val="dk1"/>
                </a:solidFill>
                <a:latin typeface="Inder"/>
                <a:ea typeface="Inder"/>
                <a:cs typeface="Inder"/>
                <a:sym typeface="Inder"/>
              </a:rPr>
              <a:t>Wilson Science- </a:t>
            </a:r>
            <a:r>
              <a:rPr lang="en-US" sz="2050">
                <a:solidFill>
                  <a:srgbClr val="00FFFF"/>
                </a:solidFill>
                <a:latin typeface="Inder"/>
                <a:ea typeface="Inder"/>
                <a:cs typeface="Inder"/>
                <a:sym typeface="Inder"/>
              </a:rPr>
              <a:t>xlvj5tp</a:t>
            </a:r>
            <a:endParaRPr b="1" sz="2600">
              <a:solidFill>
                <a:schemeClr val="dk1"/>
              </a:solidFill>
              <a:latin typeface="Inder"/>
              <a:ea typeface="Inder"/>
              <a:cs typeface="Inder"/>
              <a:sym typeface="Inder"/>
            </a:endParaRPr>
          </a:p>
          <a:p>
            <a:pPr indent="-241300" lvl="0" marL="342900" marR="0" rtl="0" algn="ctr">
              <a:spcBef>
                <a:spcPts val="0"/>
              </a:spcBef>
              <a:spcAft>
                <a:spcPts val="0"/>
              </a:spcAft>
              <a:buClr>
                <a:schemeClr val="dk1"/>
              </a:buClr>
              <a:buSzPts val="1600"/>
              <a:buFont typeface="Calibri"/>
              <a:buNone/>
            </a:pPr>
            <a:r>
              <a:rPr lang="en-US" sz="2400">
                <a:solidFill>
                  <a:schemeClr val="dk1"/>
                </a:solidFill>
                <a:latin typeface="Inder"/>
                <a:ea typeface="Inder"/>
                <a:cs typeface="Inder"/>
                <a:sym typeface="Inder"/>
              </a:rPr>
              <a:t>Music - </a:t>
            </a:r>
            <a:r>
              <a:rPr b="1" lang="en-US" sz="2000">
                <a:solidFill>
                  <a:srgbClr val="FF00FF"/>
                </a:solidFill>
                <a:highlight>
                  <a:srgbClr val="FFFFFF"/>
                </a:highlight>
                <a:latin typeface="Inder"/>
                <a:ea typeface="Inder"/>
                <a:cs typeface="Inder"/>
                <a:sym typeface="Inder"/>
              </a:rPr>
              <a:t>jjydlex</a:t>
            </a:r>
            <a:endParaRPr b="1" sz="2000">
              <a:solidFill>
                <a:srgbClr val="FF00FF"/>
              </a:solidFill>
              <a:latin typeface="Inder"/>
              <a:ea typeface="Inder"/>
              <a:cs typeface="Inder"/>
              <a:sym typeface="Inder"/>
            </a:endParaRPr>
          </a:p>
          <a:p>
            <a:pPr indent="-241300" lvl="0" marL="342900" marR="0" rtl="0" algn="ctr">
              <a:spcBef>
                <a:spcPts val="0"/>
              </a:spcBef>
              <a:spcAft>
                <a:spcPts val="0"/>
              </a:spcAft>
              <a:buClr>
                <a:schemeClr val="dk1"/>
              </a:buClr>
              <a:buSzPts val="1600"/>
              <a:buFont typeface="Calibri"/>
              <a:buNone/>
            </a:pPr>
            <a:r>
              <a:rPr lang="en-US" sz="2400">
                <a:solidFill>
                  <a:schemeClr val="dk1"/>
                </a:solidFill>
                <a:latin typeface="Inder"/>
                <a:ea typeface="Inder"/>
                <a:cs typeface="Inder"/>
                <a:sym typeface="Inder"/>
              </a:rPr>
              <a:t>Art - </a:t>
            </a:r>
            <a:r>
              <a:rPr b="1" lang="en-US" sz="2250">
                <a:solidFill>
                  <a:srgbClr val="FF0000"/>
                </a:solidFill>
                <a:latin typeface="Twentieth Century"/>
                <a:ea typeface="Twentieth Century"/>
                <a:cs typeface="Twentieth Century"/>
                <a:sym typeface="Twentieth Century"/>
              </a:rPr>
              <a:t>duwssnr</a:t>
            </a:r>
            <a:endParaRPr sz="2600">
              <a:solidFill>
                <a:srgbClr val="FF0000"/>
              </a:solidFill>
              <a:latin typeface="Inder"/>
              <a:ea typeface="Inder"/>
              <a:cs typeface="Inder"/>
              <a:sym typeface="Inder"/>
            </a:endParaRPr>
          </a:p>
          <a:p>
            <a:pPr indent="457200" lvl="0" marL="914400" rtl="0" algn="ctr">
              <a:spcBef>
                <a:spcPts val="0"/>
              </a:spcBef>
              <a:spcAft>
                <a:spcPts val="0"/>
              </a:spcAft>
              <a:buClr>
                <a:schemeClr val="dk1"/>
              </a:buClr>
              <a:buSzPts val="1600"/>
              <a:buFont typeface="Calibri"/>
              <a:buNone/>
            </a:pPr>
            <a:r>
              <a:rPr lang="en-US" sz="2400">
                <a:solidFill>
                  <a:schemeClr val="dk1"/>
                </a:solidFill>
                <a:latin typeface="Inder"/>
                <a:ea typeface="Inder"/>
                <a:cs typeface="Inder"/>
                <a:sym typeface="Inder"/>
              </a:rPr>
              <a:t>PE - </a:t>
            </a:r>
            <a:r>
              <a:rPr b="1" lang="en-US" sz="2000">
                <a:solidFill>
                  <a:schemeClr val="dk1"/>
                </a:solidFill>
                <a:latin typeface="Inder"/>
                <a:ea typeface="Inder"/>
                <a:cs typeface="Inder"/>
                <a:sym typeface="Inder"/>
              </a:rPr>
              <a:t>xc5yzsd</a:t>
            </a:r>
            <a:endParaRPr sz="2000">
              <a:solidFill>
                <a:schemeClr val="dk1"/>
              </a:solidFill>
              <a:latin typeface="Inder"/>
              <a:ea typeface="Inder"/>
              <a:cs typeface="Inder"/>
              <a:sym typeface="Inder"/>
            </a:endParaRPr>
          </a:p>
          <a:p>
            <a:pPr indent="-241300" lvl="0" marL="342900" marR="0" rtl="0" algn="ctr">
              <a:spcBef>
                <a:spcPts val="0"/>
              </a:spcBef>
              <a:spcAft>
                <a:spcPts val="0"/>
              </a:spcAft>
              <a:buClr>
                <a:schemeClr val="dk1"/>
              </a:buClr>
              <a:buSzPts val="1600"/>
              <a:buFont typeface="Calibri"/>
              <a:buNone/>
            </a:pPr>
            <a:r>
              <a:rPr lang="en-US" sz="2400">
                <a:solidFill>
                  <a:schemeClr val="dk1"/>
                </a:solidFill>
                <a:latin typeface="Inder"/>
                <a:ea typeface="Inder"/>
                <a:cs typeface="Inder"/>
                <a:sym typeface="Inder"/>
              </a:rPr>
              <a:t>SEL - </a:t>
            </a:r>
            <a:r>
              <a:rPr b="1" lang="en-US" sz="2000">
                <a:solidFill>
                  <a:srgbClr val="0000FF"/>
                </a:solidFill>
                <a:latin typeface="Inder"/>
                <a:ea typeface="Inder"/>
                <a:cs typeface="Inder"/>
                <a:sym typeface="Inder"/>
              </a:rPr>
              <a:t>b6iuuv6</a:t>
            </a:r>
            <a:endParaRPr b="1" sz="2000">
              <a:solidFill>
                <a:srgbClr val="0000FF"/>
              </a:solidFill>
              <a:latin typeface="Inder"/>
              <a:ea typeface="Inder"/>
              <a:cs typeface="Inder"/>
              <a:sym typeface="Ind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p15"/>
          <p:cNvSpPr txBox="1"/>
          <p:nvPr/>
        </p:nvSpPr>
        <p:spPr>
          <a:xfrm>
            <a:off x="995200" y="2450975"/>
            <a:ext cx="74355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6AA84F"/>
                </a:solidFill>
                <a:latin typeface="Inder"/>
                <a:ea typeface="Inder"/>
                <a:cs typeface="Inder"/>
                <a:sym typeface="Inder"/>
              </a:rPr>
              <a:t>Special Needs or Accomodations? </a:t>
            </a:r>
            <a:endParaRPr b="1">
              <a:solidFill>
                <a:srgbClr val="6AA84F"/>
              </a:solidFill>
            </a:endParaRPr>
          </a:p>
        </p:txBody>
      </p:sp>
      <p:sp>
        <p:nvSpPr>
          <p:cNvPr id="187" name="Google Shape;187;p15"/>
          <p:cNvSpPr txBox="1"/>
          <p:nvPr/>
        </p:nvSpPr>
        <p:spPr>
          <a:xfrm>
            <a:off x="1195386" y="3428990"/>
            <a:ext cx="6753300" cy="1261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Inder"/>
                <a:ea typeface="Inder"/>
                <a:cs typeface="Inder"/>
                <a:sym typeface="Inder"/>
              </a:rPr>
              <a:t>Please let me know if their are any special needs or accomodations you would like me to know about your child so I can help them be successful!</a:t>
            </a:r>
            <a:endParaRPr/>
          </a:p>
          <a:p>
            <a:pPr indent="-241300" lvl="0" marL="342900" marR="0" rtl="0" algn="ctr">
              <a:spcBef>
                <a:spcPts val="0"/>
              </a:spcBef>
              <a:spcAft>
                <a:spcPts val="0"/>
              </a:spcAft>
              <a:buClr>
                <a:schemeClr val="dk1"/>
              </a:buClr>
              <a:buSzPts val="1600"/>
              <a:buFont typeface="Calibri"/>
              <a:buNone/>
            </a:pPr>
            <a:r>
              <a:t/>
            </a:r>
            <a:endParaRPr sz="1600">
              <a:solidFill>
                <a:schemeClr val="dk1"/>
              </a:solidFill>
              <a:latin typeface="Inder"/>
              <a:ea typeface="Inder"/>
              <a:cs typeface="Inder"/>
              <a:sym typeface="Ind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2"/>
          <p:cNvSpPr txBox="1"/>
          <p:nvPr/>
        </p:nvSpPr>
        <p:spPr>
          <a:xfrm>
            <a:off x="946601" y="2602188"/>
            <a:ext cx="7068000" cy="27960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t/>
            </a:r>
            <a:endParaRPr/>
          </a:p>
          <a:p>
            <a:pPr indent="0" lvl="0" marL="0" marR="0" rtl="0" algn="ctr">
              <a:lnSpc>
                <a:spcPct val="150000"/>
              </a:lnSpc>
              <a:spcBef>
                <a:spcPts val="0"/>
              </a:spcBef>
              <a:spcAft>
                <a:spcPts val="0"/>
              </a:spcAft>
              <a:buNone/>
            </a:pPr>
            <a:r>
              <a:rPr b="1" lang="en-US" sz="2400">
                <a:solidFill>
                  <a:schemeClr val="dk1"/>
                </a:solidFill>
                <a:latin typeface="Inder"/>
                <a:ea typeface="Inder"/>
                <a:cs typeface="Inder"/>
                <a:sym typeface="Inder"/>
              </a:rPr>
              <a:t>Long Mill Elementary School</a:t>
            </a:r>
            <a:r>
              <a:rPr lang="en-US" sz="2400">
                <a:solidFill>
                  <a:schemeClr val="dk1"/>
                </a:solidFill>
                <a:latin typeface="Inder"/>
                <a:ea typeface="Inder"/>
                <a:cs typeface="Inder"/>
                <a:sym typeface="Inder"/>
              </a:rPr>
              <a:t> (919) 554-0667 extension: 294</a:t>
            </a:r>
            <a:endParaRPr sz="2400">
              <a:solidFill>
                <a:schemeClr val="dk1"/>
              </a:solidFill>
              <a:latin typeface="Inder"/>
              <a:ea typeface="Inder"/>
              <a:cs typeface="Inder"/>
              <a:sym typeface="Inder"/>
            </a:endParaRPr>
          </a:p>
          <a:p>
            <a:pPr indent="0" lvl="0" marL="0" marR="0" rtl="0" algn="ctr">
              <a:lnSpc>
                <a:spcPct val="150000"/>
              </a:lnSpc>
              <a:spcBef>
                <a:spcPts val="0"/>
              </a:spcBef>
              <a:spcAft>
                <a:spcPts val="0"/>
              </a:spcAft>
              <a:buNone/>
            </a:pPr>
            <a:r>
              <a:rPr lang="en-US" sz="2400">
                <a:solidFill>
                  <a:schemeClr val="dk1"/>
                </a:solidFill>
                <a:latin typeface="Inder"/>
                <a:ea typeface="Inder"/>
                <a:cs typeface="Inder"/>
                <a:sym typeface="Inder"/>
              </a:rPr>
              <a:t>my email</a:t>
            </a:r>
            <a:r>
              <a:rPr lang="en-US" sz="2400">
                <a:solidFill>
                  <a:schemeClr val="dk1"/>
                </a:solidFill>
                <a:latin typeface="Inder"/>
                <a:ea typeface="Inder"/>
                <a:cs typeface="Inder"/>
                <a:sym typeface="Inder"/>
              </a:rPr>
              <a:t>: destinidavis@fcschools.net</a:t>
            </a:r>
            <a:endParaRPr sz="2400">
              <a:solidFill>
                <a:schemeClr val="dk1"/>
              </a:solidFill>
              <a:latin typeface="Inder"/>
              <a:ea typeface="Inder"/>
              <a:cs typeface="Inder"/>
              <a:sym typeface="Inder"/>
            </a:endParaRPr>
          </a:p>
          <a:p>
            <a:pPr indent="0" lvl="0" marL="0" marR="0" rtl="0" algn="ctr">
              <a:lnSpc>
                <a:spcPct val="150000"/>
              </a:lnSpc>
              <a:spcBef>
                <a:spcPts val="0"/>
              </a:spcBef>
              <a:spcAft>
                <a:spcPts val="0"/>
              </a:spcAft>
              <a:buNone/>
            </a:pPr>
            <a:r>
              <a:rPr lang="en-US" sz="2400">
                <a:solidFill>
                  <a:schemeClr val="dk1"/>
                </a:solidFill>
                <a:latin typeface="Inder"/>
                <a:ea typeface="Inder"/>
                <a:cs typeface="Inder"/>
                <a:sym typeface="Inder"/>
              </a:rPr>
              <a:t>class canvas page: </a:t>
            </a:r>
            <a:r>
              <a:rPr lang="en-US" sz="1100" u="sng">
                <a:solidFill>
                  <a:schemeClr val="hlink"/>
                </a:solidFill>
                <a:hlinkClick r:id="rId4"/>
              </a:rPr>
              <a:t>Miss Davis' Canvas Page</a:t>
            </a:r>
            <a:endParaRPr sz="2400">
              <a:solidFill>
                <a:schemeClr val="dk1"/>
              </a:solidFill>
              <a:latin typeface="Inder"/>
              <a:ea typeface="Inder"/>
              <a:cs typeface="Inder"/>
              <a:sym typeface="Inder"/>
            </a:endParaRPr>
          </a:p>
          <a:p>
            <a:pPr indent="0" lvl="0" marL="0" marR="0" rtl="0" algn="ctr">
              <a:lnSpc>
                <a:spcPct val="150000"/>
              </a:lnSpc>
              <a:spcBef>
                <a:spcPts val="0"/>
              </a:spcBef>
              <a:spcAft>
                <a:spcPts val="0"/>
              </a:spcAft>
              <a:buNone/>
            </a:pPr>
            <a:r>
              <a:t/>
            </a:r>
            <a:endParaRPr sz="2400">
              <a:solidFill>
                <a:srgbClr val="0000FF"/>
              </a:solidFill>
              <a:latin typeface="Inder"/>
              <a:ea typeface="Inder"/>
              <a:cs typeface="Inder"/>
              <a:sym typeface="Inder"/>
            </a:endParaRPr>
          </a:p>
          <a:p>
            <a:pPr indent="0" lvl="0" marL="0" marR="0" rtl="0" algn="l">
              <a:lnSpc>
                <a:spcPct val="150000"/>
              </a:lnSpc>
              <a:spcBef>
                <a:spcPts val="0"/>
              </a:spcBef>
              <a:spcAft>
                <a:spcPts val="0"/>
              </a:spcAft>
              <a:buNone/>
            </a:pPr>
            <a:r>
              <a:t/>
            </a:r>
            <a:endParaRPr/>
          </a:p>
        </p:txBody>
      </p:sp>
      <p:sp>
        <p:nvSpPr>
          <p:cNvPr id="92" name="Google Shape;92;p2"/>
          <p:cNvSpPr txBox="1"/>
          <p:nvPr/>
        </p:nvSpPr>
        <p:spPr>
          <a:xfrm>
            <a:off x="2304540" y="1955995"/>
            <a:ext cx="54321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accent6"/>
                </a:solidFill>
              </a:rPr>
              <a:t>Contact Information</a:t>
            </a:r>
            <a:endParaRPr b="1"/>
          </a:p>
        </p:txBody>
      </p:sp>
      <p:sp>
        <p:nvSpPr>
          <p:cNvPr id="93" name="Google Shape;93;p2"/>
          <p:cNvSpPr txBox="1"/>
          <p:nvPr/>
        </p:nvSpPr>
        <p:spPr>
          <a:xfrm>
            <a:off x="85850" y="762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solidFill>
                  <a:srgbClr val="FFFFFF"/>
                </a:solidFill>
                <a:highlight>
                  <a:srgbClr val="1967D2"/>
                </a:highlight>
                <a:latin typeface="Roboto"/>
                <a:ea typeface="Roboto"/>
                <a:cs typeface="Roboto"/>
                <a:sym typeface="Roboto"/>
              </a:rPr>
              <a:t>72dnxyu</a:t>
            </a:r>
            <a:endParaRPr sz="1100">
              <a:solidFill>
                <a:srgbClr val="FFFFFF"/>
              </a:solidFill>
              <a:highlight>
                <a:srgbClr val="1967D2"/>
              </a:highlight>
              <a:latin typeface="Roboto"/>
              <a:ea typeface="Roboto"/>
              <a:cs typeface="Roboto"/>
              <a:sym typeface="Roboto"/>
            </a:endParaRPr>
          </a:p>
          <a:p>
            <a:pPr indent="0" lvl="0" marL="0" rtl="0" algn="l">
              <a:spcBef>
                <a:spcPts val="0"/>
              </a:spcBef>
              <a:spcAft>
                <a:spcPts val="0"/>
              </a:spcAft>
              <a:buNone/>
            </a:pPr>
            <a:r>
              <a:t/>
            </a:r>
            <a:endParaRPr sz="1100">
              <a:solidFill>
                <a:srgbClr val="FFFFFF"/>
              </a:solidFill>
              <a:highlight>
                <a:srgbClr val="1967D2"/>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pic>
        <p:nvPicPr>
          <p:cNvPr id="98" name="Google Shape;98;g91ff12928b_0_0"/>
          <p:cNvPicPr preferRelativeResize="0"/>
          <p:nvPr/>
        </p:nvPicPr>
        <p:blipFill>
          <a:blip r:embed="rId4">
            <a:alphaModFix/>
          </a:blip>
          <a:stretch>
            <a:fillRect/>
          </a:stretch>
        </p:blipFill>
        <p:spPr>
          <a:xfrm>
            <a:off x="770238" y="701525"/>
            <a:ext cx="8137926" cy="5454949"/>
          </a:xfrm>
          <a:prstGeom prst="rect">
            <a:avLst/>
          </a:prstGeom>
          <a:noFill/>
          <a:ln>
            <a:noFill/>
          </a:ln>
        </p:spPr>
      </p:pic>
      <p:pic>
        <p:nvPicPr>
          <p:cNvPr id="99" name="Google Shape;99;g91ff12928b_0_0"/>
          <p:cNvPicPr preferRelativeResize="0"/>
          <p:nvPr/>
        </p:nvPicPr>
        <p:blipFill>
          <a:blip r:embed="rId5">
            <a:alphaModFix/>
          </a:blip>
          <a:stretch>
            <a:fillRect/>
          </a:stretch>
        </p:blipFill>
        <p:spPr>
          <a:xfrm flipH="1">
            <a:off x="1851999" y="3676576"/>
            <a:ext cx="643126" cy="643101"/>
          </a:xfrm>
          <a:prstGeom prst="rect">
            <a:avLst/>
          </a:prstGeom>
          <a:noFill/>
          <a:ln>
            <a:noFill/>
          </a:ln>
        </p:spPr>
      </p:pic>
      <p:pic>
        <p:nvPicPr>
          <p:cNvPr id="100" name="Google Shape;100;g91ff12928b_0_0"/>
          <p:cNvPicPr preferRelativeResize="0"/>
          <p:nvPr/>
        </p:nvPicPr>
        <p:blipFill>
          <a:blip r:embed="rId6">
            <a:alphaModFix/>
          </a:blip>
          <a:stretch>
            <a:fillRect/>
          </a:stretch>
        </p:blipFill>
        <p:spPr>
          <a:xfrm>
            <a:off x="7721975" y="654650"/>
            <a:ext cx="1309351" cy="1309351"/>
          </a:xfrm>
          <a:prstGeom prst="rect">
            <a:avLst/>
          </a:prstGeom>
          <a:noFill/>
          <a:ln>
            <a:noFill/>
          </a:ln>
        </p:spPr>
      </p:pic>
      <p:pic>
        <p:nvPicPr>
          <p:cNvPr id="101" name="Google Shape;101;g91ff12928b_0_0"/>
          <p:cNvPicPr preferRelativeResize="0"/>
          <p:nvPr/>
        </p:nvPicPr>
        <p:blipFill>
          <a:blip r:embed="rId7">
            <a:alphaModFix/>
          </a:blip>
          <a:stretch>
            <a:fillRect/>
          </a:stretch>
        </p:blipFill>
        <p:spPr>
          <a:xfrm>
            <a:off x="2713700" y="1194200"/>
            <a:ext cx="3716600" cy="2989400"/>
          </a:xfrm>
          <a:prstGeom prst="rect">
            <a:avLst/>
          </a:prstGeom>
          <a:noFill/>
          <a:ln>
            <a:noFill/>
          </a:ln>
        </p:spPr>
      </p:pic>
      <p:pic>
        <p:nvPicPr>
          <p:cNvPr id="102" name="Google Shape;102;g91ff12928b_0_0"/>
          <p:cNvPicPr preferRelativeResize="0"/>
          <p:nvPr/>
        </p:nvPicPr>
        <p:blipFill>
          <a:blip r:embed="rId8">
            <a:alphaModFix/>
          </a:blip>
          <a:stretch>
            <a:fillRect/>
          </a:stretch>
        </p:blipFill>
        <p:spPr>
          <a:xfrm>
            <a:off x="2159800" y="4183600"/>
            <a:ext cx="4322501" cy="4322501"/>
          </a:xfrm>
          <a:prstGeom prst="rect">
            <a:avLst/>
          </a:prstGeom>
          <a:noFill/>
          <a:ln>
            <a:noFill/>
          </a:ln>
        </p:spPr>
      </p:pic>
      <p:pic>
        <p:nvPicPr>
          <p:cNvPr id="103" name="Google Shape;103;g91ff12928b_0_0"/>
          <p:cNvPicPr preferRelativeResize="0"/>
          <p:nvPr/>
        </p:nvPicPr>
        <p:blipFill>
          <a:blip r:embed="rId9">
            <a:alphaModFix/>
          </a:blip>
          <a:stretch>
            <a:fillRect/>
          </a:stretch>
        </p:blipFill>
        <p:spPr>
          <a:xfrm>
            <a:off x="-437325" y="1491850"/>
            <a:ext cx="2070762" cy="4141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3"/>
          <p:cNvSpPr txBox="1"/>
          <p:nvPr/>
        </p:nvSpPr>
        <p:spPr>
          <a:xfrm>
            <a:off x="2478444" y="1450539"/>
            <a:ext cx="43718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6AA84F"/>
                </a:solidFill>
                <a:latin typeface="Inder"/>
                <a:ea typeface="Inder"/>
                <a:cs typeface="Inder"/>
                <a:sym typeface="Inder"/>
              </a:rPr>
              <a:t>Meet the teacher!</a:t>
            </a:r>
            <a:endParaRPr b="1">
              <a:solidFill>
                <a:srgbClr val="6AA84F"/>
              </a:solidFill>
            </a:endParaRPr>
          </a:p>
        </p:txBody>
      </p:sp>
      <p:sp>
        <p:nvSpPr>
          <p:cNvPr id="109" name="Google Shape;109;p3"/>
          <p:cNvSpPr txBox="1"/>
          <p:nvPr/>
        </p:nvSpPr>
        <p:spPr>
          <a:xfrm>
            <a:off x="4277007" y="1993700"/>
            <a:ext cx="3584100" cy="3477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Inder"/>
                <a:ea typeface="Inder"/>
                <a:cs typeface="Inder"/>
                <a:sym typeface="Inder"/>
              </a:rPr>
              <a:t>This is my second year as a teacher, and my first year teaching third grade. I graduated in 2019 from NC A&amp;T State University in Greensboro, North Carolina. I am born and raised in Bunn, NC and I have a Maltese, named Cody. I can’t wait to get to know you and help you grow this year!</a:t>
            </a:r>
            <a:endParaRPr/>
          </a:p>
        </p:txBody>
      </p:sp>
      <p:pic>
        <p:nvPicPr>
          <p:cNvPr id="110" name="Google Shape;110;p3"/>
          <p:cNvPicPr preferRelativeResize="0"/>
          <p:nvPr/>
        </p:nvPicPr>
        <p:blipFill rotWithShape="1">
          <a:blip r:embed="rId4">
            <a:alphaModFix/>
          </a:blip>
          <a:srcRect b="0" l="0" r="0" t="34610"/>
          <a:stretch/>
        </p:blipFill>
        <p:spPr>
          <a:xfrm rot="-5400000">
            <a:off x="1433473" y="2565949"/>
            <a:ext cx="2729275" cy="2691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7"/>
          <p:cNvSpPr txBox="1"/>
          <p:nvPr/>
        </p:nvSpPr>
        <p:spPr>
          <a:xfrm>
            <a:off x="2838867" y="1494471"/>
            <a:ext cx="369537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6AA84F"/>
                </a:solidFill>
                <a:latin typeface="Inder"/>
                <a:ea typeface="Inder"/>
                <a:cs typeface="Inder"/>
                <a:sym typeface="Inder"/>
              </a:rPr>
              <a:t>Staying Healthy</a:t>
            </a:r>
            <a:endParaRPr b="1">
              <a:solidFill>
                <a:srgbClr val="6AA84F"/>
              </a:solidFill>
            </a:endParaRPr>
          </a:p>
        </p:txBody>
      </p:sp>
      <p:sp>
        <p:nvSpPr>
          <p:cNvPr id="116" name="Google Shape;116;p7"/>
          <p:cNvSpPr txBox="1"/>
          <p:nvPr/>
        </p:nvSpPr>
        <p:spPr>
          <a:xfrm>
            <a:off x="1247775" y="3352726"/>
            <a:ext cx="6648600" cy="2769900"/>
          </a:xfrm>
          <a:prstGeom prst="rect">
            <a:avLst/>
          </a:prstGeom>
          <a:noFill/>
          <a:ln>
            <a:noFill/>
          </a:ln>
        </p:spPr>
        <p:txBody>
          <a:bodyPr anchorCtr="0" anchor="t" bIns="45700" lIns="91425" spcFirstLastPara="1" rIns="91425" wrap="square" tIns="45700">
            <a:spAutoFit/>
          </a:bodyPr>
          <a:lstStyle/>
          <a:p>
            <a:pPr indent="0" lvl="0" marL="457200" marR="0" rtl="0" algn="ctr">
              <a:spcBef>
                <a:spcPts val="0"/>
              </a:spcBef>
              <a:spcAft>
                <a:spcPts val="0"/>
              </a:spcAft>
              <a:buNone/>
            </a:pPr>
            <a:r>
              <a:t/>
            </a:r>
            <a:endParaRPr/>
          </a:p>
          <a:p>
            <a:pPr indent="-247650" lvl="0" marL="342900" marR="0" rtl="0" algn="ctr">
              <a:spcBef>
                <a:spcPts val="0"/>
              </a:spcBef>
              <a:spcAft>
                <a:spcPts val="0"/>
              </a:spcAft>
              <a:buClr>
                <a:schemeClr val="dk1"/>
              </a:buClr>
              <a:buSzPts val="1500"/>
              <a:buFont typeface="Calibri"/>
              <a:buNone/>
            </a:pPr>
            <a:r>
              <a:t/>
            </a:r>
            <a:endParaRPr sz="1500">
              <a:solidFill>
                <a:schemeClr val="dk1"/>
              </a:solidFill>
              <a:latin typeface="Inder"/>
              <a:ea typeface="Inder"/>
              <a:cs typeface="Inder"/>
              <a:sym typeface="Inder"/>
            </a:endParaRPr>
          </a:p>
          <a:p>
            <a:pPr indent="-355600" lvl="0" marL="457200" marR="0" rtl="0" algn="ctr">
              <a:spcBef>
                <a:spcPts val="0"/>
              </a:spcBef>
              <a:spcAft>
                <a:spcPts val="0"/>
              </a:spcAft>
              <a:buClr>
                <a:schemeClr val="dk1"/>
              </a:buClr>
              <a:buSzPts val="2000"/>
              <a:buFont typeface="Inder"/>
              <a:buAutoNum type="arabicPeriod"/>
            </a:pPr>
            <a:r>
              <a:rPr lang="en-US" sz="2000">
                <a:solidFill>
                  <a:schemeClr val="dk1"/>
                </a:solidFill>
                <a:latin typeface="Inder"/>
                <a:ea typeface="Inder"/>
                <a:cs typeface="Inder"/>
                <a:sym typeface="Inder"/>
              </a:rPr>
              <a:t>Washing your hands.</a:t>
            </a:r>
            <a:endParaRPr sz="2000">
              <a:solidFill>
                <a:schemeClr val="dk1"/>
              </a:solidFill>
              <a:latin typeface="Inder"/>
              <a:ea typeface="Inder"/>
              <a:cs typeface="Inder"/>
              <a:sym typeface="Inder"/>
            </a:endParaRPr>
          </a:p>
          <a:p>
            <a:pPr indent="-355600" lvl="0" marL="457200" marR="0" rtl="0" algn="ctr">
              <a:spcBef>
                <a:spcPts val="0"/>
              </a:spcBef>
              <a:spcAft>
                <a:spcPts val="0"/>
              </a:spcAft>
              <a:buClr>
                <a:schemeClr val="dk1"/>
              </a:buClr>
              <a:buSzPts val="2000"/>
              <a:buFont typeface="Inder"/>
              <a:buAutoNum type="arabicPeriod"/>
            </a:pPr>
            <a:r>
              <a:rPr lang="en-US" sz="2000">
                <a:solidFill>
                  <a:schemeClr val="dk1"/>
                </a:solidFill>
                <a:latin typeface="Inder"/>
                <a:ea typeface="Inder"/>
                <a:cs typeface="Inder"/>
                <a:sym typeface="Inder"/>
              </a:rPr>
              <a:t>Not touching your face.</a:t>
            </a:r>
            <a:endParaRPr sz="2000">
              <a:solidFill>
                <a:schemeClr val="dk1"/>
              </a:solidFill>
              <a:latin typeface="Inder"/>
              <a:ea typeface="Inder"/>
              <a:cs typeface="Inder"/>
              <a:sym typeface="Inder"/>
            </a:endParaRPr>
          </a:p>
          <a:p>
            <a:pPr indent="-355600" lvl="0" marL="457200" marR="0" rtl="0" algn="ctr">
              <a:spcBef>
                <a:spcPts val="0"/>
              </a:spcBef>
              <a:spcAft>
                <a:spcPts val="0"/>
              </a:spcAft>
              <a:buClr>
                <a:schemeClr val="dk1"/>
              </a:buClr>
              <a:buSzPts val="2000"/>
              <a:buFont typeface="Inder"/>
              <a:buAutoNum type="arabicPeriod"/>
            </a:pPr>
            <a:r>
              <a:rPr lang="en-US" sz="2000">
                <a:solidFill>
                  <a:schemeClr val="dk1"/>
                </a:solidFill>
                <a:latin typeface="Inder"/>
                <a:ea typeface="Inder"/>
                <a:cs typeface="Inder"/>
                <a:sym typeface="Inder"/>
              </a:rPr>
              <a:t>Wearing a mask while in public.</a:t>
            </a:r>
            <a:endParaRPr sz="2000">
              <a:solidFill>
                <a:schemeClr val="dk1"/>
              </a:solidFill>
              <a:latin typeface="Inder"/>
              <a:ea typeface="Inder"/>
              <a:cs typeface="Inder"/>
              <a:sym typeface="Inder"/>
            </a:endParaRPr>
          </a:p>
          <a:p>
            <a:pPr indent="-355600" lvl="0" marL="457200" marR="0" rtl="0" algn="ctr">
              <a:spcBef>
                <a:spcPts val="0"/>
              </a:spcBef>
              <a:spcAft>
                <a:spcPts val="0"/>
              </a:spcAft>
              <a:buClr>
                <a:schemeClr val="dk1"/>
              </a:buClr>
              <a:buSzPts val="2000"/>
              <a:buFont typeface="Inder"/>
              <a:buAutoNum type="arabicPeriod"/>
            </a:pPr>
            <a:r>
              <a:rPr lang="en-US" sz="2000">
                <a:solidFill>
                  <a:schemeClr val="dk1"/>
                </a:solidFill>
                <a:latin typeface="Inder"/>
                <a:ea typeface="Inder"/>
                <a:cs typeface="Inder"/>
                <a:sym typeface="Inder"/>
              </a:rPr>
              <a:t>Keeping a social distance of at least 6 feet.</a:t>
            </a:r>
            <a:endParaRPr sz="2000">
              <a:solidFill>
                <a:schemeClr val="dk1"/>
              </a:solidFill>
              <a:latin typeface="Inder"/>
              <a:ea typeface="Inder"/>
              <a:cs typeface="Inder"/>
              <a:sym typeface="Inder"/>
            </a:endParaRPr>
          </a:p>
        </p:txBody>
      </p:sp>
      <p:sp>
        <p:nvSpPr>
          <p:cNvPr id="117" name="Google Shape;117;p7"/>
          <p:cNvSpPr txBox="1"/>
          <p:nvPr/>
        </p:nvSpPr>
        <p:spPr>
          <a:xfrm>
            <a:off x="1071562" y="2274838"/>
            <a:ext cx="7000876" cy="11541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Inder"/>
                <a:ea typeface="Inder"/>
                <a:cs typeface="Inder"/>
                <a:sym typeface="Inder"/>
              </a:rPr>
              <a:t>Even though we are not physically meeting in the classroom, make sure you are practicing staying healthy at home (so that you are healthy when it’s time to come back to school) by doing things such as:</a:t>
            </a:r>
            <a:endParaRPr sz="1800">
              <a:solidFill>
                <a:schemeClr val="dk1"/>
              </a:solidFill>
              <a:latin typeface="Inder"/>
              <a:ea typeface="Inder"/>
              <a:cs typeface="Inder"/>
              <a:sym typeface="Inder"/>
            </a:endParaRPr>
          </a:p>
          <a:p>
            <a:pPr indent="0" lvl="0" marL="0" marR="0" rtl="0" algn="ctr">
              <a:spcBef>
                <a:spcPts val="0"/>
              </a:spcBef>
              <a:spcAft>
                <a:spcPts val="0"/>
              </a:spcAft>
              <a:buNone/>
            </a:pPr>
            <a:r>
              <a:t/>
            </a:r>
            <a:endParaRPr sz="1800">
              <a:solidFill>
                <a:schemeClr val="dk1"/>
              </a:solidFill>
              <a:latin typeface="Inder"/>
              <a:ea typeface="Inder"/>
              <a:cs typeface="Inder"/>
              <a:sym typeface="Inder"/>
            </a:endParaRPr>
          </a:p>
          <a:p>
            <a:pPr indent="-228600" lvl="0" marL="342900" marR="0" rtl="0" algn="ctr">
              <a:spcBef>
                <a:spcPts val="0"/>
              </a:spcBef>
              <a:spcAft>
                <a:spcPts val="0"/>
              </a:spcAft>
              <a:buClr>
                <a:schemeClr val="dk1"/>
              </a:buClr>
              <a:buSzPts val="1800"/>
              <a:buFont typeface="Calibri"/>
              <a:buNone/>
            </a:pPr>
            <a:r>
              <a:t/>
            </a:r>
            <a:endParaRPr sz="1800">
              <a:solidFill>
                <a:schemeClr val="dk1"/>
              </a:solidFill>
              <a:latin typeface="Inder"/>
              <a:ea typeface="Inder"/>
              <a:cs typeface="Inder"/>
              <a:sym typeface="Inder"/>
            </a:endParaRPr>
          </a:p>
          <a:p>
            <a:pPr indent="-247650" lvl="0" marL="342900" marR="0" rtl="0" algn="ctr">
              <a:spcBef>
                <a:spcPts val="0"/>
              </a:spcBef>
              <a:spcAft>
                <a:spcPts val="0"/>
              </a:spcAft>
              <a:buClr>
                <a:schemeClr val="dk1"/>
              </a:buClr>
              <a:buSzPts val="1500"/>
              <a:buFont typeface="Calibri"/>
              <a:buNone/>
            </a:pPr>
            <a:r>
              <a:t/>
            </a:r>
            <a:endParaRPr sz="1500">
              <a:solidFill>
                <a:schemeClr val="dk1"/>
              </a:solidFill>
              <a:latin typeface="Inder"/>
              <a:ea typeface="Inder"/>
              <a:cs typeface="Inder"/>
              <a:sym typeface="Ind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9"/>
          <p:cNvSpPr txBox="1"/>
          <p:nvPr/>
        </p:nvSpPr>
        <p:spPr>
          <a:xfrm>
            <a:off x="2245054" y="1622775"/>
            <a:ext cx="50373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6AA84F"/>
                </a:solidFill>
                <a:latin typeface="Inder"/>
                <a:ea typeface="Inder"/>
                <a:cs typeface="Inder"/>
                <a:sym typeface="Inder"/>
              </a:rPr>
              <a:t>New School Guidelines</a:t>
            </a:r>
            <a:endParaRPr b="1">
              <a:solidFill>
                <a:srgbClr val="6AA84F"/>
              </a:solidFill>
            </a:endParaRPr>
          </a:p>
        </p:txBody>
      </p:sp>
      <p:sp>
        <p:nvSpPr>
          <p:cNvPr id="123" name="Google Shape;123;p9"/>
          <p:cNvSpPr txBox="1"/>
          <p:nvPr/>
        </p:nvSpPr>
        <p:spPr>
          <a:xfrm>
            <a:off x="1228724" y="2530706"/>
            <a:ext cx="6686700" cy="3477900"/>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Clr>
                <a:schemeClr val="dk1"/>
              </a:buClr>
              <a:buSzPts val="2000"/>
              <a:buFont typeface="Inder"/>
              <a:buAutoNum type="arabicPeriod"/>
            </a:pPr>
            <a:r>
              <a:rPr lang="en-US" sz="2000">
                <a:solidFill>
                  <a:schemeClr val="dk1"/>
                </a:solidFill>
                <a:latin typeface="Inder"/>
                <a:ea typeface="Inder"/>
                <a:cs typeface="Inder"/>
                <a:sym typeface="Inder"/>
              </a:rPr>
              <a:t>No visitors. If you are asked to come to school to pick up something for your student, stay in your car.</a:t>
            </a:r>
            <a:endParaRPr sz="2000">
              <a:solidFill>
                <a:schemeClr val="dk1"/>
              </a:solidFill>
              <a:latin typeface="Inder"/>
              <a:ea typeface="Inder"/>
              <a:cs typeface="Inder"/>
              <a:sym typeface="Inder"/>
            </a:endParaRPr>
          </a:p>
          <a:p>
            <a:pPr indent="-457200" lvl="0" marL="457200" marR="0" rtl="0" algn="ctr">
              <a:spcBef>
                <a:spcPts val="0"/>
              </a:spcBef>
              <a:spcAft>
                <a:spcPts val="0"/>
              </a:spcAft>
              <a:buClr>
                <a:schemeClr val="dk1"/>
              </a:buClr>
              <a:buSzPts val="2000"/>
              <a:buFont typeface="Inder"/>
              <a:buAutoNum type="arabicPeriod"/>
            </a:pPr>
            <a:r>
              <a:rPr lang="en-US" sz="2000">
                <a:solidFill>
                  <a:schemeClr val="dk1"/>
                </a:solidFill>
                <a:latin typeface="Inder"/>
                <a:ea typeface="Inder"/>
                <a:cs typeface="Inder"/>
                <a:sym typeface="Inder"/>
              </a:rPr>
              <a:t>Please wear a mask if/when you come to the school to pick up materials, devices, etc. </a:t>
            </a:r>
            <a:endParaRPr sz="2000">
              <a:solidFill>
                <a:schemeClr val="dk1"/>
              </a:solidFill>
              <a:latin typeface="Inder"/>
              <a:ea typeface="Inder"/>
              <a:cs typeface="Inder"/>
              <a:sym typeface="Inder"/>
            </a:endParaRPr>
          </a:p>
          <a:p>
            <a:pPr indent="0" lvl="0" marL="0" marR="0" rtl="0" algn="ctr">
              <a:spcBef>
                <a:spcPts val="0"/>
              </a:spcBef>
              <a:spcAft>
                <a:spcPts val="0"/>
              </a:spcAft>
              <a:buNone/>
            </a:pPr>
            <a:r>
              <a:t/>
            </a:r>
            <a:endParaRPr sz="2000">
              <a:solidFill>
                <a:schemeClr val="dk1"/>
              </a:solidFill>
              <a:latin typeface="Inder"/>
              <a:ea typeface="Inder"/>
              <a:cs typeface="Inder"/>
              <a:sym typeface="Inder"/>
            </a:endParaRPr>
          </a:p>
          <a:p>
            <a:pPr indent="0" lvl="0" marL="0" marR="0" rtl="0" algn="ctr">
              <a:spcBef>
                <a:spcPts val="0"/>
              </a:spcBef>
              <a:spcAft>
                <a:spcPts val="0"/>
              </a:spcAft>
              <a:buNone/>
            </a:pPr>
            <a:r>
              <a:rPr lang="en-US" sz="2000">
                <a:solidFill>
                  <a:schemeClr val="dk1"/>
                </a:solidFill>
                <a:latin typeface="Inder"/>
                <a:ea typeface="Inder"/>
                <a:cs typeface="Inder"/>
                <a:sym typeface="Inder"/>
              </a:rPr>
              <a:t>**These guidelines keep our staff, students, and families safe!**</a:t>
            </a:r>
            <a:endParaRPr sz="2000">
              <a:solidFill>
                <a:schemeClr val="dk1"/>
              </a:solidFill>
              <a:latin typeface="Inder"/>
              <a:ea typeface="Inder"/>
              <a:cs typeface="Inder"/>
              <a:sym typeface="Inder"/>
            </a:endParaRPr>
          </a:p>
          <a:p>
            <a:pPr indent="0" lvl="0" marL="457200" marR="0" rtl="0" algn="l">
              <a:spcBef>
                <a:spcPts val="0"/>
              </a:spcBef>
              <a:spcAft>
                <a:spcPts val="0"/>
              </a:spcAft>
              <a:buNone/>
            </a:pPr>
            <a:r>
              <a:t/>
            </a:r>
            <a:endParaRPr sz="2000">
              <a:solidFill>
                <a:schemeClr val="dk1"/>
              </a:solidFill>
              <a:latin typeface="Inder"/>
              <a:ea typeface="Inder"/>
              <a:cs typeface="Inder"/>
              <a:sym typeface="Ind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10"/>
          <p:cNvSpPr txBox="1"/>
          <p:nvPr/>
        </p:nvSpPr>
        <p:spPr>
          <a:xfrm>
            <a:off x="2902216" y="1775996"/>
            <a:ext cx="33396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6AA84F"/>
                </a:solidFill>
                <a:latin typeface="Inder"/>
                <a:ea typeface="Inder"/>
                <a:cs typeface="Inder"/>
                <a:sym typeface="Inder"/>
              </a:rPr>
              <a:t>Mental Health</a:t>
            </a:r>
            <a:endParaRPr b="1">
              <a:solidFill>
                <a:srgbClr val="6AA84F"/>
              </a:solidFill>
            </a:endParaRPr>
          </a:p>
        </p:txBody>
      </p:sp>
      <p:sp>
        <p:nvSpPr>
          <p:cNvPr id="129" name="Google Shape;129;p10"/>
          <p:cNvSpPr txBox="1"/>
          <p:nvPr/>
        </p:nvSpPr>
        <p:spPr>
          <a:xfrm>
            <a:off x="1195361" y="2422315"/>
            <a:ext cx="6753300" cy="3108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Inder"/>
                <a:ea typeface="Inder"/>
                <a:cs typeface="Inder"/>
                <a:sym typeface="Inder"/>
              </a:rPr>
              <a:t>My number one goal this year is to help children be happy and healthy. I know that last spring was a very difficult time for many families. Mental health will come before academics as we start the year. Long Mill is incorporating a SEL (Social Emotional Learning) class this year to further help students. If at any time you have concerns about your child, please do not hesitate to contact me so we can work together.</a:t>
            </a:r>
            <a:endParaRPr/>
          </a:p>
          <a:p>
            <a:pPr indent="-241300" lvl="0" marL="342900" marR="0" rtl="0" algn="ctr">
              <a:spcBef>
                <a:spcPts val="0"/>
              </a:spcBef>
              <a:spcAft>
                <a:spcPts val="0"/>
              </a:spcAft>
              <a:buClr>
                <a:schemeClr val="dk1"/>
              </a:buClr>
              <a:buSzPts val="1600"/>
              <a:buFont typeface="Calibri"/>
              <a:buNone/>
            </a:pPr>
            <a:r>
              <a:t/>
            </a:r>
            <a:endParaRPr sz="1600">
              <a:solidFill>
                <a:schemeClr val="dk1"/>
              </a:solidFill>
              <a:latin typeface="Inder"/>
              <a:ea typeface="Inder"/>
              <a:cs typeface="Inder"/>
              <a:sym typeface="Ind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12"/>
          <p:cNvSpPr txBox="1"/>
          <p:nvPr/>
        </p:nvSpPr>
        <p:spPr>
          <a:xfrm>
            <a:off x="3040479" y="1735796"/>
            <a:ext cx="31629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6AA84F"/>
                </a:solidFill>
                <a:latin typeface="Inder"/>
                <a:ea typeface="Inder"/>
                <a:cs typeface="Inder"/>
                <a:sym typeface="Inder"/>
              </a:rPr>
              <a:t>Our Schedule</a:t>
            </a:r>
            <a:endParaRPr b="1">
              <a:solidFill>
                <a:srgbClr val="6AA84F"/>
              </a:solidFill>
            </a:endParaRPr>
          </a:p>
        </p:txBody>
      </p:sp>
      <p:sp>
        <p:nvSpPr>
          <p:cNvPr id="135" name="Google Shape;135;p12"/>
          <p:cNvSpPr txBox="1"/>
          <p:nvPr/>
        </p:nvSpPr>
        <p:spPr>
          <a:xfrm>
            <a:off x="1523963" y="2464250"/>
            <a:ext cx="6195900" cy="333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900">
                <a:solidFill>
                  <a:schemeClr val="dk1"/>
                </a:solidFill>
                <a:latin typeface="Inder"/>
                <a:ea typeface="Inder"/>
                <a:cs typeface="Inder"/>
                <a:sym typeface="Inder"/>
              </a:rPr>
              <a:t>8:00-8:30		Office Hours</a:t>
            </a:r>
            <a:endParaRPr sz="2900">
              <a:solidFill>
                <a:schemeClr val="dk1"/>
              </a:solidFill>
              <a:latin typeface="Inder"/>
              <a:ea typeface="Inder"/>
              <a:cs typeface="Inder"/>
              <a:sym typeface="Inder"/>
            </a:endParaRPr>
          </a:p>
          <a:p>
            <a:pPr indent="0" lvl="0" marL="0" marR="0" rtl="0" algn="ctr">
              <a:spcBef>
                <a:spcPts val="0"/>
              </a:spcBef>
              <a:spcAft>
                <a:spcPts val="0"/>
              </a:spcAft>
              <a:buNone/>
            </a:pPr>
            <a:r>
              <a:rPr lang="en-US" sz="2700">
                <a:solidFill>
                  <a:schemeClr val="dk1"/>
                </a:solidFill>
                <a:latin typeface="Inder"/>
                <a:ea typeface="Inder"/>
                <a:cs typeface="Inder"/>
                <a:sym typeface="Inder"/>
              </a:rPr>
              <a:t>8:30-10:15		Reading with me </a:t>
            </a:r>
            <a:endParaRPr sz="2700">
              <a:solidFill>
                <a:schemeClr val="dk1"/>
              </a:solidFill>
              <a:latin typeface="Inder"/>
              <a:ea typeface="Inder"/>
              <a:cs typeface="Inder"/>
              <a:sym typeface="Inder"/>
            </a:endParaRPr>
          </a:p>
          <a:p>
            <a:pPr indent="0" lvl="0" marL="0" marR="0" rtl="0" algn="ctr">
              <a:spcBef>
                <a:spcPts val="0"/>
              </a:spcBef>
              <a:spcAft>
                <a:spcPts val="0"/>
              </a:spcAft>
              <a:buNone/>
            </a:pPr>
            <a:r>
              <a:rPr lang="en-US" sz="2700">
                <a:solidFill>
                  <a:schemeClr val="dk1"/>
                </a:solidFill>
                <a:latin typeface="Inder"/>
                <a:ea typeface="Inder"/>
                <a:cs typeface="Inder"/>
                <a:sym typeface="Inder"/>
              </a:rPr>
              <a:t>10:15-12:00	Math with Wilson</a:t>
            </a:r>
            <a:endParaRPr sz="2700">
              <a:solidFill>
                <a:schemeClr val="dk1"/>
              </a:solidFill>
              <a:latin typeface="Inder"/>
              <a:ea typeface="Inder"/>
              <a:cs typeface="Inder"/>
              <a:sym typeface="Inder"/>
            </a:endParaRPr>
          </a:p>
          <a:p>
            <a:pPr indent="0" lvl="0" marL="0" marR="0" rtl="0" algn="ctr">
              <a:spcBef>
                <a:spcPts val="0"/>
              </a:spcBef>
              <a:spcAft>
                <a:spcPts val="0"/>
              </a:spcAft>
              <a:buNone/>
            </a:pPr>
            <a:r>
              <a:rPr lang="en-US" sz="2700">
                <a:solidFill>
                  <a:schemeClr val="dk1"/>
                </a:solidFill>
                <a:latin typeface="Inder"/>
                <a:ea typeface="Inder"/>
                <a:cs typeface="Inder"/>
                <a:sym typeface="Inder"/>
              </a:rPr>
              <a:t>12:00-12:45	Lunch</a:t>
            </a:r>
            <a:endParaRPr sz="2700">
              <a:solidFill>
                <a:schemeClr val="dk1"/>
              </a:solidFill>
              <a:latin typeface="Inder"/>
              <a:ea typeface="Inder"/>
              <a:cs typeface="Inder"/>
              <a:sym typeface="Inder"/>
            </a:endParaRPr>
          </a:p>
          <a:p>
            <a:pPr indent="0" lvl="0" marL="0" marR="0" rtl="0" algn="ctr">
              <a:spcBef>
                <a:spcPts val="0"/>
              </a:spcBef>
              <a:spcAft>
                <a:spcPts val="0"/>
              </a:spcAft>
              <a:buNone/>
            </a:pPr>
            <a:r>
              <a:rPr lang="en-US" sz="2700">
                <a:solidFill>
                  <a:schemeClr val="dk1"/>
                </a:solidFill>
                <a:latin typeface="Inder"/>
                <a:ea typeface="Inder"/>
                <a:cs typeface="Inder"/>
                <a:sym typeface="Inder"/>
              </a:rPr>
              <a:t>12:45-1:15		Specials</a:t>
            </a:r>
            <a:r>
              <a:rPr lang="en-US" sz="2700">
                <a:solidFill>
                  <a:schemeClr val="dk1"/>
                </a:solidFill>
                <a:latin typeface="Inder"/>
                <a:ea typeface="Inder"/>
                <a:cs typeface="Inder"/>
                <a:sym typeface="Inder"/>
              </a:rPr>
              <a:t> </a:t>
            </a:r>
            <a:r>
              <a:rPr lang="en-US" sz="2400">
                <a:solidFill>
                  <a:schemeClr val="dk1"/>
                </a:solidFill>
                <a:latin typeface="Inder"/>
                <a:ea typeface="Inder"/>
                <a:cs typeface="Inder"/>
                <a:sym typeface="Inder"/>
              </a:rPr>
              <a:t>   </a:t>
            </a:r>
            <a:endParaRPr sz="2400">
              <a:solidFill>
                <a:schemeClr val="dk1"/>
              </a:solidFill>
              <a:latin typeface="Inder"/>
              <a:ea typeface="Inder"/>
              <a:cs typeface="Inder"/>
              <a:sym typeface="Inder"/>
            </a:endParaRPr>
          </a:p>
          <a:p>
            <a:pPr indent="0" lvl="0" marL="0" marR="0" rtl="0" algn="ctr">
              <a:spcBef>
                <a:spcPts val="0"/>
              </a:spcBef>
              <a:spcAft>
                <a:spcPts val="0"/>
              </a:spcAft>
              <a:buNone/>
            </a:pPr>
            <a:r>
              <a:rPr lang="en-US" sz="2400">
                <a:solidFill>
                  <a:schemeClr val="dk1"/>
                </a:solidFill>
                <a:latin typeface="Inder"/>
                <a:ea typeface="Inder"/>
                <a:cs typeface="Inder"/>
                <a:sym typeface="Inder"/>
              </a:rPr>
              <a:t>1:15-2:00 	iReady/Interventions    </a:t>
            </a:r>
            <a:r>
              <a:rPr lang="en-US" sz="1800">
                <a:solidFill>
                  <a:schemeClr val="dk1"/>
                </a:solidFill>
                <a:latin typeface="Inder"/>
                <a:ea typeface="Inder"/>
                <a:cs typeface="Inder"/>
                <a:sym typeface="Inder"/>
              </a:rPr>
              <a:t>                                </a:t>
            </a:r>
            <a:endParaRPr/>
          </a:p>
        </p:txBody>
      </p:sp>
      <p:sp>
        <p:nvSpPr>
          <p:cNvPr id="136" name="Google Shape;136;p12"/>
          <p:cNvSpPr txBox="1"/>
          <p:nvPr/>
        </p:nvSpPr>
        <p:spPr>
          <a:xfrm>
            <a:off x="3201320" y="5552044"/>
            <a:ext cx="6195900" cy="1046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chemeClr val="dk1"/>
              </a:solidFill>
              <a:latin typeface="Inder"/>
              <a:ea typeface="Inder"/>
              <a:cs typeface="Inder"/>
              <a:sym typeface="Inder"/>
            </a:endParaRPr>
          </a:p>
          <a:p>
            <a:pPr indent="-254000" lvl="0" marL="342900" marR="0" rtl="0" algn="ctr">
              <a:spcBef>
                <a:spcPts val="0"/>
              </a:spcBef>
              <a:spcAft>
                <a:spcPts val="0"/>
              </a:spcAft>
              <a:buClr>
                <a:schemeClr val="dk1"/>
              </a:buClr>
              <a:buSzPts val="1400"/>
              <a:buFont typeface="Calibri"/>
              <a:buNone/>
            </a:pPr>
            <a:r>
              <a:t/>
            </a:r>
            <a:endParaRPr sz="1400">
              <a:solidFill>
                <a:schemeClr val="dk1"/>
              </a:solidFill>
              <a:latin typeface="Inder"/>
              <a:ea typeface="Inder"/>
              <a:cs typeface="Inder"/>
              <a:sym typeface="Ind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g91ff12928b_1_10"/>
          <p:cNvSpPr txBox="1"/>
          <p:nvPr/>
        </p:nvSpPr>
        <p:spPr>
          <a:xfrm>
            <a:off x="3040479" y="1735796"/>
            <a:ext cx="31629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rgbClr val="6AA84F"/>
                </a:solidFill>
                <a:latin typeface="Inder"/>
                <a:ea typeface="Inder"/>
                <a:cs typeface="Inder"/>
                <a:sym typeface="Inder"/>
              </a:rPr>
              <a:t>Special Schedule 12:45- 1:15  </a:t>
            </a:r>
            <a:endParaRPr b="1" sz="600">
              <a:solidFill>
                <a:srgbClr val="6AA84F"/>
              </a:solidFill>
            </a:endParaRPr>
          </a:p>
        </p:txBody>
      </p:sp>
      <p:sp>
        <p:nvSpPr>
          <p:cNvPr id="142" name="Google Shape;142;g91ff12928b_1_10"/>
          <p:cNvSpPr txBox="1"/>
          <p:nvPr/>
        </p:nvSpPr>
        <p:spPr>
          <a:xfrm>
            <a:off x="1523963" y="2677675"/>
            <a:ext cx="6195900" cy="333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900">
                <a:solidFill>
                  <a:schemeClr val="dk1"/>
                </a:solidFill>
                <a:latin typeface="Inder"/>
                <a:ea typeface="Inder"/>
                <a:cs typeface="Inder"/>
                <a:sym typeface="Inder"/>
              </a:rPr>
              <a:t>Monday - Music</a:t>
            </a:r>
            <a:endParaRPr sz="2900">
              <a:solidFill>
                <a:schemeClr val="dk1"/>
              </a:solidFill>
              <a:latin typeface="Inder"/>
              <a:ea typeface="Inder"/>
              <a:cs typeface="Inder"/>
              <a:sym typeface="Inder"/>
            </a:endParaRPr>
          </a:p>
          <a:p>
            <a:pPr indent="0" lvl="0" marL="0" marR="0" rtl="0" algn="ctr">
              <a:spcBef>
                <a:spcPts val="0"/>
              </a:spcBef>
              <a:spcAft>
                <a:spcPts val="0"/>
              </a:spcAft>
              <a:buNone/>
            </a:pPr>
            <a:r>
              <a:rPr lang="en-US" sz="2400">
                <a:solidFill>
                  <a:schemeClr val="dk1"/>
                </a:solidFill>
                <a:latin typeface="Inder"/>
                <a:ea typeface="Inder"/>
                <a:cs typeface="Inder"/>
                <a:sym typeface="Inder"/>
              </a:rPr>
              <a:t>Tuesday - Art</a:t>
            </a:r>
            <a:endParaRPr sz="2400">
              <a:solidFill>
                <a:schemeClr val="dk1"/>
              </a:solidFill>
              <a:latin typeface="Inder"/>
              <a:ea typeface="Inder"/>
              <a:cs typeface="Inder"/>
              <a:sym typeface="Inder"/>
            </a:endParaRPr>
          </a:p>
          <a:p>
            <a:pPr indent="0" lvl="0" marL="0" marR="0" rtl="0" algn="ctr">
              <a:spcBef>
                <a:spcPts val="0"/>
              </a:spcBef>
              <a:spcAft>
                <a:spcPts val="0"/>
              </a:spcAft>
              <a:buNone/>
            </a:pPr>
            <a:r>
              <a:rPr lang="en-US" sz="2400">
                <a:solidFill>
                  <a:schemeClr val="dk1"/>
                </a:solidFill>
                <a:latin typeface="Inder"/>
                <a:ea typeface="Inder"/>
                <a:cs typeface="Inder"/>
                <a:sym typeface="Inder"/>
              </a:rPr>
              <a:t>Wednesday - PE </a:t>
            </a:r>
            <a:endParaRPr sz="2400">
              <a:solidFill>
                <a:schemeClr val="dk1"/>
              </a:solidFill>
              <a:latin typeface="Inder"/>
              <a:ea typeface="Inder"/>
              <a:cs typeface="Inder"/>
              <a:sym typeface="Inder"/>
            </a:endParaRPr>
          </a:p>
          <a:p>
            <a:pPr indent="0" lvl="0" marL="0" marR="0" rtl="0" algn="ctr">
              <a:spcBef>
                <a:spcPts val="0"/>
              </a:spcBef>
              <a:spcAft>
                <a:spcPts val="0"/>
              </a:spcAft>
              <a:buNone/>
            </a:pPr>
            <a:r>
              <a:rPr lang="en-US" sz="2400">
                <a:solidFill>
                  <a:schemeClr val="dk1"/>
                </a:solidFill>
                <a:latin typeface="Inder"/>
                <a:ea typeface="Inder"/>
                <a:cs typeface="Inder"/>
                <a:sym typeface="Inder"/>
              </a:rPr>
              <a:t>Thursday -SEL</a:t>
            </a:r>
            <a:r>
              <a:rPr lang="en-US" sz="2400">
                <a:solidFill>
                  <a:schemeClr val="dk1"/>
                </a:solidFill>
                <a:latin typeface="Inder"/>
                <a:ea typeface="Inder"/>
                <a:cs typeface="Inder"/>
                <a:sym typeface="Inder"/>
              </a:rPr>
              <a:t>  </a:t>
            </a:r>
            <a:endParaRPr sz="2400">
              <a:solidFill>
                <a:schemeClr val="dk1"/>
              </a:solidFill>
              <a:latin typeface="Inder"/>
              <a:ea typeface="Inder"/>
              <a:cs typeface="Inder"/>
              <a:sym typeface="Inder"/>
            </a:endParaRPr>
          </a:p>
          <a:p>
            <a:pPr indent="0" lvl="0" marL="0" marR="0" rtl="0" algn="ctr">
              <a:spcBef>
                <a:spcPts val="0"/>
              </a:spcBef>
              <a:spcAft>
                <a:spcPts val="0"/>
              </a:spcAft>
              <a:buNone/>
            </a:pPr>
            <a:r>
              <a:rPr lang="en-US" sz="2400">
                <a:solidFill>
                  <a:schemeClr val="dk1"/>
                </a:solidFill>
                <a:latin typeface="Inder"/>
                <a:ea typeface="Inder"/>
                <a:cs typeface="Inder"/>
                <a:sym typeface="Inder"/>
              </a:rPr>
              <a:t>Friday - </a:t>
            </a:r>
            <a:r>
              <a:rPr b="1" lang="en-US" sz="2400">
                <a:solidFill>
                  <a:schemeClr val="dk1"/>
                </a:solidFill>
                <a:latin typeface="Inder"/>
                <a:ea typeface="Inder"/>
                <a:cs typeface="Inder"/>
                <a:sym typeface="Inder"/>
              </a:rPr>
              <a:t>No special this day</a:t>
            </a:r>
            <a:r>
              <a:rPr lang="en-US" sz="1800">
                <a:solidFill>
                  <a:schemeClr val="dk1"/>
                </a:solidFill>
                <a:latin typeface="Inder"/>
                <a:ea typeface="Inder"/>
                <a:cs typeface="Inder"/>
                <a:sym typeface="Inder"/>
              </a:rPr>
              <a:t>                                </a:t>
            </a:r>
            <a:endParaRPr/>
          </a:p>
        </p:txBody>
      </p:sp>
      <p:sp>
        <p:nvSpPr>
          <p:cNvPr id="143" name="Google Shape;143;g91ff12928b_1_10"/>
          <p:cNvSpPr txBox="1"/>
          <p:nvPr/>
        </p:nvSpPr>
        <p:spPr>
          <a:xfrm>
            <a:off x="3201320" y="5552044"/>
            <a:ext cx="6195900" cy="104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Inder"/>
              <a:ea typeface="Inder"/>
              <a:cs typeface="Inder"/>
              <a:sym typeface="Inder"/>
            </a:endParaRPr>
          </a:p>
          <a:p>
            <a:pPr indent="-254000" lvl="0" marL="342900" marR="0" rtl="0" algn="ctr">
              <a:spcBef>
                <a:spcPts val="0"/>
              </a:spcBef>
              <a:spcAft>
                <a:spcPts val="0"/>
              </a:spcAft>
              <a:buClr>
                <a:schemeClr val="dk1"/>
              </a:buClr>
              <a:buSzPts val="1400"/>
              <a:buFont typeface="Calibri"/>
              <a:buNone/>
            </a:pPr>
            <a:r>
              <a:t/>
            </a:r>
            <a:endParaRPr sz="1400">
              <a:solidFill>
                <a:schemeClr val="dk1"/>
              </a:solidFill>
              <a:latin typeface="Inder"/>
              <a:ea typeface="Inder"/>
              <a:cs typeface="Inder"/>
              <a:sym typeface="Inde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2020-07-01T23:27:00Z</dcterms:created>
  <dc:creator>Cathy Henry</dc:creator>
</cp:coreProperties>
</file>