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78" r:id="rId4"/>
  </p:sldMasterIdLst>
  <p:notesMasterIdLst>
    <p:notesMasterId r:id="rId10"/>
  </p:notesMasterIdLst>
  <p:sldIdLst>
    <p:sldId id="256" r:id="rId5"/>
    <p:sldId id="260" r:id="rId6"/>
    <p:sldId id="261" r:id="rId7"/>
    <p:sldId id="262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ifford Thomas" initials="CT" lastIdx="0" clrIdx="0">
    <p:extLst>
      <p:ext uri="{19B8F6BF-5375-455C-9EA6-DF929625EA0E}">
        <p15:presenceInfo xmlns:p15="http://schemas.microsoft.com/office/powerpoint/2012/main" userId="Clifford Thom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D6909-9A76-4619-9054-7B694C515F00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D6FF6-F39A-4E9A-9ED1-1F520CD86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66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7F848-05D4-4950-9536-BC8A07DD4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07E3C5-B500-4698-B532-2B52A7DD6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3903B-72BD-4C6F-859C-43AC1C7BD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7FCA-B580-459E-B6D5-1B59D8590E61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F30E3-7FA0-4F51-915D-02249B743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16A8B-7B86-411C-B98F-2C93D746C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030D-BA2A-4C55-9FB3-89E9164B9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91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674FD-AB4F-43C0-A259-6113FA042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692677-2E7F-481B-8C64-3EA2B10759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D4BFF-BB8E-4954-998F-CE0F6E9DB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7FCA-B580-459E-B6D5-1B59D8590E61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1F8AC-16CE-47A9-B6AC-8C1A645F5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7983B-05F8-457C-AAB3-74E77445D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030D-BA2A-4C55-9FB3-89E9164B9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6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BA3C8A-6DFE-498F-80FA-E4B52F73E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DFDB7-D491-4105-86F6-6357A76E11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36EEC-2450-4288-AE55-E3C1A637A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7FCA-B580-459E-B6D5-1B59D8590E61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5121B-E4BD-445B-8B2A-71F920F43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4D826-FFBA-4F4F-A1C3-8DE1D0E94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030D-BA2A-4C55-9FB3-89E9164B9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36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1D623D-92BD-496A-9F2B-23409E14D7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1EFE691-35F4-4610-AB40-09356E3FB34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C7E1-812A-4EEB-8821-F77860990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12501"/>
      </p:ext>
    </p:extLst>
  </p:cSld>
  <p:clrMapOvr>
    <a:masterClrMapping/>
  </p:clrMapOvr>
  <p:transition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B805CD-52B1-4ED0-BD6B-70720693F6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DA559A5-0A89-4ADF-8C5F-9DFF4ADB7D9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9FB38-E575-41B0-B900-3B8822B60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10655"/>
      </p:ext>
    </p:extLst>
  </p:cSld>
  <p:clrMapOvr>
    <a:masterClrMapping/>
  </p:clrMapOvr>
  <p:transition>
    <p:check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6A9904-B97B-4349-A6FE-F0EF261D53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92AC48D-C0E3-43A4-934E-51DB92D8750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69497-6A0E-4740-B224-E35086325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16840"/>
      </p:ext>
    </p:extLst>
  </p:cSld>
  <p:clrMapOvr>
    <a:masterClrMapping/>
  </p:clrMapOvr>
  <p:transition>
    <p:check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EB13AE-219C-40CA-BC48-227186DD2A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5D1C28-0AE6-49DF-96D6-D7587E8162C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52A3D-5FF7-4AE7-8AF4-90D1376F0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16089"/>
      </p:ext>
    </p:extLst>
  </p:cSld>
  <p:clrMapOvr>
    <a:masterClrMapping/>
  </p:clrMapOvr>
  <p:transition>
    <p:check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F1FF49F-4C96-4421-9A78-29D832B2E3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BE29800-EA3C-4EA6-A055-CE36D89F7EF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BFC61-1624-4F41-A849-C813AB013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166"/>
      </p:ext>
    </p:extLst>
  </p:cSld>
  <p:clrMapOvr>
    <a:masterClrMapping/>
  </p:clrMapOvr>
  <p:transition>
    <p:check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67A517A-7DE1-406A-9303-8F9E4FDD5F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60CE820-5B37-4CAA-80ED-1E3935F26FD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E457D-7B42-4FFB-83C3-E39160C2A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2504"/>
      </p:ext>
    </p:extLst>
  </p:cSld>
  <p:clrMapOvr>
    <a:masterClrMapping/>
  </p:clrMapOvr>
  <p:transition>
    <p:check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221B4BF-FFC9-4173-AAAB-FA9F473D21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21373BC-66B5-4EFA-9110-E98BB5FCBE6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6F9CA-1287-4471-82DF-DBC786745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7255"/>
      </p:ext>
    </p:extLst>
  </p:cSld>
  <p:clrMapOvr>
    <a:masterClrMapping/>
  </p:clrMapOvr>
  <p:transition>
    <p:check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A4C3AB-F683-44A6-8F5B-6B24B48233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630B31-1100-4847-A98F-29BE60BFA80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09D61-AF31-4786-A8A2-3C6177D54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40115"/>
      </p:ext>
    </p:extLst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D844B-6A66-4ACA-9938-3DEB19035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C8CB8-B16B-4097-BB09-756FACD05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A1687-B0B9-472D-9B45-0E1F8B93F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7FCA-B580-459E-B6D5-1B59D8590E61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AF847-1106-4D4D-8BFB-0D3642F0C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09382-C9D3-4A8E-9DDC-008504783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030D-BA2A-4C55-9FB3-89E9164B9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23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879415-CF1F-42B8-ABDB-797B1D5D57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653D35-4FB5-4494-987B-E2A9B735698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64DF5-F652-4EB0-A8E4-41E1311A9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83664"/>
      </p:ext>
    </p:extLst>
  </p:cSld>
  <p:clrMapOvr>
    <a:masterClrMapping/>
  </p:clrMapOvr>
  <p:transition>
    <p:check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96664E-7822-4358-8815-B4F99EEA26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8DA58F-A74F-4982-8469-AD918373127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F0573-24EF-4999-B8F9-C948A4FDD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06089"/>
      </p:ext>
    </p:extLst>
  </p:cSld>
  <p:clrMapOvr>
    <a:masterClrMapping/>
  </p:clrMapOvr>
  <p:transition>
    <p:check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384327-5C29-4E2F-A6B4-315AEF1FA4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68EA465-2D3B-43BB-A54B-DC01047BF2C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A846D-0586-4347-910F-C9F7870AF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01809"/>
      </p:ext>
    </p:extLst>
  </p:cSld>
  <p:clrMapOvr>
    <a:masterClrMapping/>
  </p:clrMapOvr>
  <p:transition>
    <p:check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0"/>
            <a:ext cx="85343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5306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357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66494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4312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4511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0"/>
            <a:ext cx="85343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9801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85421" y="607359"/>
            <a:ext cx="9021156" cy="339452"/>
          </a:xfrm>
        </p:spPr>
        <p:txBody>
          <a:bodyPr lIns="0" tIns="0" rIns="0" bIns="0"/>
          <a:lstStyle>
            <a:lvl1pPr>
              <a:defRPr sz="2206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435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2B650-4F5C-4568-91C3-287DAB832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19C3F-0285-4508-87C3-E56B18608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C9323-523F-4AD0-B5CC-BA2891718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7FCA-B580-459E-B6D5-1B59D8590E61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418A5-C16E-4C57-93FB-616BAFBD6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D0721-9BCB-454A-B217-32E82CEB4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030D-BA2A-4C55-9FB3-89E9164B9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253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85421" y="607359"/>
            <a:ext cx="9021156" cy="339452"/>
          </a:xfrm>
        </p:spPr>
        <p:txBody>
          <a:bodyPr lIns="0" tIns="0" rIns="0" bIns="0"/>
          <a:lstStyle>
            <a:lvl1pPr>
              <a:defRPr sz="2206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22774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85421" y="607359"/>
            <a:ext cx="9021156" cy="339452"/>
          </a:xfrm>
        </p:spPr>
        <p:txBody>
          <a:bodyPr lIns="0" tIns="0" rIns="0" bIns="0"/>
          <a:lstStyle>
            <a:lvl1pPr>
              <a:defRPr sz="2206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5343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1256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BA2C7-DBCA-40E1-8F39-DF6FC160A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67A54-0370-4D5B-B25E-06631B808F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F2542-B64D-43B8-BA8C-331056022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24E64F-436E-4A49-8567-434CCB39D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7FCA-B580-459E-B6D5-1B59D8590E61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C3F0D-AC82-49C1-B287-C5A71E3F4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2322A-44FA-43B3-9EEC-BEFBA8B0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030D-BA2A-4C55-9FB3-89E9164B9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2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EB6E0-52E4-4041-8459-66D643A6D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6714B-9D9A-4DF9-9CC7-CE25A896B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E58949-C298-42BB-B674-FFE176241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DFABF7-1328-4E7A-8EC6-131908912C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658D1C-1728-443E-B779-8D54889DFA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D1F79F-96AE-498A-A974-2E5DB4812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7FCA-B580-459E-B6D5-1B59D8590E61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84FE5E-5DF3-4CDB-8BCD-5A025406A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2CB257-909D-4FE6-B2D3-3401BA3BF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030D-BA2A-4C55-9FB3-89E9164B9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6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D2EE2-A807-4376-9630-E7C2F4CD3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B21FD2-8F98-444A-8249-7E5A26A28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7FCA-B580-459E-B6D5-1B59D8590E61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70433E-56BF-475A-8519-622777A92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048423-E9D1-423E-BDCC-A3B27D04A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030D-BA2A-4C55-9FB3-89E9164B9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4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A7967D-6255-4769-9556-48D9A2DD9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7FCA-B580-459E-B6D5-1B59D8590E61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69E6DB-3E9A-42E8-A53F-C65B58177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E4358-EBB3-45E7-B0FA-DC8C1DBAE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030D-BA2A-4C55-9FB3-89E9164B9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4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F82A7-1791-464A-ABEE-79267D76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F9FEB-DD46-4504-9305-A584AA54A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DD3027-0E2B-460B-9580-1D98D864D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EFD25-4698-4653-A4B5-3A2A7B279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7FCA-B580-459E-B6D5-1B59D8590E61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DA124-F018-49AB-B61A-D9CF43E53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53AD12-997A-42E0-A1DD-13173087B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030D-BA2A-4C55-9FB3-89E9164B9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8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510D5-2029-4D88-959A-1C6E720D4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7D72AB-2A01-4CC6-8CFD-8BD090573E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90FB3B-F13C-4151-9CBC-01433507E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35F9DD-3661-461C-BB09-EAF7CC74A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7FCA-B580-459E-B6D5-1B59D8590E61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382355-6D70-4E2C-8BDA-3B15F9F4C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497AF9-0415-4763-8057-EE723E1AF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030D-BA2A-4C55-9FB3-89E9164B9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2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B0C5B9-0DC1-4838-B7A5-9B1B0ED4B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30BE7-245B-44C8-B8D4-3B9572EF5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2E0BD-E174-4890-8517-E3C2A45EE5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D7FCA-B580-459E-B6D5-1B59D8590E61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CC201-CBA9-4B93-A671-6E40E3B821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D49D7-F83E-4334-A522-7F21F4CC0E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5030D-BA2A-4C55-9FB3-89E9164B9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9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2C69E03-E45D-4A7A-BD82-9A92641D5E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BB82E91-EA3A-4A66-BE85-74C31A8CA4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2708" name="Rectangle 4">
            <a:extLst>
              <a:ext uri="{FF2B5EF4-FFF2-40B4-BE49-F238E27FC236}">
                <a16:creationId xmlns:a16="http://schemas.microsoft.com/office/drawing/2014/main" id="{93AD9DF9-B404-4452-BF88-CA224086E5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10" name="Rectangle 6">
            <a:extLst>
              <a:ext uri="{FF2B5EF4-FFF2-40B4-BE49-F238E27FC236}">
                <a16:creationId xmlns:a16="http://schemas.microsoft.com/office/drawing/2014/main" id="{05B7CB81-233B-451E-BEE7-F8EC96AD98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2AF29F1-2254-44B8-BF20-B5F03D844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311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heck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148349" y="2028265"/>
            <a:ext cx="1782618" cy="600075"/>
          </a:xfrm>
          <a:custGeom>
            <a:avLst/>
            <a:gdLst/>
            <a:ahLst/>
            <a:cxnLst/>
            <a:rect l="l" t="t" r="r" b="b"/>
            <a:pathLst>
              <a:path w="1470660" h="680085">
                <a:moveTo>
                  <a:pt x="0" y="113411"/>
                </a:moveTo>
                <a:lnTo>
                  <a:pt x="8084" y="71291"/>
                </a:lnTo>
                <a:lnTo>
                  <a:pt x="30236" y="36316"/>
                </a:lnTo>
                <a:lnTo>
                  <a:pt x="63304" y="11627"/>
                </a:lnTo>
                <a:lnTo>
                  <a:pt x="104138" y="365"/>
                </a:lnTo>
                <a:lnTo>
                  <a:pt x="1357376" y="0"/>
                </a:lnTo>
                <a:lnTo>
                  <a:pt x="1372013" y="937"/>
                </a:lnTo>
                <a:lnTo>
                  <a:pt x="1412072" y="14064"/>
                </a:lnTo>
                <a:lnTo>
                  <a:pt x="1443924" y="40223"/>
                </a:lnTo>
                <a:lnTo>
                  <a:pt x="1464447" y="76272"/>
                </a:lnTo>
                <a:lnTo>
                  <a:pt x="1470660" y="566547"/>
                </a:lnTo>
                <a:lnTo>
                  <a:pt x="1469723" y="581192"/>
                </a:lnTo>
                <a:lnTo>
                  <a:pt x="1456610" y="621270"/>
                </a:lnTo>
                <a:lnTo>
                  <a:pt x="1430468" y="653130"/>
                </a:lnTo>
                <a:lnTo>
                  <a:pt x="1394426" y="673644"/>
                </a:lnTo>
                <a:lnTo>
                  <a:pt x="113284" y="679830"/>
                </a:lnTo>
                <a:lnTo>
                  <a:pt x="98664" y="678894"/>
                </a:lnTo>
                <a:lnTo>
                  <a:pt x="58616" y="665781"/>
                </a:lnTo>
                <a:lnTo>
                  <a:pt x="26742" y="639639"/>
                </a:lnTo>
                <a:lnTo>
                  <a:pt x="6199" y="603597"/>
                </a:lnTo>
                <a:lnTo>
                  <a:pt x="0" y="113411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1" y="274320"/>
            <a:ext cx="109727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1" y="1577340"/>
            <a:ext cx="109727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872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830309" y="2691877"/>
            <a:ext cx="2817091" cy="1183341"/>
          </a:xfrm>
          <a:custGeom>
            <a:avLst/>
            <a:gdLst/>
            <a:ahLst/>
            <a:cxnLst/>
            <a:rect l="l" t="t" r="r" b="b"/>
            <a:pathLst>
              <a:path w="2324100" h="1341120">
                <a:moveTo>
                  <a:pt x="0" y="223519"/>
                </a:moveTo>
                <a:lnTo>
                  <a:pt x="6496" y="169806"/>
                </a:lnTo>
                <a:lnTo>
                  <a:pt x="24949" y="120800"/>
                </a:lnTo>
                <a:lnTo>
                  <a:pt x="53806" y="78056"/>
                </a:lnTo>
                <a:lnTo>
                  <a:pt x="91513" y="43127"/>
                </a:lnTo>
                <a:lnTo>
                  <a:pt x="136517" y="17565"/>
                </a:lnTo>
                <a:lnTo>
                  <a:pt x="187264" y="2925"/>
                </a:lnTo>
                <a:lnTo>
                  <a:pt x="223520" y="0"/>
                </a:lnTo>
                <a:lnTo>
                  <a:pt x="2100453" y="0"/>
                </a:lnTo>
                <a:lnTo>
                  <a:pt x="2154166" y="6496"/>
                </a:lnTo>
                <a:lnTo>
                  <a:pt x="2203172" y="24949"/>
                </a:lnTo>
                <a:lnTo>
                  <a:pt x="2245916" y="53806"/>
                </a:lnTo>
                <a:lnTo>
                  <a:pt x="2280845" y="91513"/>
                </a:lnTo>
                <a:lnTo>
                  <a:pt x="2306407" y="136517"/>
                </a:lnTo>
                <a:lnTo>
                  <a:pt x="2321047" y="187264"/>
                </a:lnTo>
                <a:lnTo>
                  <a:pt x="2323973" y="223519"/>
                </a:lnTo>
                <a:lnTo>
                  <a:pt x="2323973" y="1117600"/>
                </a:lnTo>
                <a:lnTo>
                  <a:pt x="2317476" y="1171313"/>
                </a:lnTo>
                <a:lnTo>
                  <a:pt x="2299023" y="1220319"/>
                </a:lnTo>
                <a:lnTo>
                  <a:pt x="2270166" y="1263063"/>
                </a:lnTo>
                <a:lnTo>
                  <a:pt x="2232459" y="1297992"/>
                </a:lnTo>
                <a:lnTo>
                  <a:pt x="2187455" y="1323554"/>
                </a:lnTo>
                <a:lnTo>
                  <a:pt x="2136708" y="1338194"/>
                </a:lnTo>
                <a:lnTo>
                  <a:pt x="2100453" y="1341119"/>
                </a:lnTo>
                <a:lnTo>
                  <a:pt x="223520" y="1341119"/>
                </a:lnTo>
                <a:lnTo>
                  <a:pt x="169806" y="1334623"/>
                </a:lnTo>
                <a:lnTo>
                  <a:pt x="120800" y="1316170"/>
                </a:lnTo>
                <a:lnTo>
                  <a:pt x="78056" y="1287313"/>
                </a:lnTo>
                <a:lnTo>
                  <a:pt x="43127" y="1249606"/>
                </a:lnTo>
                <a:lnTo>
                  <a:pt x="17565" y="1204602"/>
                </a:lnTo>
                <a:lnTo>
                  <a:pt x="2925" y="1153855"/>
                </a:lnTo>
                <a:lnTo>
                  <a:pt x="0" y="1117600"/>
                </a:lnTo>
                <a:lnTo>
                  <a:pt x="0" y="22351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85421" y="607359"/>
            <a:ext cx="9021156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1" y="1577340"/>
            <a:ext cx="109727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1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0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jp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794DF-E418-41E4-BD16-1BA3388BCB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dirty="0">
                <a:latin typeface="Algerian" panose="04020705040A02060702" pitchFamily="82" charset="0"/>
              </a:rPr>
              <a:t>GREEK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38BFFD-9C33-4B18-BE69-187CD8723E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2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31360" y="2112534"/>
            <a:ext cx="64938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defTabSz="806867">
              <a:lnSpc>
                <a:spcPts val="1822"/>
              </a:lnSpc>
            </a:pPr>
            <a:r>
              <a:rPr sz="1588" dirty="0">
                <a:solidFill>
                  <a:prstClr val="black"/>
                </a:solidFill>
                <a:latin typeface="Calibri"/>
                <a:cs typeface="Calibri"/>
              </a:rPr>
              <a:t>Anc</a:t>
            </a:r>
            <a:r>
              <a:rPr sz="1588" spc="-9" dirty="0">
                <a:solidFill>
                  <a:prstClr val="black"/>
                </a:solidFill>
                <a:latin typeface="Calibri"/>
                <a:cs typeface="Calibri"/>
              </a:rPr>
              <a:t>ie</a:t>
            </a:r>
            <a:r>
              <a:rPr sz="1588" spc="-18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1588" spc="-9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endParaRPr sz="1588">
              <a:solidFill>
                <a:prstClr val="black"/>
              </a:solidFill>
              <a:latin typeface="Calibri"/>
              <a:cs typeface="Calibri"/>
            </a:endParaRPr>
          </a:p>
          <a:p>
            <a:pPr marL="32499" defTabSz="806867">
              <a:lnSpc>
                <a:spcPts val="1822"/>
              </a:lnSpc>
            </a:pPr>
            <a:r>
              <a:rPr sz="1588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1588" spc="-22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1588" dirty="0">
                <a:solidFill>
                  <a:prstClr val="black"/>
                </a:solidFill>
                <a:latin typeface="Calibri"/>
                <a:cs typeface="Calibri"/>
              </a:rPr>
              <a:t>eece</a:t>
            </a:r>
            <a:endParaRPr sz="1588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76575" y="840217"/>
            <a:ext cx="2378449" cy="1188384"/>
          </a:xfrm>
          <a:custGeom>
            <a:avLst/>
            <a:gdLst/>
            <a:ahLst/>
            <a:cxnLst/>
            <a:rect l="l" t="t" r="r" b="b"/>
            <a:pathLst>
              <a:path w="2695575" h="1346835">
                <a:moveTo>
                  <a:pt x="2695193" y="1346453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73012" y="544605"/>
            <a:ext cx="1015253" cy="295835"/>
          </a:xfrm>
          <a:custGeom>
            <a:avLst/>
            <a:gdLst/>
            <a:ahLst/>
            <a:cxnLst/>
            <a:rect l="l" t="t" r="r" b="b"/>
            <a:pathLst>
              <a:path w="1150620" h="335280">
                <a:moveTo>
                  <a:pt x="1094727" y="0"/>
                </a:moveTo>
                <a:lnTo>
                  <a:pt x="52585" y="93"/>
                </a:lnTo>
                <a:lnTo>
                  <a:pt x="15293" y="17456"/>
                </a:lnTo>
                <a:lnTo>
                  <a:pt x="0" y="55879"/>
                </a:lnTo>
                <a:lnTo>
                  <a:pt x="87" y="282417"/>
                </a:lnTo>
                <a:lnTo>
                  <a:pt x="17407" y="319701"/>
                </a:lnTo>
                <a:lnTo>
                  <a:pt x="55841" y="335025"/>
                </a:lnTo>
                <a:lnTo>
                  <a:pt x="1097915" y="334936"/>
                </a:lnTo>
                <a:lnTo>
                  <a:pt x="1135277" y="317610"/>
                </a:lnTo>
                <a:lnTo>
                  <a:pt x="1150607" y="279273"/>
                </a:lnTo>
                <a:lnTo>
                  <a:pt x="1150512" y="52592"/>
                </a:lnTo>
                <a:lnTo>
                  <a:pt x="1133140" y="15297"/>
                </a:lnTo>
                <a:lnTo>
                  <a:pt x="10947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73012" y="544605"/>
            <a:ext cx="1015253" cy="295835"/>
          </a:xfrm>
          <a:custGeom>
            <a:avLst/>
            <a:gdLst/>
            <a:ahLst/>
            <a:cxnLst/>
            <a:rect l="l" t="t" r="r" b="b"/>
            <a:pathLst>
              <a:path w="1150620" h="335280">
                <a:moveTo>
                  <a:pt x="0" y="55879"/>
                </a:moveTo>
                <a:lnTo>
                  <a:pt x="15293" y="17456"/>
                </a:lnTo>
                <a:lnTo>
                  <a:pt x="52585" y="93"/>
                </a:lnTo>
                <a:lnTo>
                  <a:pt x="1094727" y="0"/>
                </a:lnTo>
                <a:lnTo>
                  <a:pt x="1109073" y="1858"/>
                </a:lnTo>
                <a:lnTo>
                  <a:pt x="1141905" y="25921"/>
                </a:lnTo>
                <a:lnTo>
                  <a:pt x="1150607" y="279273"/>
                </a:lnTo>
                <a:lnTo>
                  <a:pt x="1148744" y="293583"/>
                </a:lnTo>
                <a:lnTo>
                  <a:pt x="1124632" y="326364"/>
                </a:lnTo>
                <a:lnTo>
                  <a:pt x="55841" y="335025"/>
                </a:lnTo>
                <a:lnTo>
                  <a:pt x="41482" y="333162"/>
                </a:lnTo>
                <a:lnTo>
                  <a:pt x="8649" y="309069"/>
                </a:lnTo>
                <a:lnTo>
                  <a:pt x="0" y="5587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97342" y="602875"/>
            <a:ext cx="767043" cy="203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defTabSz="806867"/>
            <a:r>
              <a:rPr sz="1324" spc="-9" dirty="0">
                <a:solidFill>
                  <a:prstClr val="black"/>
                </a:solidFill>
                <a:latin typeface="Calibri"/>
                <a:cs typeface="Calibri"/>
              </a:rPr>
              <a:t>Geog</a:t>
            </a:r>
            <a:r>
              <a:rPr sz="1324" spc="-3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1324" dirty="0">
                <a:solidFill>
                  <a:prstClr val="black"/>
                </a:solidFill>
                <a:latin typeface="Calibri"/>
                <a:cs typeface="Calibri"/>
              </a:rPr>
              <a:t>ap</a:t>
            </a:r>
            <a:r>
              <a:rPr sz="1324" spc="-18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1324" spc="-9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endParaRPr sz="1324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68625" y="2583628"/>
            <a:ext cx="1837765" cy="723340"/>
          </a:xfrm>
          <a:custGeom>
            <a:avLst/>
            <a:gdLst/>
            <a:ahLst/>
            <a:cxnLst/>
            <a:rect l="l" t="t" r="r" b="b"/>
            <a:pathLst>
              <a:path w="2082800" h="819785">
                <a:moveTo>
                  <a:pt x="2082545" y="0"/>
                </a:moveTo>
                <a:lnTo>
                  <a:pt x="0" y="81978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28115" y="3306967"/>
            <a:ext cx="1139078" cy="292474"/>
          </a:xfrm>
          <a:custGeom>
            <a:avLst/>
            <a:gdLst/>
            <a:ahLst/>
            <a:cxnLst/>
            <a:rect l="l" t="t" r="r" b="b"/>
            <a:pathLst>
              <a:path w="1290955" h="331470">
                <a:moveTo>
                  <a:pt x="1235583" y="0"/>
                </a:moveTo>
                <a:lnTo>
                  <a:pt x="53088" y="38"/>
                </a:lnTo>
                <a:lnTo>
                  <a:pt x="15482" y="16822"/>
                </a:lnTo>
                <a:lnTo>
                  <a:pt x="0" y="55117"/>
                </a:lnTo>
                <a:lnTo>
                  <a:pt x="42" y="278039"/>
                </a:lnTo>
                <a:lnTo>
                  <a:pt x="16894" y="315613"/>
                </a:lnTo>
                <a:lnTo>
                  <a:pt x="55181" y="331088"/>
                </a:lnTo>
                <a:lnTo>
                  <a:pt x="1237727" y="331048"/>
                </a:lnTo>
                <a:lnTo>
                  <a:pt x="1275270" y="314183"/>
                </a:lnTo>
                <a:lnTo>
                  <a:pt x="1290701" y="275843"/>
                </a:lnTo>
                <a:lnTo>
                  <a:pt x="1290664" y="53075"/>
                </a:lnTo>
                <a:lnTo>
                  <a:pt x="1273895" y="15463"/>
                </a:lnTo>
                <a:lnTo>
                  <a:pt x="12355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28115" y="3306967"/>
            <a:ext cx="1139078" cy="292474"/>
          </a:xfrm>
          <a:custGeom>
            <a:avLst/>
            <a:gdLst/>
            <a:ahLst/>
            <a:cxnLst/>
            <a:rect l="l" t="t" r="r" b="b"/>
            <a:pathLst>
              <a:path w="1290955" h="331470">
                <a:moveTo>
                  <a:pt x="0" y="55117"/>
                </a:moveTo>
                <a:lnTo>
                  <a:pt x="15482" y="16822"/>
                </a:lnTo>
                <a:lnTo>
                  <a:pt x="53088" y="38"/>
                </a:lnTo>
                <a:lnTo>
                  <a:pt x="1235583" y="0"/>
                </a:lnTo>
                <a:lnTo>
                  <a:pt x="1249934" y="1880"/>
                </a:lnTo>
                <a:lnTo>
                  <a:pt x="1282528" y="26190"/>
                </a:lnTo>
                <a:lnTo>
                  <a:pt x="1290701" y="275843"/>
                </a:lnTo>
                <a:lnTo>
                  <a:pt x="1288824" y="290188"/>
                </a:lnTo>
                <a:lnTo>
                  <a:pt x="1264564" y="322847"/>
                </a:lnTo>
                <a:lnTo>
                  <a:pt x="55181" y="331088"/>
                </a:lnTo>
                <a:lnTo>
                  <a:pt x="40853" y="329205"/>
                </a:lnTo>
                <a:lnTo>
                  <a:pt x="8243" y="304888"/>
                </a:lnTo>
                <a:lnTo>
                  <a:pt x="0" y="5511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74367" y="2628115"/>
            <a:ext cx="104775" cy="83484"/>
          </a:xfrm>
          <a:custGeom>
            <a:avLst/>
            <a:gdLst/>
            <a:ahLst/>
            <a:cxnLst/>
            <a:rect l="l" t="t" r="r" b="b"/>
            <a:pathLst>
              <a:path w="118745" h="94614">
                <a:moveTo>
                  <a:pt x="118618" y="0"/>
                </a:moveTo>
                <a:lnTo>
                  <a:pt x="0" y="94615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50105" y="2711598"/>
            <a:ext cx="1479737" cy="294715"/>
          </a:xfrm>
          <a:custGeom>
            <a:avLst/>
            <a:gdLst/>
            <a:ahLst/>
            <a:cxnLst/>
            <a:rect l="l" t="t" r="r" b="b"/>
            <a:pathLst>
              <a:path w="1677035" h="334010">
                <a:moveTo>
                  <a:pt x="1621154" y="0"/>
                </a:moveTo>
                <a:lnTo>
                  <a:pt x="52752" y="72"/>
                </a:lnTo>
                <a:lnTo>
                  <a:pt x="15352" y="17245"/>
                </a:lnTo>
                <a:lnTo>
                  <a:pt x="0" y="55625"/>
                </a:lnTo>
                <a:lnTo>
                  <a:pt x="72" y="280876"/>
                </a:lnTo>
                <a:lnTo>
                  <a:pt x="17245" y="318276"/>
                </a:lnTo>
                <a:lnTo>
                  <a:pt x="55625" y="333628"/>
                </a:lnTo>
                <a:lnTo>
                  <a:pt x="1624028" y="333556"/>
                </a:lnTo>
                <a:lnTo>
                  <a:pt x="1661428" y="316383"/>
                </a:lnTo>
                <a:lnTo>
                  <a:pt x="1676780" y="278002"/>
                </a:lnTo>
                <a:lnTo>
                  <a:pt x="1676708" y="52752"/>
                </a:lnTo>
                <a:lnTo>
                  <a:pt x="1659535" y="15352"/>
                </a:lnTo>
                <a:lnTo>
                  <a:pt x="16211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554657" y="2628115"/>
            <a:ext cx="2294404" cy="1377203"/>
          </a:xfrm>
          <a:custGeom>
            <a:avLst/>
            <a:gdLst/>
            <a:ahLst/>
            <a:cxnLst/>
            <a:rect l="l" t="t" r="r" b="b"/>
            <a:pathLst>
              <a:path w="2600325" h="1560829">
                <a:moveTo>
                  <a:pt x="0" y="0"/>
                </a:moveTo>
                <a:lnTo>
                  <a:pt x="2600324" y="156083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444976" y="4005318"/>
            <a:ext cx="1450041" cy="385482"/>
          </a:xfrm>
          <a:custGeom>
            <a:avLst/>
            <a:gdLst/>
            <a:ahLst/>
            <a:cxnLst/>
            <a:rect l="l" t="t" r="r" b="b"/>
            <a:pathLst>
              <a:path w="1643379" h="436879">
                <a:moveTo>
                  <a:pt x="1570354" y="0"/>
                </a:moveTo>
                <a:lnTo>
                  <a:pt x="71237" y="15"/>
                </a:lnTo>
                <a:lnTo>
                  <a:pt x="31371" y="12949"/>
                </a:lnTo>
                <a:lnTo>
                  <a:pt x="5586" y="44803"/>
                </a:lnTo>
                <a:lnTo>
                  <a:pt x="0" y="72770"/>
                </a:lnTo>
                <a:lnTo>
                  <a:pt x="15" y="365265"/>
                </a:lnTo>
                <a:lnTo>
                  <a:pt x="12949" y="405183"/>
                </a:lnTo>
                <a:lnTo>
                  <a:pt x="44803" y="430929"/>
                </a:lnTo>
                <a:lnTo>
                  <a:pt x="72771" y="436499"/>
                </a:lnTo>
                <a:lnTo>
                  <a:pt x="1571892" y="436483"/>
                </a:lnTo>
                <a:lnTo>
                  <a:pt x="1611810" y="423584"/>
                </a:lnTo>
                <a:lnTo>
                  <a:pt x="1637556" y="391748"/>
                </a:lnTo>
                <a:lnTo>
                  <a:pt x="1643126" y="363727"/>
                </a:lnTo>
                <a:lnTo>
                  <a:pt x="1643110" y="71237"/>
                </a:lnTo>
                <a:lnTo>
                  <a:pt x="1630211" y="31371"/>
                </a:lnTo>
                <a:lnTo>
                  <a:pt x="1598375" y="5586"/>
                </a:lnTo>
                <a:lnTo>
                  <a:pt x="15703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444976" y="4005318"/>
            <a:ext cx="1450041" cy="385482"/>
          </a:xfrm>
          <a:custGeom>
            <a:avLst/>
            <a:gdLst/>
            <a:ahLst/>
            <a:cxnLst/>
            <a:rect l="l" t="t" r="r" b="b"/>
            <a:pathLst>
              <a:path w="1643379" h="436879">
                <a:moveTo>
                  <a:pt x="0" y="72770"/>
                </a:moveTo>
                <a:lnTo>
                  <a:pt x="12144" y="32555"/>
                </a:lnTo>
                <a:lnTo>
                  <a:pt x="43473" y="6157"/>
                </a:lnTo>
                <a:lnTo>
                  <a:pt x="1570354" y="0"/>
                </a:lnTo>
                <a:lnTo>
                  <a:pt x="1584858" y="1443"/>
                </a:lnTo>
                <a:lnTo>
                  <a:pt x="1621331" y="20833"/>
                </a:lnTo>
                <a:lnTo>
                  <a:pt x="1641379" y="56857"/>
                </a:lnTo>
                <a:lnTo>
                  <a:pt x="1643126" y="363727"/>
                </a:lnTo>
                <a:lnTo>
                  <a:pt x="1641687" y="378231"/>
                </a:lnTo>
                <a:lnTo>
                  <a:pt x="1622339" y="414704"/>
                </a:lnTo>
                <a:lnTo>
                  <a:pt x="1586307" y="434752"/>
                </a:lnTo>
                <a:lnTo>
                  <a:pt x="72771" y="436499"/>
                </a:lnTo>
                <a:lnTo>
                  <a:pt x="58303" y="435060"/>
                </a:lnTo>
                <a:lnTo>
                  <a:pt x="21843" y="415712"/>
                </a:lnTo>
                <a:lnTo>
                  <a:pt x="1752" y="379680"/>
                </a:lnTo>
                <a:lnTo>
                  <a:pt x="0" y="7277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579085" y="2628115"/>
            <a:ext cx="230281" cy="131669"/>
          </a:xfrm>
          <a:custGeom>
            <a:avLst/>
            <a:gdLst/>
            <a:ahLst/>
            <a:cxnLst/>
            <a:rect l="l" t="t" r="r" b="b"/>
            <a:pathLst>
              <a:path w="260985" h="149225">
                <a:moveTo>
                  <a:pt x="0" y="0"/>
                </a:moveTo>
                <a:lnTo>
                  <a:pt x="260730" y="14922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514314" y="2759784"/>
            <a:ext cx="1054474" cy="266140"/>
          </a:xfrm>
          <a:custGeom>
            <a:avLst/>
            <a:gdLst/>
            <a:ahLst/>
            <a:cxnLst/>
            <a:rect l="l" t="t" r="r" b="b"/>
            <a:pathLst>
              <a:path w="1195070" h="301625">
                <a:moveTo>
                  <a:pt x="1144524" y="0"/>
                </a:moveTo>
                <a:lnTo>
                  <a:pt x="41642" y="737"/>
                </a:lnTo>
                <a:lnTo>
                  <a:pt x="7838" y="23252"/>
                </a:lnTo>
                <a:lnTo>
                  <a:pt x="0" y="50165"/>
                </a:lnTo>
                <a:lnTo>
                  <a:pt x="738" y="259691"/>
                </a:lnTo>
                <a:lnTo>
                  <a:pt x="23286" y="293411"/>
                </a:lnTo>
                <a:lnTo>
                  <a:pt x="50292" y="301244"/>
                </a:lnTo>
                <a:lnTo>
                  <a:pt x="1153047" y="300521"/>
                </a:lnTo>
                <a:lnTo>
                  <a:pt x="1186837" y="278021"/>
                </a:lnTo>
                <a:lnTo>
                  <a:pt x="1194689" y="251079"/>
                </a:lnTo>
                <a:lnTo>
                  <a:pt x="1193966" y="41641"/>
                </a:lnTo>
                <a:lnTo>
                  <a:pt x="1171466" y="7851"/>
                </a:lnTo>
                <a:lnTo>
                  <a:pt x="11445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14314" y="2759784"/>
            <a:ext cx="1054474" cy="266140"/>
          </a:xfrm>
          <a:custGeom>
            <a:avLst/>
            <a:gdLst/>
            <a:ahLst/>
            <a:cxnLst/>
            <a:rect l="l" t="t" r="r" b="b"/>
            <a:pathLst>
              <a:path w="1195070" h="301625">
                <a:moveTo>
                  <a:pt x="0" y="50165"/>
                </a:moveTo>
                <a:lnTo>
                  <a:pt x="16755" y="12774"/>
                </a:lnTo>
                <a:lnTo>
                  <a:pt x="1144524" y="0"/>
                </a:lnTo>
                <a:lnTo>
                  <a:pt x="1158792" y="2062"/>
                </a:lnTo>
                <a:lnTo>
                  <a:pt x="1189647" y="28236"/>
                </a:lnTo>
                <a:lnTo>
                  <a:pt x="1194689" y="251079"/>
                </a:lnTo>
                <a:lnTo>
                  <a:pt x="1192626" y="265347"/>
                </a:lnTo>
                <a:lnTo>
                  <a:pt x="1166452" y="296202"/>
                </a:lnTo>
                <a:lnTo>
                  <a:pt x="50292" y="301244"/>
                </a:lnTo>
                <a:lnTo>
                  <a:pt x="35983" y="299187"/>
                </a:lnTo>
                <a:lnTo>
                  <a:pt x="5075" y="273071"/>
                </a:lnTo>
                <a:lnTo>
                  <a:pt x="0" y="5016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91385" y="2808194"/>
            <a:ext cx="4517091" cy="773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indent="3983904" defTabSz="806867"/>
            <a:r>
              <a:rPr sz="1235" spc="-18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1235" dirty="0">
                <a:solidFill>
                  <a:prstClr val="black"/>
                </a:solidFill>
                <a:latin typeface="Calibri"/>
                <a:cs typeface="Calibri"/>
              </a:rPr>
              <a:t>eligion</a:t>
            </a:r>
            <a:endParaRPr sz="1235">
              <a:solidFill>
                <a:prstClr val="black"/>
              </a:solidFill>
              <a:latin typeface="Calibri"/>
              <a:cs typeface="Calibri"/>
            </a:endParaRPr>
          </a:p>
          <a:p>
            <a:pPr defTabSz="806867"/>
            <a:endParaRPr sz="123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806867">
              <a:spcBef>
                <a:spcPts val="26"/>
              </a:spcBef>
            </a:pPr>
            <a:endParaRPr sz="123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206" defTabSz="806867"/>
            <a:r>
              <a:rPr sz="1324" spc="-9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1324" spc="-26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1324" spc="-9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1324" spc="-18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1324" spc="-9" dirty="0">
                <a:solidFill>
                  <a:prstClr val="black"/>
                </a:solidFill>
                <a:latin typeface="Calibri"/>
                <a:cs typeface="Calibri"/>
              </a:rPr>
              <a:t>k</a:t>
            </a:r>
            <a:r>
              <a:rPr sz="132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24" spc="-62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1324" spc="-9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1324" spc="-26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1324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endParaRPr sz="1324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521176" y="4113566"/>
            <a:ext cx="1299882" cy="1900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defTabSz="806867"/>
            <a:r>
              <a:rPr sz="1235" spc="-18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1235" spc="-4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1235" spc="4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1235" dirty="0">
                <a:solidFill>
                  <a:prstClr val="black"/>
                </a:solidFill>
                <a:latin typeface="Calibri"/>
                <a:cs typeface="Calibri"/>
              </a:rPr>
              <a:t>ts</a:t>
            </a:r>
            <a:r>
              <a:rPr sz="1235" spc="-2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35" spc="-4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1235" dirty="0">
                <a:solidFill>
                  <a:prstClr val="black"/>
                </a:solidFill>
                <a:latin typeface="Calibri"/>
                <a:cs typeface="Calibri"/>
              </a:rPr>
              <a:t>f </a:t>
            </a:r>
            <a:r>
              <a:rPr sz="1235" spc="-4" dirty="0">
                <a:solidFill>
                  <a:prstClr val="black"/>
                </a:solidFill>
                <a:latin typeface="Calibri"/>
                <a:cs typeface="Calibri"/>
              </a:rPr>
              <a:t>De</a:t>
            </a:r>
            <a:r>
              <a:rPr sz="1235" spc="-9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1235" spc="-4" dirty="0">
                <a:solidFill>
                  <a:prstClr val="black"/>
                </a:solidFill>
                <a:latin typeface="Calibri"/>
                <a:cs typeface="Calibri"/>
              </a:rPr>
              <a:t>oc</a:t>
            </a:r>
            <a:r>
              <a:rPr sz="1235" spc="-22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123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1235" spc="-9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1235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endParaRPr sz="1235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583343" y="936588"/>
            <a:ext cx="1923490" cy="1092013"/>
          </a:xfrm>
          <a:custGeom>
            <a:avLst/>
            <a:gdLst/>
            <a:ahLst/>
            <a:cxnLst/>
            <a:rect l="l" t="t" r="r" b="b"/>
            <a:pathLst>
              <a:path w="2179954" h="1237614">
                <a:moveTo>
                  <a:pt x="0" y="1237233"/>
                </a:moveTo>
                <a:lnTo>
                  <a:pt x="2179447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153399" y="628762"/>
            <a:ext cx="1248335" cy="308162"/>
          </a:xfrm>
          <a:custGeom>
            <a:avLst/>
            <a:gdLst/>
            <a:ahLst/>
            <a:cxnLst/>
            <a:rect l="l" t="t" r="r" b="b"/>
            <a:pathLst>
              <a:path w="1414779" h="349250">
                <a:moveTo>
                  <a:pt x="1356486" y="0"/>
                </a:moveTo>
                <a:lnTo>
                  <a:pt x="51172" y="415"/>
                </a:lnTo>
                <a:lnTo>
                  <a:pt x="14774" y="19424"/>
                </a:lnTo>
                <a:lnTo>
                  <a:pt x="0" y="58166"/>
                </a:lnTo>
                <a:lnTo>
                  <a:pt x="415" y="297696"/>
                </a:lnTo>
                <a:lnTo>
                  <a:pt x="19424" y="334094"/>
                </a:lnTo>
                <a:lnTo>
                  <a:pt x="58165" y="348869"/>
                </a:lnTo>
                <a:lnTo>
                  <a:pt x="1363480" y="348453"/>
                </a:lnTo>
                <a:lnTo>
                  <a:pt x="1399878" y="329444"/>
                </a:lnTo>
                <a:lnTo>
                  <a:pt x="1414652" y="290702"/>
                </a:lnTo>
                <a:lnTo>
                  <a:pt x="1414237" y="51172"/>
                </a:lnTo>
                <a:lnTo>
                  <a:pt x="1395228" y="14774"/>
                </a:lnTo>
                <a:lnTo>
                  <a:pt x="13564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153399" y="628762"/>
            <a:ext cx="1248335" cy="308162"/>
          </a:xfrm>
          <a:custGeom>
            <a:avLst/>
            <a:gdLst/>
            <a:ahLst/>
            <a:cxnLst/>
            <a:rect l="l" t="t" r="r" b="b"/>
            <a:pathLst>
              <a:path w="1414779" h="349250">
                <a:moveTo>
                  <a:pt x="0" y="58166"/>
                </a:moveTo>
                <a:lnTo>
                  <a:pt x="14774" y="19424"/>
                </a:lnTo>
                <a:lnTo>
                  <a:pt x="51172" y="415"/>
                </a:lnTo>
                <a:lnTo>
                  <a:pt x="1356486" y="0"/>
                </a:lnTo>
                <a:lnTo>
                  <a:pt x="1370859" y="1788"/>
                </a:lnTo>
                <a:lnTo>
                  <a:pt x="1404344" y="25091"/>
                </a:lnTo>
                <a:lnTo>
                  <a:pt x="1414652" y="290702"/>
                </a:lnTo>
                <a:lnTo>
                  <a:pt x="1412864" y="305075"/>
                </a:lnTo>
                <a:lnTo>
                  <a:pt x="1389561" y="338560"/>
                </a:lnTo>
                <a:lnTo>
                  <a:pt x="58165" y="348869"/>
                </a:lnTo>
                <a:lnTo>
                  <a:pt x="43793" y="347080"/>
                </a:lnTo>
                <a:lnTo>
                  <a:pt x="10308" y="323777"/>
                </a:lnTo>
                <a:lnTo>
                  <a:pt x="0" y="58166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173209" y="1055593"/>
            <a:ext cx="383241" cy="972671"/>
          </a:xfrm>
          <a:custGeom>
            <a:avLst/>
            <a:gdLst/>
            <a:ahLst/>
            <a:cxnLst/>
            <a:rect l="l" t="t" r="r" b="b"/>
            <a:pathLst>
              <a:path w="434339" h="1102360">
                <a:moveTo>
                  <a:pt x="0" y="1102359"/>
                </a:moveTo>
                <a:lnTo>
                  <a:pt x="434213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145754" y="734208"/>
            <a:ext cx="948018" cy="321609"/>
          </a:xfrm>
          <a:custGeom>
            <a:avLst/>
            <a:gdLst/>
            <a:ahLst/>
            <a:cxnLst/>
            <a:rect l="l" t="t" r="r" b="b"/>
            <a:pathLst>
              <a:path w="1074420" h="364490">
                <a:moveTo>
                  <a:pt x="1013460" y="0"/>
                </a:moveTo>
                <a:lnTo>
                  <a:pt x="49668" y="1000"/>
                </a:lnTo>
                <a:lnTo>
                  <a:pt x="14237" y="21640"/>
                </a:lnTo>
                <a:lnTo>
                  <a:pt x="0" y="60705"/>
                </a:lnTo>
                <a:lnTo>
                  <a:pt x="1000" y="314567"/>
                </a:lnTo>
                <a:lnTo>
                  <a:pt x="21640" y="349998"/>
                </a:lnTo>
                <a:lnTo>
                  <a:pt x="60706" y="364236"/>
                </a:lnTo>
                <a:lnTo>
                  <a:pt x="1024497" y="363235"/>
                </a:lnTo>
                <a:lnTo>
                  <a:pt x="1059928" y="342595"/>
                </a:lnTo>
                <a:lnTo>
                  <a:pt x="1074165" y="303529"/>
                </a:lnTo>
                <a:lnTo>
                  <a:pt x="1073165" y="49668"/>
                </a:lnTo>
                <a:lnTo>
                  <a:pt x="1052525" y="14237"/>
                </a:lnTo>
                <a:lnTo>
                  <a:pt x="10134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145754" y="734208"/>
            <a:ext cx="948018" cy="321609"/>
          </a:xfrm>
          <a:custGeom>
            <a:avLst/>
            <a:gdLst/>
            <a:ahLst/>
            <a:cxnLst/>
            <a:rect l="l" t="t" r="r" b="b"/>
            <a:pathLst>
              <a:path w="1074420" h="364490">
                <a:moveTo>
                  <a:pt x="0" y="60705"/>
                </a:moveTo>
                <a:lnTo>
                  <a:pt x="14237" y="21640"/>
                </a:lnTo>
                <a:lnTo>
                  <a:pt x="49668" y="1000"/>
                </a:lnTo>
                <a:lnTo>
                  <a:pt x="1013460" y="0"/>
                </a:lnTo>
                <a:lnTo>
                  <a:pt x="1027855" y="1716"/>
                </a:lnTo>
                <a:lnTo>
                  <a:pt x="1061992" y="24232"/>
                </a:lnTo>
                <a:lnTo>
                  <a:pt x="1074165" y="303529"/>
                </a:lnTo>
                <a:lnTo>
                  <a:pt x="1072449" y="317925"/>
                </a:lnTo>
                <a:lnTo>
                  <a:pt x="1049933" y="352062"/>
                </a:lnTo>
                <a:lnTo>
                  <a:pt x="60706" y="364236"/>
                </a:lnTo>
                <a:lnTo>
                  <a:pt x="46310" y="362519"/>
                </a:lnTo>
                <a:lnTo>
                  <a:pt x="12173" y="340003"/>
                </a:lnTo>
                <a:lnTo>
                  <a:pt x="0" y="6070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863788" y="531159"/>
            <a:ext cx="1546412" cy="1580029"/>
          </a:xfrm>
          <a:custGeom>
            <a:avLst/>
            <a:gdLst/>
            <a:ahLst/>
            <a:cxnLst/>
            <a:rect l="l" t="t" r="r" b="b"/>
            <a:pathLst>
              <a:path w="1752600" h="1790700">
                <a:moveTo>
                  <a:pt x="0" y="1790700"/>
                </a:moveTo>
                <a:lnTo>
                  <a:pt x="1752600" y="1790700"/>
                </a:lnTo>
                <a:lnTo>
                  <a:pt x="1752600" y="0"/>
                </a:lnTo>
                <a:lnTo>
                  <a:pt x="0" y="0"/>
                </a:lnTo>
                <a:lnTo>
                  <a:pt x="0" y="1790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863788" y="531159"/>
            <a:ext cx="1546412" cy="1580029"/>
          </a:xfrm>
          <a:custGeom>
            <a:avLst/>
            <a:gdLst/>
            <a:ahLst/>
            <a:cxnLst/>
            <a:rect l="l" t="t" r="r" b="b"/>
            <a:pathLst>
              <a:path w="1752600" h="1790700">
                <a:moveTo>
                  <a:pt x="0" y="1790700"/>
                </a:moveTo>
                <a:lnTo>
                  <a:pt x="1752600" y="1790700"/>
                </a:lnTo>
                <a:lnTo>
                  <a:pt x="1752600" y="0"/>
                </a:lnTo>
                <a:lnTo>
                  <a:pt x="0" y="0"/>
                </a:lnTo>
                <a:lnTo>
                  <a:pt x="0" y="17907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866477" y="574190"/>
            <a:ext cx="1541033" cy="1493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350572" y="1701725"/>
            <a:ext cx="509868" cy="0"/>
          </a:xfrm>
          <a:custGeom>
            <a:avLst/>
            <a:gdLst/>
            <a:ahLst/>
            <a:cxnLst/>
            <a:rect l="l" t="t" r="r" b="b"/>
            <a:pathLst>
              <a:path w="577850">
                <a:moveTo>
                  <a:pt x="0" y="0"/>
                </a:moveTo>
                <a:lnTo>
                  <a:pt x="577596" y="0"/>
                </a:lnTo>
              </a:path>
            </a:pathLst>
          </a:custGeom>
          <a:ln w="11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137883" y="1740432"/>
            <a:ext cx="1195668" cy="279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923" marR="4483" indent="-201717" defTabSz="806867">
              <a:lnSpc>
                <a:spcPct val="117800"/>
              </a:lnSpc>
              <a:buFont typeface="Symbol"/>
              <a:buChar char=""/>
              <a:tabLst>
                <a:tab pos="212923" algn="l"/>
              </a:tabLst>
            </a:pP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ar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ll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794" b="1" spc="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–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794" b="1" spc="4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ss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to t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e 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B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ck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578287" y="1216958"/>
            <a:ext cx="1943100" cy="786653"/>
          </a:xfrm>
          <a:custGeom>
            <a:avLst/>
            <a:gdLst/>
            <a:ahLst/>
            <a:cxnLst/>
            <a:rect l="l" t="t" r="r" b="b"/>
            <a:pathLst>
              <a:path w="2202179" h="891539">
                <a:moveTo>
                  <a:pt x="0" y="891539"/>
                </a:moveTo>
                <a:lnTo>
                  <a:pt x="2202180" y="891539"/>
                </a:lnTo>
                <a:lnTo>
                  <a:pt x="2202180" y="0"/>
                </a:lnTo>
                <a:lnTo>
                  <a:pt x="0" y="0"/>
                </a:lnTo>
                <a:lnTo>
                  <a:pt x="0" y="8915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578287" y="1216958"/>
            <a:ext cx="1943100" cy="786653"/>
          </a:xfrm>
          <a:custGeom>
            <a:avLst/>
            <a:gdLst/>
            <a:ahLst/>
            <a:cxnLst/>
            <a:rect l="l" t="t" r="r" b="b"/>
            <a:pathLst>
              <a:path w="2202179" h="891539">
                <a:moveTo>
                  <a:pt x="0" y="891539"/>
                </a:moveTo>
                <a:lnTo>
                  <a:pt x="2202180" y="891539"/>
                </a:lnTo>
                <a:lnTo>
                  <a:pt x="2202180" y="0"/>
                </a:lnTo>
                <a:lnTo>
                  <a:pt x="0" y="0"/>
                </a:lnTo>
                <a:lnTo>
                  <a:pt x="0" y="891539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580978" y="1259990"/>
            <a:ext cx="1937721" cy="7005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012206" y="1001806"/>
            <a:ext cx="1633818" cy="1344706"/>
          </a:xfrm>
          <a:custGeom>
            <a:avLst/>
            <a:gdLst/>
            <a:ahLst/>
            <a:cxnLst/>
            <a:rect l="l" t="t" r="r" b="b"/>
            <a:pathLst>
              <a:path w="1851659" h="1524000">
                <a:moveTo>
                  <a:pt x="0" y="1524000"/>
                </a:moveTo>
                <a:lnTo>
                  <a:pt x="1851659" y="1524000"/>
                </a:lnTo>
                <a:lnTo>
                  <a:pt x="1851659" y="0"/>
                </a:lnTo>
                <a:lnTo>
                  <a:pt x="0" y="0"/>
                </a:lnTo>
                <a:lnTo>
                  <a:pt x="0" y="1524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014895" y="1044835"/>
            <a:ext cx="1628438" cy="12586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203153" y="4494007"/>
            <a:ext cx="1951168" cy="15477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178871" y="3707354"/>
            <a:ext cx="2173045" cy="2260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259553" y="4102024"/>
            <a:ext cx="550209" cy="0"/>
          </a:xfrm>
          <a:custGeom>
            <a:avLst/>
            <a:gdLst/>
            <a:ahLst/>
            <a:cxnLst/>
            <a:rect l="l" t="t" r="r" b="b"/>
            <a:pathLst>
              <a:path w="623569">
                <a:moveTo>
                  <a:pt x="0" y="0"/>
                </a:moveTo>
                <a:lnTo>
                  <a:pt x="623316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259553" y="5080971"/>
            <a:ext cx="859491" cy="0"/>
          </a:xfrm>
          <a:custGeom>
            <a:avLst/>
            <a:gdLst/>
            <a:ahLst/>
            <a:cxnLst/>
            <a:rect l="l" t="t" r="r" b="b"/>
            <a:pathLst>
              <a:path w="974089">
                <a:moveTo>
                  <a:pt x="0" y="0"/>
                </a:moveTo>
                <a:lnTo>
                  <a:pt x="973835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515971" y="3039035"/>
            <a:ext cx="1741394" cy="2043953"/>
          </a:xfrm>
          <a:custGeom>
            <a:avLst/>
            <a:gdLst/>
            <a:ahLst/>
            <a:cxnLst/>
            <a:rect l="l" t="t" r="r" b="b"/>
            <a:pathLst>
              <a:path w="1973579" h="2316479">
                <a:moveTo>
                  <a:pt x="0" y="2316480"/>
                </a:moveTo>
                <a:lnTo>
                  <a:pt x="1973579" y="2316480"/>
                </a:lnTo>
                <a:lnTo>
                  <a:pt x="1973579" y="0"/>
                </a:lnTo>
                <a:lnTo>
                  <a:pt x="0" y="0"/>
                </a:lnTo>
                <a:lnTo>
                  <a:pt x="0" y="23164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518661" y="3082066"/>
            <a:ext cx="1736014" cy="19578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978549" y="3215191"/>
            <a:ext cx="815228" cy="0"/>
          </a:xfrm>
          <a:custGeom>
            <a:avLst/>
            <a:gdLst/>
            <a:ahLst/>
            <a:cxnLst/>
            <a:rect l="l" t="t" r="r" b="b"/>
            <a:pathLst>
              <a:path w="923925">
                <a:moveTo>
                  <a:pt x="0" y="0"/>
                </a:moveTo>
                <a:lnTo>
                  <a:pt x="923544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379646" y="688175"/>
            <a:ext cx="798979" cy="217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defTabSz="806867"/>
            <a:r>
              <a:rPr sz="1412" spc="-13" dirty="0">
                <a:solidFill>
                  <a:prstClr val="black"/>
                </a:solidFill>
                <a:latin typeface="Calibri"/>
                <a:cs typeface="Calibri"/>
              </a:rPr>
              <a:t>Ci</a:t>
            </a:r>
            <a:r>
              <a:rPr sz="1412" spc="-4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1412" spc="-13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1412" spc="-4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1412" spc="-13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1412" spc="-31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1412" spc="-18" dirty="0">
                <a:solidFill>
                  <a:prstClr val="black"/>
                </a:solidFill>
                <a:latin typeface="Calibri"/>
                <a:cs typeface="Calibri"/>
              </a:rPr>
              <a:t>at</a:t>
            </a:r>
            <a:r>
              <a:rPr sz="1412" spc="-9" dirty="0">
                <a:solidFill>
                  <a:prstClr val="black"/>
                </a:solidFill>
                <a:latin typeface="Calibri"/>
                <a:cs typeface="Calibri"/>
              </a:rPr>
              <a:t>es</a:t>
            </a:r>
            <a:endParaRPr sz="1412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208283" y="815811"/>
            <a:ext cx="824752" cy="176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defTabSz="806867"/>
            <a:r>
              <a:rPr sz="1147" spc="-9" dirty="0">
                <a:solidFill>
                  <a:prstClr val="black"/>
                </a:solidFill>
                <a:latin typeface="Calibri"/>
                <a:cs typeface="Calibri"/>
              </a:rPr>
              <a:t>Go</a:t>
            </a:r>
            <a:r>
              <a:rPr sz="1147" spc="-22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1147" spc="-9" dirty="0">
                <a:solidFill>
                  <a:prstClr val="black"/>
                </a:solidFill>
                <a:latin typeface="Calibri"/>
                <a:cs typeface="Calibri"/>
              </a:rPr>
              <a:t>er</a:t>
            </a:r>
            <a:r>
              <a:rPr sz="1147" spc="-13" dirty="0">
                <a:solidFill>
                  <a:prstClr val="black"/>
                </a:solidFill>
                <a:latin typeface="Calibri"/>
                <a:cs typeface="Calibri"/>
              </a:rPr>
              <a:t>nme</a:t>
            </a:r>
            <a:r>
              <a:rPr sz="1147" spc="-22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1147" spc="-4" dirty="0">
                <a:solidFill>
                  <a:prstClr val="black"/>
                </a:solidFill>
                <a:latin typeface="Calibri"/>
                <a:cs typeface="Calibri"/>
              </a:rPr>
              <a:t>ts</a:t>
            </a:r>
            <a:endParaRPr sz="114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137883" y="580851"/>
            <a:ext cx="1095935" cy="270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923" indent="-201717" defTabSz="806867">
              <a:buFont typeface="Symbol"/>
              <a:buChar char=""/>
              <a:tabLst>
                <a:tab pos="212923" algn="l"/>
              </a:tabLst>
            </a:pP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oun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794" b="1" spc="4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s terra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212923" indent="-201717" defTabSz="806867">
              <a:spcBef>
                <a:spcPts val="202"/>
              </a:spcBef>
              <a:buFont typeface="Symbol"/>
              <a:buChar char=""/>
              <a:tabLst>
                <a:tab pos="212923" algn="l"/>
              </a:tabLst>
            </a:pP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Lack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f ar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bl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e 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137883" y="875787"/>
            <a:ext cx="1174376" cy="867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923" marR="188829" indent="-201717" defTabSz="806867">
              <a:lnSpc>
                <a:spcPct val="116700"/>
              </a:lnSpc>
              <a:buFont typeface="Symbol"/>
              <a:buChar char=""/>
              <a:tabLst>
                <a:tab pos="212923" algn="l"/>
              </a:tabLst>
            </a:pP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cated 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n Ba</a:t>
            </a:r>
            <a:r>
              <a:rPr sz="794" b="1" spc="-13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k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n P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nin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su</a:t>
            </a:r>
            <a:r>
              <a:rPr sz="794" b="1" spc="-13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212923" marR="4483" indent="-201717" defTabSz="806867">
              <a:lnSpc>
                <a:spcPct val="116700"/>
              </a:lnSpc>
              <a:spcBef>
                <a:spcPts val="40"/>
              </a:spcBef>
              <a:buFont typeface="Symbol"/>
              <a:buChar char=""/>
              <a:tabLst>
                <a:tab pos="212923" algn="l"/>
              </a:tabLst>
            </a:pPr>
            <a:r>
              <a:rPr sz="794" b="1" spc="-18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ege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an 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at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ear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f 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794" b="1" spc="4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izatio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212923" indent="-201717" defTabSz="806867">
              <a:spcBef>
                <a:spcPts val="212"/>
              </a:spcBef>
              <a:buFont typeface="Symbol"/>
              <a:buChar char=""/>
              <a:tabLst>
                <a:tab pos="212923" algn="l"/>
              </a:tabLst>
            </a:pP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B</a:t>
            </a:r>
            <a:r>
              <a:rPr sz="794" b="1" spc="-13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ck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&amp;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 Me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. 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as</a:t>
            </a:r>
            <a:r>
              <a:rPr sz="794" b="1" spc="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–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212923" defTabSz="806867">
              <a:spcBef>
                <a:spcPts val="159"/>
              </a:spcBef>
            </a:pPr>
            <a:r>
              <a:rPr sz="794" b="1" i="1" spc="-4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794" b="1" i="1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794" b="1" i="1" spc="-9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794" b="1" i="1" dirty="0">
                <a:solidFill>
                  <a:prstClr val="black"/>
                </a:solidFill>
                <a:latin typeface="Calibri"/>
                <a:cs typeface="Calibri"/>
              </a:rPr>
              <a:t>on</a:t>
            </a:r>
            <a:r>
              <a:rPr sz="794" b="1" i="1" spc="-9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794" b="1" i="1" spc="-4" dirty="0">
                <a:solidFill>
                  <a:prstClr val="black"/>
                </a:solidFill>
                <a:latin typeface="Calibri"/>
                <a:cs typeface="Calibri"/>
              </a:rPr>
              <a:t>z</a:t>
            </a:r>
            <a:r>
              <a:rPr sz="794" b="1" i="1" spc="4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794" b="1" i="1" spc="-4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794" b="1" i="1" spc="-9" dirty="0">
                <a:solidFill>
                  <a:prstClr val="black"/>
                </a:solidFill>
                <a:latin typeface="Calibri"/>
                <a:cs typeface="Calibri"/>
              </a:rPr>
              <a:t>io</a:t>
            </a:r>
            <a:r>
              <a:rPr sz="794" b="1" i="1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651015" y="1267096"/>
            <a:ext cx="1559299" cy="729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923" marR="173140" indent="-201717" defTabSz="806867">
              <a:lnSpc>
                <a:spcPct val="116700"/>
              </a:lnSpc>
              <a:buFont typeface="Symbol"/>
              <a:buChar char=""/>
              <a:tabLst>
                <a:tab pos="212923" algn="l"/>
              </a:tabLst>
            </a:pP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ndi</a:t>
            </a:r>
            <a:r>
              <a:rPr sz="794" b="1" spc="4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idu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l </a:t>
            </a:r>
            <a:r>
              <a:rPr sz="794" b="1" spc="4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 =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 I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794" b="1" spc="4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idu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l 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ov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er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ts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212923" indent="-201717" defTabSz="806867">
              <a:spcBef>
                <a:spcPts val="212"/>
              </a:spcBef>
              <a:buFont typeface="Symbol"/>
              <a:buChar char=""/>
              <a:tabLst>
                <a:tab pos="212923" algn="l"/>
              </a:tabLst>
            </a:pP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on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ar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y: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b="1" spc="-13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st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ra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cy: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nn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212923" indent="-201717" defTabSz="806867">
              <a:spcBef>
                <a:spcPts val="199"/>
              </a:spcBef>
              <a:buFont typeface="Symbol"/>
              <a:buChar char=""/>
              <a:tabLst>
                <a:tab pos="212923" algn="l"/>
              </a:tabLst>
            </a:pP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li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gar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794" b="1" spc="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–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Sp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ar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ta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212923" indent="-201717" defTabSz="806867">
              <a:spcBef>
                <a:spcPts val="199"/>
              </a:spcBef>
              <a:buFont typeface="Symbol"/>
              <a:buChar char=""/>
              <a:tabLst>
                <a:tab pos="212923" algn="l"/>
              </a:tabLst>
            </a:pP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re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ct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moc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ra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cy</a:t>
            </a:r>
            <a:r>
              <a:rPr sz="794" b="1" spc="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- </a:t>
            </a:r>
            <a:r>
              <a:rPr sz="794" b="1" spc="-18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012206" y="1001807"/>
            <a:ext cx="1633818" cy="1234953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 defTabSz="806867"/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Th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e </a:t>
            </a:r>
            <a:r>
              <a:rPr sz="794" b="1" i="1" spc="-4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794" b="1" i="1" spc="4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794" b="1" i="1" spc="-9" dirty="0">
                <a:solidFill>
                  <a:prstClr val="black"/>
                </a:solidFill>
                <a:latin typeface="Calibri"/>
                <a:cs typeface="Calibri"/>
              </a:rPr>
              <a:t>li</a:t>
            </a:r>
            <a:r>
              <a:rPr sz="794" b="1" i="1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defTabSz="806867">
              <a:spcBef>
                <a:spcPts val="29"/>
              </a:spcBef>
            </a:pPr>
            <a:endParaRPr sz="794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82964" indent="-201717" defTabSz="806867">
              <a:buFont typeface="Symbol"/>
              <a:buChar char=""/>
              <a:tabLst>
                <a:tab pos="283524" algn="l"/>
              </a:tabLst>
            </a:pPr>
            <a:r>
              <a:rPr sz="794" b="1" spc="-18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484680" lvl="1" indent="-201717" defTabSz="806867">
              <a:spcBef>
                <a:spcPts val="18"/>
              </a:spcBef>
              <a:buFont typeface="Courier New"/>
              <a:buChar char="o"/>
              <a:tabLst>
                <a:tab pos="485241" algn="l"/>
              </a:tabLst>
            </a:pP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du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cat</a:t>
            </a:r>
            <a:r>
              <a:rPr sz="794" b="1" spc="-13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484680" lvl="1" indent="-201717" defTabSz="806867">
              <a:spcBef>
                <a:spcPts val="9"/>
              </a:spcBef>
              <a:buFont typeface="Courier New"/>
              <a:buChar char="o"/>
              <a:tabLst>
                <a:tab pos="485241" algn="l"/>
              </a:tabLst>
            </a:pP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ov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er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484680" lvl="1" indent="-201717" defTabSz="806867">
              <a:spcBef>
                <a:spcPts val="22"/>
              </a:spcBef>
              <a:buFont typeface="Courier New"/>
              <a:buChar char="o"/>
              <a:tabLst>
                <a:tab pos="485241" algn="l"/>
              </a:tabLst>
            </a:pP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Ec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ono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my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484680" lvl="1" indent="-201717" defTabSz="806867">
              <a:spcBef>
                <a:spcPts val="9"/>
              </a:spcBef>
              <a:buFont typeface="Courier New"/>
              <a:buChar char="o"/>
              <a:tabLst>
                <a:tab pos="485241" algn="l"/>
              </a:tabLst>
            </a:pP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moc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ra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cy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282964" indent="-201717" defTabSz="806867">
              <a:spcBef>
                <a:spcPts val="62"/>
              </a:spcBef>
              <a:buFont typeface="Symbol"/>
              <a:buChar char=""/>
              <a:tabLst>
                <a:tab pos="283524" algn="l"/>
              </a:tabLst>
            </a:pP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Sp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ar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ta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484680" lvl="1" indent="-201717" defTabSz="806867">
              <a:spcBef>
                <a:spcPts val="9"/>
              </a:spcBef>
              <a:buFont typeface="Courier New"/>
              <a:buChar char="o"/>
              <a:tabLst>
                <a:tab pos="485241" algn="l"/>
              </a:tabLst>
            </a:pP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ili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stic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484680" lvl="1" indent="-201717" defTabSz="806867">
              <a:spcBef>
                <a:spcPts val="22"/>
              </a:spcBef>
              <a:buFont typeface="Courier New"/>
              <a:buChar char="o"/>
              <a:tabLst>
                <a:tab pos="485241" algn="l"/>
              </a:tabLst>
            </a:pP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li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gar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200464" y="4450977"/>
            <a:ext cx="1956547" cy="1572931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84680" indent="-201717" defTabSz="806867">
              <a:buFont typeface="Symbol"/>
              <a:buChar char=""/>
              <a:tabLst>
                <a:tab pos="485241" algn="l"/>
              </a:tabLst>
            </a:pP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 Ref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er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686397" lvl="1" indent="-201717" defTabSz="806867">
              <a:spcBef>
                <a:spcPts val="159"/>
              </a:spcBef>
              <a:buFont typeface="Courier New"/>
              <a:buChar char="o"/>
              <a:tabLst>
                <a:tab pos="686957" algn="l"/>
              </a:tabLst>
            </a:pP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ra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co 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–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 Law 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od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686397" marR="364211" lvl="1" indent="-201717" defTabSz="806867">
              <a:lnSpc>
                <a:spcPct val="116700"/>
              </a:lnSpc>
              <a:spcBef>
                <a:spcPts val="9"/>
              </a:spcBef>
              <a:buFont typeface="Courier New"/>
              <a:buChar char="o"/>
              <a:tabLst>
                <a:tab pos="686957" algn="l"/>
              </a:tabLst>
            </a:pP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So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n 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–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aws debt s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794" b="1" spc="-13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er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484680" indent="-201717" defTabSz="806867">
              <a:spcBef>
                <a:spcPts val="202"/>
              </a:spcBef>
              <a:buFont typeface="Symbol"/>
              <a:buChar char=""/>
              <a:tabLst>
                <a:tab pos="485241" algn="l"/>
              </a:tabLst>
            </a:pPr>
            <a:r>
              <a:rPr sz="794" b="1" u="sng" spc="-4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794" b="1" u="sng" dirty="0">
                <a:solidFill>
                  <a:prstClr val="black"/>
                </a:solidFill>
                <a:latin typeface="Calibri"/>
                <a:cs typeface="Calibri"/>
              </a:rPr>
              <a:t>er</a:t>
            </a:r>
            <a:r>
              <a:rPr sz="794" b="1" u="sng" spc="-9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794" b="1" u="sng" spc="-4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794" b="1" u="sng" spc="-9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794" b="1" u="sng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794" b="1" u="sng" spc="-4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 –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x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te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nd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b="1" spc="4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z</a:t>
            </a:r>
            <a:r>
              <a:rPr sz="794" b="1" spc="4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484680" indent="-201717" defTabSz="806867">
              <a:spcBef>
                <a:spcPts val="199"/>
              </a:spcBef>
              <a:buFont typeface="Symbol"/>
              <a:buChar char=""/>
              <a:tabLst>
                <a:tab pos="485241" algn="l"/>
              </a:tabLst>
            </a:pP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z</a:t>
            </a:r>
            <a:r>
              <a:rPr sz="794" b="1" spc="4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686397" lvl="1" indent="-201717" defTabSz="806867">
              <a:spcBef>
                <a:spcPts val="168"/>
              </a:spcBef>
              <a:buFont typeface="Courier New"/>
              <a:buChar char="o"/>
              <a:tabLst>
                <a:tab pos="686957" algn="l"/>
              </a:tabLst>
            </a:pP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794" b="1" spc="-13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e-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ndo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wne</a:t>
            </a:r>
            <a:r>
              <a:rPr sz="794" b="1" spc="4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686397" marR="359167" indent="-201717" defTabSz="806867">
              <a:lnSpc>
                <a:spcPts val="1112"/>
              </a:lnSpc>
              <a:spcBef>
                <a:spcPts val="115"/>
              </a:spcBef>
              <a:tabLst>
                <a:tab pos="686397" algn="l"/>
              </a:tabLst>
            </a:pPr>
            <a:r>
              <a:rPr sz="971" dirty="0">
                <a:solidFill>
                  <a:prstClr val="black"/>
                </a:solidFill>
                <a:latin typeface="Courier New"/>
                <a:cs typeface="Courier New"/>
              </a:rPr>
              <a:t>o	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sp</a:t>
            </a:r>
            <a:r>
              <a:rPr sz="794" b="1" spc="-13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b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ty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f 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794" b="1" spc="4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c 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ar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ip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io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defTabSz="806867">
              <a:spcBef>
                <a:spcPts val="13"/>
              </a:spcBef>
            </a:pPr>
            <a:endParaRPr sz="838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44337" defTabSz="806867"/>
            <a:r>
              <a:rPr sz="971" b="1" spc="-4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971" b="1" dirty="0">
                <a:solidFill>
                  <a:prstClr val="black"/>
                </a:solidFill>
                <a:latin typeface="Calibri"/>
                <a:cs typeface="Calibri"/>
              </a:rPr>
              <a:t>IR</a:t>
            </a:r>
            <a:r>
              <a:rPr sz="971" b="1" spc="-9" dirty="0">
                <a:solidFill>
                  <a:prstClr val="black"/>
                </a:solidFill>
                <a:latin typeface="Calibri"/>
                <a:cs typeface="Calibri"/>
              </a:rPr>
              <a:t>EC</a:t>
            </a:r>
            <a:r>
              <a:rPr sz="971" b="1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971" b="1" spc="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71" b="1" spc="-4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971" b="1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971" b="1" spc="-4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971" b="1" spc="-13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971" b="1" dirty="0">
                <a:solidFill>
                  <a:prstClr val="black"/>
                </a:solidFill>
                <a:latin typeface="Calibri"/>
                <a:cs typeface="Calibri"/>
              </a:rPr>
              <a:t>CR</a:t>
            </a:r>
            <a:r>
              <a:rPr sz="971" b="1" spc="-9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971" b="1" dirty="0">
                <a:solidFill>
                  <a:prstClr val="black"/>
                </a:solidFill>
                <a:latin typeface="Calibri"/>
                <a:cs typeface="Calibri"/>
              </a:rPr>
              <a:t>CY</a:t>
            </a:r>
            <a:endParaRPr sz="97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176182" y="3664324"/>
            <a:ext cx="2178424" cy="216181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36457" defTabSz="806867"/>
            <a:r>
              <a:rPr sz="971" spc="4" dirty="0">
                <a:solidFill>
                  <a:prstClr val="black"/>
                </a:solidFill>
                <a:latin typeface="Calibri"/>
                <a:cs typeface="Calibri"/>
              </a:rPr>
              <a:t>“</a:t>
            </a:r>
            <a:r>
              <a:rPr sz="971" i="1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971" i="1" spc="-4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971" i="1" dirty="0">
                <a:solidFill>
                  <a:prstClr val="black"/>
                </a:solidFill>
                <a:latin typeface="Calibri"/>
                <a:cs typeface="Calibri"/>
              </a:rPr>
              <a:t>ited</a:t>
            </a:r>
            <a:r>
              <a:rPr sz="971" i="1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71" i="1" dirty="0">
                <a:solidFill>
                  <a:prstClr val="black"/>
                </a:solidFill>
                <a:latin typeface="Calibri"/>
                <a:cs typeface="Calibri"/>
              </a:rPr>
              <a:t>we</a:t>
            </a:r>
            <a:r>
              <a:rPr sz="971" i="1" spc="-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71" i="1" spc="-4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971" i="1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971" i="1" spc="-4" dirty="0">
                <a:solidFill>
                  <a:prstClr val="black"/>
                </a:solidFill>
                <a:latin typeface="Calibri"/>
                <a:cs typeface="Calibri"/>
              </a:rPr>
              <a:t>and</a:t>
            </a:r>
            <a:r>
              <a:rPr sz="971" i="1" dirty="0">
                <a:solidFill>
                  <a:prstClr val="black"/>
                </a:solidFill>
                <a:latin typeface="Calibri"/>
                <a:cs typeface="Calibri"/>
              </a:rPr>
              <a:t>, </a:t>
            </a:r>
            <a:r>
              <a:rPr sz="971" i="1" spc="-4" dirty="0">
                <a:solidFill>
                  <a:prstClr val="black"/>
                </a:solidFill>
                <a:latin typeface="Calibri"/>
                <a:cs typeface="Calibri"/>
              </a:rPr>
              <a:t>divid</a:t>
            </a:r>
            <a:r>
              <a:rPr sz="971" i="1" dirty="0">
                <a:solidFill>
                  <a:prstClr val="black"/>
                </a:solidFill>
                <a:latin typeface="Calibri"/>
                <a:cs typeface="Calibri"/>
              </a:rPr>
              <a:t>ed</a:t>
            </a:r>
            <a:r>
              <a:rPr sz="971" i="1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71" i="1" dirty="0">
                <a:solidFill>
                  <a:prstClr val="black"/>
                </a:solidFill>
                <a:latin typeface="Calibri"/>
                <a:cs typeface="Calibri"/>
              </a:rPr>
              <a:t>we</a:t>
            </a:r>
            <a:r>
              <a:rPr sz="971" i="1" spc="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71" i="1" spc="-4" dirty="0">
                <a:solidFill>
                  <a:prstClr val="black"/>
                </a:solidFill>
                <a:latin typeface="Calibri"/>
                <a:cs typeface="Calibri"/>
              </a:rPr>
              <a:t>fa</a:t>
            </a:r>
            <a:r>
              <a:rPr sz="971" i="1" dirty="0">
                <a:solidFill>
                  <a:prstClr val="black"/>
                </a:solidFill>
                <a:latin typeface="Calibri"/>
                <a:cs typeface="Calibri"/>
              </a:rPr>
              <a:t>ll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”</a:t>
            </a:r>
            <a:endParaRPr sz="971">
              <a:solidFill>
                <a:prstClr val="black"/>
              </a:solidFill>
              <a:latin typeface="Calibri"/>
              <a:cs typeface="Calibri"/>
            </a:endParaRPr>
          </a:p>
          <a:p>
            <a:pPr defTabSz="806867">
              <a:spcBef>
                <a:spcPts val="21"/>
              </a:spcBef>
            </a:pPr>
            <a:endParaRPr sz="927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0126" defTabSz="806867"/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er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an Wa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defTabSz="806867">
              <a:spcBef>
                <a:spcPts val="29"/>
              </a:spcBef>
            </a:pPr>
            <a:endParaRPr sz="794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34251" indent="-201717" defTabSz="806867">
              <a:buFont typeface="Symbol"/>
              <a:buChar char=""/>
              <a:tabLst>
                <a:tab pos="434811" algn="l"/>
              </a:tabLst>
            </a:pP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Gree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k c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y-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states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ni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te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434251" indent="-201717" defTabSz="806867">
              <a:spcBef>
                <a:spcPts val="62"/>
              </a:spcBef>
              <a:buFont typeface="Symbol"/>
              <a:buChar char=""/>
              <a:tabLst>
                <a:tab pos="434811" algn="l"/>
              </a:tabLst>
            </a:pP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Batt</a:t>
            </a:r>
            <a:r>
              <a:rPr sz="794" b="1" spc="-13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635968" lvl="1" indent="-201717" defTabSz="806867">
              <a:spcBef>
                <a:spcPts val="9"/>
              </a:spcBef>
              <a:buFont typeface="Courier New"/>
              <a:buChar char="o"/>
              <a:tabLst>
                <a:tab pos="636528" algn="l"/>
              </a:tabLst>
            </a:pP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Mar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at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ho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635968" lvl="1" indent="-201717" defTabSz="806867">
              <a:spcBef>
                <a:spcPts val="22"/>
              </a:spcBef>
              <a:buFont typeface="Courier New"/>
              <a:buChar char="o"/>
              <a:tabLst>
                <a:tab pos="636528" algn="l"/>
              </a:tabLst>
            </a:pP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794" b="1" spc="-13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am</a:t>
            </a:r>
            <a:r>
              <a:rPr sz="794" b="1" spc="-13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434251" indent="-201717" defTabSz="806867">
              <a:spcBef>
                <a:spcPts val="53"/>
              </a:spcBef>
              <a:buFont typeface="Symbol"/>
              <a:buChar char=""/>
              <a:tabLst>
                <a:tab pos="434811" algn="l"/>
              </a:tabLst>
            </a:pPr>
            <a:r>
              <a:rPr sz="794" b="1" spc="-18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 be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 d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mi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y-s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tate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defTabSz="806867">
              <a:spcBef>
                <a:spcPts val="37"/>
              </a:spcBef>
              <a:buFont typeface="Symbol"/>
              <a:buChar char=""/>
            </a:pPr>
            <a:endParaRPr sz="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0126" defTabSz="806867"/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Peloponne</a:t>
            </a:r>
            <a:r>
              <a:rPr sz="794" b="1" spc="9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an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Wa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rs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defTabSz="806867">
              <a:spcBef>
                <a:spcPts val="32"/>
              </a:spcBef>
            </a:pPr>
            <a:endParaRPr sz="794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34251" indent="-201717" defTabSz="806867">
              <a:buFont typeface="Symbol"/>
              <a:buChar char=""/>
              <a:tabLst>
                <a:tab pos="434811" algn="l"/>
              </a:tabLst>
            </a:pP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Gree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k C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ivi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l War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434251" marR="367012" indent="-201717" defTabSz="806867">
              <a:lnSpc>
                <a:spcPct val="102200"/>
              </a:lnSpc>
              <a:spcBef>
                <a:spcPts val="31"/>
              </a:spcBef>
              <a:buFont typeface="Symbol"/>
              <a:buChar char=""/>
              <a:tabLst>
                <a:tab pos="434811" algn="l"/>
              </a:tabLst>
            </a:pP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li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an L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ag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e 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s.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 P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lo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onn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an L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ag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434251" indent="-201717" defTabSz="806867">
              <a:spcBef>
                <a:spcPts val="62"/>
              </a:spcBef>
              <a:buFont typeface="Symbol"/>
              <a:buChar char=""/>
              <a:tabLst>
                <a:tab pos="434811" algn="l"/>
              </a:tabLst>
            </a:pP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Sp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ar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ta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ct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434251" indent="-201717" defTabSz="806867">
              <a:spcBef>
                <a:spcPts val="40"/>
              </a:spcBef>
              <a:buFont typeface="Symbol"/>
              <a:buChar char=""/>
              <a:tabLst>
                <a:tab pos="434811" algn="l"/>
              </a:tabLst>
            </a:pP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eake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 Gree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k</a:t>
            </a:r>
            <a:r>
              <a:rPr sz="794" b="1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y-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states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115670" y="880781"/>
            <a:ext cx="1956547" cy="2191871"/>
          </a:xfrm>
          <a:custGeom>
            <a:avLst/>
            <a:gdLst/>
            <a:ahLst/>
            <a:cxnLst/>
            <a:rect l="l" t="t" r="r" b="b"/>
            <a:pathLst>
              <a:path w="2217420" h="2484120">
                <a:moveTo>
                  <a:pt x="0" y="2484119"/>
                </a:moveTo>
                <a:lnTo>
                  <a:pt x="2217419" y="2484119"/>
                </a:lnTo>
                <a:lnTo>
                  <a:pt x="2217419" y="0"/>
                </a:lnTo>
                <a:lnTo>
                  <a:pt x="0" y="0"/>
                </a:lnTo>
                <a:lnTo>
                  <a:pt x="0" y="24841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115670" y="880781"/>
            <a:ext cx="1956547" cy="2191871"/>
          </a:xfrm>
          <a:custGeom>
            <a:avLst/>
            <a:gdLst/>
            <a:ahLst/>
            <a:cxnLst/>
            <a:rect l="l" t="t" r="r" b="b"/>
            <a:pathLst>
              <a:path w="2217420" h="2484120">
                <a:moveTo>
                  <a:pt x="0" y="2484119"/>
                </a:moveTo>
                <a:lnTo>
                  <a:pt x="2217419" y="2484119"/>
                </a:lnTo>
                <a:lnTo>
                  <a:pt x="2217419" y="0"/>
                </a:lnTo>
                <a:lnTo>
                  <a:pt x="0" y="0"/>
                </a:lnTo>
                <a:lnTo>
                  <a:pt x="0" y="2484119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118360" y="923813"/>
            <a:ext cx="1951168" cy="21058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200387" y="925157"/>
            <a:ext cx="1869141" cy="21044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481931" y="4433495"/>
            <a:ext cx="1527586" cy="84178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479241" y="4390464"/>
            <a:ext cx="1532965" cy="693523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84680" indent="-201717" defTabSz="806867">
              <a:buFont typeface="Symbol"/>
              <a:buChar char=""/>
              <a:tabLst>
                <a:tab pos="485241" algn="l"/>
              </a:tabLst>
            </a:pP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Pol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yt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st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484680" marR="302575" indent="-201717" defTabSz="806867">
              <a:lnSpc>
                <a:spcPct val="117800"/>
              </a:lnSpc>
              <a:spcBef>
                <a:spcPts val="31"/>
              </a:spcBef>
              <a:buFont typeface="Symbol"/>
              <a:buChar char=""/>
              <a:tabLst>
                <a:tab pos="485241" algn="l"/>
              </a:tabLst>
            </a:pP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xpl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794" b="1" spc="-13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794" b="1" spc="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at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al 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ph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no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484680" indent="-201717" defTabSz="806867">
              <a:spcBef>
                <a:spcPts val="199"/>
              </a:spcBef>
              <a:buFont typeface="Symbol"/>
              <a:buChar char=""/>
              <a:tabLst>
                <a:tab pos="485241" algn="l"/>
              </a:tabLst>
            </a:pP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xp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resse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d 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794" b="1" spc="-13" dirty="0">
                <a:solidFill>
                  <a:prstClr val="black"/>
                </a:solidFill>
                <a:latin typeface="Calibri"/>
                <a:cs typeface="Calibri"/>
              </a:rPr>
              <a:t>uman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484680" defTabSz="806867">
              <a:spcBef>
                <a:spcPts val="146"/>
              </a:spcBef>
            </a:pP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fra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il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es/em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794" b="1" spc="4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491765" y="5126019"/>
            <a:ext cx="1910827" cy="108383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573793" y="5127363"/>
            <a:ext cx="1639196" cy="10824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324599" y="3146611"/>
            <a:ext cx="1748118" cy="1243853"/>
          </a:xfrm>
          <a:custGeom>
            <a:avLst/>
            <a:gdLst/>
            <a:ahLst/>
            <a:cxnLst/>
            <a:rect l="l" t="t" r="r" b="b"/>
            <a:pathLst>
              <a:path w="1981200" h="1409700">
                <a:moveTo>
                  <a:pt x="0" y="1409700"/>
                </a:moveTo>
                <a:lnTo>
                  <a:pt x="1981200" y="1409700"/>
                </a:lnTo>
                <a:lnTo>
                  <a:pt x="1981200" y="0"/>
                </a:lnTo>
                <a:lnTo>
                  <a:pt x="0" y="0"/>
                </a:lnTo>
                <a:lnTo>
                  <a:pt x="0" y="1409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327290" y="3189642"/>
            <a:ext cx="1742738" cy="11577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409316" y="3190987"/>
            <a:ext cx="1660711" cy="10811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8072717" y="2393577"/>
            <a:ext cx="2205318" cy="1385047"/>
          </a:xfrm>
          <a:custGeom>
            <a:avLst/>
            <a:gdLst/>
            <a:ahLst/>
            <a:cxnLst/>
            <a:rect l="l" t="t" r="r" b="b"/>
            <a:pathLst>
              <a:path w="2499359" h="1569720">
                <a:moveTo>
                  <a:pt x="0" y="1569719"/>
                </a:moveTo>
                <a:lnTo>
                  <a:pt x="2499360" y="1569719"/>
                </a:lnTo>
                <a:lnTo>
                  <a:pt x="2499360" y="0"/>
                </a:lnTo>
                <a:lnTo>
                  <a:pt x="0" y="0"/>
                </a:lnTo>
                <a:lnTo>
                  <a:pt x="0" y="1569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8075407" y="2436607"/>
            <a:ext cx="2199939" cy="129898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8157434" y="2437951"/>
            <a:ext cx="2035885" cy="129764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8368552" y="3738283"/>
            <a:ext cx="1593476" cy="221876"/>
          </a:xfrm>
          <a:custGeom>
            <a:avLst/>
            <a:gdLst/>
            <a:ahLst/>
            <a:cxnLst/>
            <a:rect l="l" t="t" r="r" b="b"/>
            <a:pathLst>
              <a:path w="1805940" h="251460">
                <a:moveTo>
                  <a:pt x="0" y="251460"/>
                </a:moveTo>
                <a:lnTo>
                  <a:pt x="1805940" y="251460"/>
                </a:lnTo>
                <a:lnTo>
                  <a:pt x="1805940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8371241" y="3781313"/>
            <a:ext cx="1588098" cy="13581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368552" y="3738283"/>
            <a:ext cx="1593476" cy="135743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57785" defTabSz="806867"/>
            <a:r>
              <a:rPr sz="882" spc="-13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882" spc="-9" dirty="0">
                <a:solidFill>
                  <a:prstClr val="black"/>
                </a:solidFill>
                <a:latin typeface="Calibri"/>
                <a:cs typeface="Calibri"/>
              </a:rPr>
              <a:t>he</a:t>
            </a:r>
            <a:r>
              <a:rPr sz="882" spc="-4" dirty="0">
                <a:solidFill>
                  <a:prstClr val="black"/>
                </a:solidFill>
                <a:latin typeface="Calibri"/>
                <a:cs typeface="Calibri"/>
              </a:rPr>
              <a:t> Parth</a:t>
            </a:r>
            <a:r>
              <a:rPr sz="882" spc="-9" dirty="0">
                <a:solidFill>
                  <a:prstClr val="black"/>
                </a:solidFill>
                <a:latin typeface="Calibri"/>
                <a:cs typeface="Calibri"/>
              </a:rPr>
              <a:t>enon</a:t>
            </a:r>
            <a:endParaRPr sz="882">
              <a:solidFill>
                <a:prstClr val="black"/>
              </a:solidFill>
              <a:latin typeface="Calibri"/>
              <a:cs typeface="Calibri"/>
            </a:endParaRPr>
          </a:p>
        </p:txBody>
      </p:sp>
      <p:graphicFrame>
        <p:nvGraphicFramePr>
          <p:cNvPr id="43" name="object 43"/>
          <p:cNvGraphicFramePr>
            <a:graphicFrameLocks noGrp="1"/>
          </p:cNvGraphicFramePr>
          <p:nvPr/>
        </p:nvGraphicFramePr>
        <p:xfrm>
          <a:off x="4513170" y="2711599"/>
          <a:ext cx="1741393" cy="2491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9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688">
                <a:tc>
                  <a:txBody>
                    <a:bodyPr/>
                    <a:lstStyle/>
                    <a:p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25399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k Golden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Ag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399">
                      <a:solidFill>
                        <a:srgbClr val="000000"/>
                      </a:solidFill>
                      <a:prstDash val="solid"/>
                    </a:lnL>
                    <a:lnR w="25399">
                      <a:solidFill>
                        <a:srgbClr val="000000"/>
                      </a:solidFill>
                      <a:prstDash val="solid"/>
                    </a:lnR>
                    <a:lnB w="253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399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4700"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ll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lt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re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“G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 A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ge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f Per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es”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8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20040" indent="-2286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320675" algn="l"/>
                        </a:tabLst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rama:</a:t>
                      </a:r>
                      <a:r>
                        <a:rPr sz="9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chylu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ophocl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s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320040" indent="-228600">
                        <a:lnSpc>
                          <a:spcPct val="100000"/>
                        </a:lnSpc>
                        <a:spcBef>
                          <a:spcPts val="250"/>
                        </a:spcBef>
                        <a:buFont typeface="Symbol"/>
                        <a:buChar char=""/>
                        <a:tabLst>
                          <a:tab pos="320675" algn="l"/>
                        </a:tabLst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Po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et</a:t>
                      </a:r>
                      <a:r>
                        <a:rPr sz="900" b="1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9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Ho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me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r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 algn="ctr">
                        <a:lnSpc>
                          <a:spcPct val="100000"/>
                        </a:lnSpc>
                        <a:spcBef>
                          <a:spcPts val="204"/>
                        </a:spcBef>
                        <a:tabLst>
                          <a:tab pos="288925" algn="l"/>
                        </a:tabLst>
                      </a:pPr>
                      <a:r>
                        <a:rPr sz="900" dirty="0">
                          <a:latin typeface="Courier New"/>
                          <a:cs typeface="Courier New"/>
                        </a:rPr>
                        <a:t>o	</a:t>
                      </a:r>
                      <a:r>
                        <a:rPr sz="900" i="1" dirty="0">
                          <a:latin typeface="Calibri"/>
                          <a:cs typeface="Calibri"/>
                        </a:rPr>
                        <a:t>Ilia</a:t>
                      </a:r>
                      <a:r>
                        <a:rPr sz="900" i="1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900" i="1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sz="900" i="1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900" i="1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900" i="1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900" i="1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900" i="1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900" i="1" dirty="0">
                          <a:latin typeface="Calibri"/>
                          <a:cs typeface="Calibri"/>
                        </a:rPr>
                        <a:t>ey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320040" marR="620395" indent="-228600">
                        <a:lnSpc>
                          <a:spcPct val="115999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320675" algn="l"/>
                        </a:tabLst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Hi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stor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9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rodot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hucydid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s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320040" indent="-228600">
                        <a:lnSpc>
                          <a:spcPct val="100000"/>
                        </a:lnSpc>
                        <a:spcBef>
                          <a:spcPts val="265"/>
                        </a:spcBef>
                        <a:buFont typeface="Symbol"/>
                        <a:buChar char=""/>
                        <a:tabLst>
                          <a:tab pos="320675" algn="l"/>
                        </a:tabLst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cu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pt</a:t>
                      </a:r>
                      <a:r>
                        <a:rPr sz="900" b="1" spc="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re:</a:t>
                      </a:r>
                      <a:r>
                        <a:rPr sz="9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Phidias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320040" marR="198120" indent="-228600">
                        <a:lnSpc>
                          <a:spcPct val="117000"/>
                        </a:lnSpc>
                        <a:spcBef>
                          <a:spcPts val="45"/>
                        </a:spcBef>
                        <a:buFont typeface="Symbol"/>
                        <a:buChar char=""/>
                        <a:tabLst>
                          <a:tab pos="320675" algn="l"/>
                        </a:tabLst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il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oso</a:t>
                      </a:r>
                      <a:r>
                        <a:rPr sz="900" b="1" spc="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9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Socr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 Plato, Ari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totle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320040" indent="-228600">
                        <a:lnSpc>
                          <a:spcPct val="100000"/>
                        </a:lnSpc>
                        <a:spcBef>
                          <a:spcPts val="260"/>
                        </a:spcBef>
                        <a:buFont typeface="Symbol"/>
                        <a:buChar char=""/>
                        <a:tabLst>
                          <a:tab pos="320675" algn="l"/>
                        </a:tabLst>
                      </a:pPr>
                      <a:r>
                        <a:rPr sz="900" b="1" spc="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ed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ne:</a:t>
                      </a:r>
                      <a:r>
                        <a:rPr sz="9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Hippocrat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6401" y="2886322"/>
            <a:ext cx="1847290" cy="824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 indent="1121" algn="ctr" defTabSz="806867">
              <a:lnSpc>
                <a:spcPct val="91600"/>
              </a:lnSpc>
            </a:pPr>
            <a:r>
              <a:rPr sz="1941" spc="-9" dirty="0">
                <a:solidFill>
                  <a:prstClr val="black"/>
                </a:solidFill>
                <a:latin typeface="Calibri"/>
                <a:cs typeface="Calibri"/>
              </a:rPr>
              <a:t>Al</a:t>
            </a:r>
            <a:r>
              <a:rPr sz="1941" spc="-53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1941" spc="-44" dirty="0">
                <a:solidFill>
                  <a:prstClr val="black"/>
                </a:solidFill>
                <a:latin typeface="Calibri"/>
                <a:cs typeface="Calibri"/>
              </a:rPr>
              <a:t>x</a:t>
            </a:r>
            <a:r>
              <a:rPr sz="1941" spc="-13" dirty="0">
                <a:solidFill>
                  <a:prstClr val="black"/>
                </a:solidFill>
                <a:latin typeface="Calibri"/>
                <a:cs typeface="Calibri"/>
              </a:rPr>
              <a:t>ander</a:t>
            </a:r>
            <a:r>
              <a:rPr sz="1941" spc="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941" spc="-9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1941" spc="-22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1941" spc="-13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1941" spc="-9" dirty="0">
                <a:solidFill>
                  <a:prstClr val="black"/>
                </a:solidFill>
                <a:latin typeface="Calibri"/>
                <a:cs typeface="Calibri"/>
              </a:rPr>
              <a:t> G</a:t>
            </a:r>
            <a:r>
              <a:rPr sz="1941" spc="-3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1941" spc="-13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1941" spc="-3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1941" spc="-9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1941" spc="-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941" spc="-13" dirty="0">
                <a:solidFill>
                  <a:prstClr val="black"/>
                </a:solidFill>
                <a:latin typeface="Calibri"/>
                <a:cs typeface="Calibri"/>
              </a:rPr>
              <a:t>&amp;</a:t>
            </a:r>
            <a:r>
              <a:rPr sz="1941" spc="-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941" spc="-13" dirty="0">
                <a:solidFill>
                  <a:prstClr val="black"/>
                </a:solidFill>
                <a:latin typeface="Calibri"/>
                <a:cs typeface="Calibri"/>
              </a:rPr>
              <a:t>Helleni</a:t>
            </a:r>
            <a:r>
              <a:rPr sz="1941" spc="-26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1941" spc="-9" dirty="0">
                <a:solidFill>
                  <a:prstClr val="black"/>
                </a:solidFill>
                <a:latin typeface="Calibri"/>
                <a:cs typeface="Calibri"/>
              </a:rPr>
              <a:t>tic</a:t>
            </a:r>
            <a:r>
              <a:rPr sz="1941" spc="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941" spc="-13" dirty="0">
                <a:solidFill>
                  <a:prstClr val="black"/>
                </a:solidFill>
                <a:latin typeface="Calibri"/>
                <a:cs typeface="Calibri"/>
              </a:rPr>
              <a:t>Cultu</a:t>
            </a:r>
            <a:r>
              <a:rPr sz="1941" spc="-31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1941" spc="-13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endParaRPr sz="194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23353" y="990823"/>
            <a:ext cx="1986243" cy="1701053"/>
          </a:xfrm>
          <a:custGeom>
            <a:avLst/>
            <a:gdLst/>
            <a:ahLst/>
            <a:cxnLst/>
            <a:rect l="l" t="t" r="r" b="b"/>
            <a:pathLst>
              <a:path w="2251075" h="1927860">
                <a:moveTo>
                  <a:pt x="2250567" y="192786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87964" y="508074"/>
            <a:ext cx="1307726" cy="482974"/>
          </a:xfrm>
          <a:custGeom>
            <a:avLst/>
            <a:gdLst/>
            <a:ahLst/>
            <a:cxnLst/>
            <a:rect l="l" t="t" r="r" b="b"/>
            <a:pathLst>
              <a:path w="1482089" h="547369">
                <a:moveTo>
                  <a:pt x="1390307" y="0"/>
                </a:moveTo>
                <a:lnTo>
                  <a:pt x="88898" y="27"/>
                </a:lnTo>
                <a:lnTo>
                  <a:pt x="47953" y="10889"/>
                </a:lnTo>
                <a:lnTo>
                  <a:pt x="17092" y="38048"/>
                </a:lnTo>
                <a:lnTo>
                  <a:pt x="1157" y="76629"/>
                </a:lnTo>
                <a:lnTo>
                  <a:pt x="0" y="91185"/>
                </a:lnTo>
                <a:lnTo>
                  <a:pt x="27" y="458207"/>
                </a:lnTo>
                <a:lnTo>
                  <a:pt x="10874" y="499181"/>
                </a:lnTo>
                <a:lnTo>
                  <a:pt x="38012" y="530036"/>
                </a:lnTo>
                <a:lnTo>
                  <a:pt x="76602" y="545959"/>
                </a:lnTo>
                <a:lnTo>
                  <a:pt x="91173" y="547115"/>
                </a:lnTo>
                <a:lnTo>
                  <a:pt x="1392595" y="547087"/>
                </a:lnTo>
                <a:lnTo>
                  <a:pt x="1433564" y="536248"/>
                </a:lnTo>
                <a:lnTo>
                  <a:pt x="1464416" y="509119"/>
                </a:lnTo>
                <a:lnTo>
                  <a:pt x="1480336" y="470515"/>
                </a:lnTo>
                <a:lnTo>
                  <a:pt x="1481493" y="455929"/>
                </a:lnTo>
                <a:lnTo>
                  <a:pt x="1481465" y="88903"/>
                </a:lnTo>
                <a:lnTo>
                  <a:pt x="1470625" y="47985"/>
                </a:lnTo>
                <a:lnTo>
                  <a:pt x="1443496" y="17112"/>
                </a:lnTo>
                <a:lnTo>
                  <a:pt x="1404892" y="1159"/>
                </a:lnTo>
                <a:lnTo>
                  <a:pt x="13903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87964" y="508074"/>
            <a:ext cx="1307726" cy="482974"/>
          </a:xfrm>
          <a:custGeom>
            <a:avLst/>
            <a:gdLst/>
            <a:ahLst/>
            <a:cxnLst/>
            <a:rect l="l" t="t" r="r" b="b"/>
            <a:pathLst>
              <a:path w="1482089" h="547369">
                <a:moveTo>
                  <a:pt x="0" y="91185"/>
                </a:moveTo>
                <a:lnTo>
                  <a:pt x="9883" y="49880"/>
                </a:lnTo>
                <a:lnTo>
                  <a:pt x="36306" y="18372"/>
                </a:lnTo>
                <a:lnTo>
                  <a:pt x="74428" y="1536"/>
                </a:lnTo>
                <a:lnTo>
                  <a:pt x="1390307" y="0"/>
                </a:lnTo>
                <a:lnTo>
                  <a:pt x="1404892" y="1159"/>
                </a:lnTo>
                <a:lnTo>
                  <a:pt x="1443496" y="17112"/>
                </a:lnTo>
                <a:lnTo>
                  <a:pt x="1470625" y="47985"/>
                </a:lnTo>
                <a:lnTo>
                  <a:pt x="1481465" y="88903"/>
                </a:lnTo>
                <a:lnTo>
                  <a:pt x="1481493" y="455929"/>
                </a:lnTo>
                <a:lnTo>
                  <a:pt x="1480336" y="470515"/>
                </a:lnTo>
                <a:lnTo>
                  <a:pt x="1464416" y="509119"/>
                </a:lnTo>
                <a:lnTo>
                  <a:pt x="1433564" y="536248"/>
                </a:lnTo>
                <a:lnTo>
                  <a:pt x="1392595" y="547087"/>
                </a:lnTo>
                <a:lnTo>
                  <a:pt x="91173" y="547115"/>
                </a:lnTo>
                <a:lnTo>
                  <a:pt x="76602" y="545959"/>
                </a:lnTo>
                <a:lnTo>
                  <a:pt x="38012" y="530036"/>
                </a:lnTo>
                <a:lnTo>
                  <a:pt x="10874" y="499181"/>
                </a:lnTo>
                <a:lnTo>
                  <a:pt x="27" y="458207"/>
                </a:lnTo>
                <a:lnTo>
                  <a:pt x="0" y="9118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pc="-13" dirty="0"/>
              <a:t>P</a:t>
            </a:r>
            <a:r>
              <a:rPr spc="-26" dirty="0"/>
              <a:t>h</a:t>
            </a:r>
            <a:r>
              <a:rPr spc="-9" dirty="0"/>
              <a:t>ilip</a:t>
            </a:r>
            <a:r>
              <a:rPr spc="4" dirty="0"/>
              <a:t> </a:t>
            </a:r>
            <a:r>
              <a:rPr spc="-9" dirty="0"/>
              <a:t>II</a:t>
            </a:r>
          </a:p>
        </p:txBody>
      </p:sp>
      <p:sp>
        <p:nvSpPr>
          <p:cNvPr id="7" name="object 7"/>
          <p:cNvSpPr/>
          <p:nvPr/>
        </p:nvSpPr>
        <p:spPr>
          <a:xfrm>
            <a:off x="5646084" y="3875218"/>
            <a:ext cx="164166" cy="248771"/>
          </a:xfrm>
          <a:custGeom>
            <a:avLst/>
            <a:gdLst/>
            <a:ahLst/>
            <a:cxnLst/>
            <a:rect l="l" t="t" r="r" b="b"/>
            <a:pathLst>
              <a:path w="186054" h="281939">
                <a:moveTo>
                  <a:pt x="185546" y="0"/>
                </a:moveTo>
                <a:lnTo>
                  <a:pt x="0" y="28143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76800" y="4123541"/>
            <a:ext cx="1165972" cy="565897"/>
          </a:xfrm>
          <a:custGeom>
            <a:avLst/>
            <a:gdLst/>
            <a:ahLst/>
            <a:cxnLst/>
            <a:rect l="l" t="t" r="r" b="b"/>
            <a:pathLst>
              <a:path w="1321435" h="641350">
                <a:moveTo>
                  <a:pt x="1214247" y="0"/>
                </a:moveTo>
                <a:lnTo>
                  <a:pt x="93734" y="806"/>
                </a:lnTo>
                <a:lnTo>
                  <a:pt x="53759" y="14134"/>
                </a:lnTo>
                <a:lnTo>
                  <a:pt x="22633" y="41114"/>
                </a:lnTo>
                <a:lnTo>
                  <a:pt x="3882" y="78207"/>
                </a:lnTo>
                <a:lnTo>
                  <a:pt x="0" y="106806"/>
                </a:lnTo>
                <a:lnTo>
                  <a:pt x="806" y="547461"/>
                </a:lnTo>
                <a:lnTo>
                  <a:pt x="14138" y="587374"/>
                </a:lnTo>
                <a:lnTo>
                  <a:pt x="41139" y="618472"/>
                </a:lnTo>
                <a:lnTo>
                  <a:pt x="78281" y="637213"/>
                </a:lnTo>
                <a:lnTo>
                  <a:pt x="106934" y="641095"/>
                </a:lnTo>
                <a:lnTo>
                  <a:pt x="1227446" y="640289"/>
                </a:lnTo>
                <a:lnTo>
                  <a:pt x="1267421" y="626961"/>
                </a:lnTo>
                <a:lnTo>
                  <a:pt x="1298547" y="599981"/>
                </a:lnTo>
                <a:lnTo>
                  <a:pt x="1317298" y="562888"/>
                </a:lnTo>
                <a:lnTo>
                  <a:pt x="1321181" y="534288"/>
                </a:lnTo>
                <a:lnTo>
                  <a:pt x="1320374" y="93634"/>
                </a:lnTo>
                <a:lnTo>
                  <a:pt x="1307042" y="53721"/>
                </a:lnTo>
                <a:lnTo>
                  <a:pt x="1280041" y="22623"/>
                </a:lnTo>
                <a:lnTo>
                  <a:pt x="1242899" y="3882"/>
                </a:lnTo>
                <a:lnTo>
                  <a:pt x="12142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76800" y="4123541"/>
            <a:ext cx="1165972" cy="565897"/>
          </a:xfrm>
          <a:custGeom>
            <a:avLst/>
            <a:gdLst/>
            <a:ahLst/>
            <a:cxnLst/>
            <a:rect l="l" t="t" r="r" b="b"/>
            <a:pathLst>
              <a:path w="1321435" h="641350">
                <a:moveTo>
                  <a:pt x="0" y="106806"/>
                </a:moveTo>
                <a:lnTo>
                  <a:pt x="8539" y="64938"/>
                </a:lnTo>
                <a:lnTo>
                  <a:pt x="31807" y="30822"/>
                </a:lnTo>
                <a:lnTo>
                  <a:pt x="66275" y="7999"/>
                </a:lnTo>
                <a:lnTo>
                  <a:pt x="1214247" y="0"/>
                </a:lnTo>
                <a:lnTo>
                  <a:pt x="1228875" y="992"/>
                </a:lnTo>
                <a:lnTo>
                  <a:pt x="1268613" y="14828"/>
                </a:lnTo>
                <a:lnTo>
                  <a:pt x="1299386" y="42201"/>
                </a:lnTo>
                <a:lnTo>
                  <a:pt x="1317666" y="79568"/>
                </a:lnTo>
                <a:lnTo>
                  <a:pt x="1321181" y="534288"/>
                </a:lnTo>
                <a:lnTo>
                  <a:pt x="1320188" y="548888"/>
                </a:lnTo>
                <a:lnTo>
                  <a:pt x="1306347" y="588565"/>
                </a:lnTo>
                <a:lnTo>
                  <a:pt x="1278954" y="619310"/>
                </a:lnTo>
                <a:lnTo>
                  <a:pt x="1241536" y="637582"/>
                </a:lnTo>
                <a:lnTo>
                  <a:pt x="106934" y="641095"/>
                </a:lnTo>
                <a:lnTo>
                  <a:pt x="92305" y="640103"/>
                </a:lnTo>
                <a:lnTo>
                  <a:pt x="52567" y="626267"/>
                </a:lnTo>
                <a:lnTo>
                  <a:pt x="21794" y="598894"/>
                </a:lnTo>
                <a:lnTo>
                  <a:pt x="3514" y="561527"/>
                </a:lnTo>
                <a:lnTo>
                  <a:pt x="0" y="106806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58224" y="4202206"/>
            <a:ext cx="804022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 indent="193312" defTabSz="806867">
              <a:lnSpc>
                <a:spcPts val="1641"/>
              </a:lnSpc>
            </a:pPr>
            <a:r>
              <a:rPr sz="150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1500" spc="-9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1500" spc="-18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1500" dirty="0">
                <a:solidFill>
                  <a:prstClr val="black"/>
                </a:solidFill>
                <a:latin typeface="Calibri"/>
                <a:cs typeface="Calibri"/>
              </a:rPr>
              <a:t>er Al</a:t>
            </a:r>
            <a:r>
              <a:rPr sz="1500" spc="-18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1500" spc="-31" dirty="0">
                <a:solidFill>
                  <a:prstClr val="black"/>
                </a:solidFill>
                <a:latin typeface="Calibri"/>
                <a:cs typeface="Calibri"/>
              </a:rPr>
              <a:t>x</a:t>
            </a:r>
            <a:r>
              <a:rPr sz="1500" dirty="0">
                <a:solidFill>
                  <a:prstClr val="black"/>
                </a:solidFill>
                <a:latin typeface="Calibri"/>
                <a:cs typeface="Calibri"/>
              </a:rPr>
              <a:t>ander</a:t>
            </a:r>
            <a:endParaRPr sz="15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15018" y="3044526"/>
            <a:ext cx="1559858" cy="144556"/>
          </a:xfrm>
          <a:custGeom>
            <a:avLst/>
            <a:gdLst/>
            <a:ahLst/>
            <a:cxnLst/>
            <a:rect l="l" t="t" r="r" b="b"/>
            <a:pathLst>
              <a:path w="1767839" h="163829">
                <a:moveTo>
                  <a:pt x="1767585" y="163449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70559" y="2750596"/>
            <a:ext cx="1244974" cy="472888"/>
          </a:xfrm>
          <a:custGeom>
            <a:avLst/>
            <a:gdLst/>
            <a:ahLst/>
            <a:cxnLst/>
            <a:rect l="l" t="t" r="r" b="b"/>
            <a:pathLst>
              <a:path w="1410970" h="535939">
                <a:moveTo>
                  <a:pt x="1321104" y="0"/>
                </a:moveTo>
                <a:lnTo>
                  <a:pt x="75549" y="1055"/>
                </a:lnTo>
                <a:lnTo>
                  <a:pt x="36944" y="16962"/>
                </a:lnTo>
                <a:lnTo>
                  <a:pt x="10077" y="48058"/>
                </a:lnTo>
                <a:lnTo>
                  <a:pt x="0" y="89281"/>
                </a:lnTo>
                <a:lnTo>
                  <a:pt x="1055" y="460416"/>
                </a:lnTo>
                <a:lnTo>
                  <a:pt x="16960" y="498998"/>
                </a:lnTo>
                <a:lnTo>
                  <a:pt x="48065" y="525860"/>
                </a:lnTo>
                <a:lnTo>
                  <a:pt x="89319" y="535940"/>
                </a:lnTo>
                <a:lnTo>
                  <a:pt x="1334834" y="534888"/>
                </a:lnTo>
                <a:lnTo>
                  <a:pt x="1373429" y="518988"/>
                </a:lnTo>
                <a:lnTo>
                  <a:pt x="1400302" y="487889"/>
                </a:lnTo>
                <a:lnTo>
                  <a:pt x="1410385" y="446659"/>
                </a:lnTo>
                <a:lnTo>
                  <a:pt x="1409334" y="75551"/>
                </a:lnTo>
                <a:lnTo>
                  <a:pt x="1393434" y="36956"/>
                </a:lnTo>
                <a:lnTo>
                  <a:pt x="1362335" y="10083"/>
                </a:lnTo>
                <a:lnTo>
                  <a:pt x="13211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70559" y="2750596"/>
            <a:ext cx="1244974" cy="472888"/>
          </a:xfrm>
          <a:custGeom>
            <a:avLst/>
            <a:gdLst/>
            <a:ahLst/>
            <a:cxnLst/>
            <a:rect l="l" t="t" r="r" b="b"/>
            <a:pathLst>
              <a:path w="1410970" h="535939">
                <a:moveTo>
                  <a:pt x="0" y="89281"/>
                </a:moveTo>
                <a:lnTo>
                  <a:pt x="10077" y="48058"/>
                </a:lnTo>
                <a:lnTo>
                  <a:pt x="36944" y="16962"/>
                </a:lnTo>
                <a:lnTo>
                  <a:pt x="75549" y="1055"/>
                </a:lnTo>
                <a:lnTo>
                  <a:pt x="1321104" y="0"/>
                </a:lnTo>
                <a:lnTo>
                  <a:pt x="1335661" y="1182"/>
                </a:lnTo>
                <a:lnTo>
                  <a:pt x="1374077" y="17425"/>
                </a:lnTo>
                <a:lnTo>
                  <a:pt x="1400673" y="48768"/>
                </a:lnTo>
                <a:lnTo>
                  <a:pt x="1410385" y="446659"/>
                </a:lnTo>
                <a:lnTo>
                  <a:pt x="1409202" y="461215"/>
                </a:lnTo>
                <a:lnTo>
                  <a:pt x="1392960" y="499631"/>
                </a:lnTo>
                <a:lnTo>
                  <a:pt x="1361616" y="526227"/>
                </a:lnTo>
                <a:lnTo>
                  <a:pt x="89319" y="535940"/>
                </a:lnTo>
                <a:lnTo>
                  <a:pt x="74752" y="534757"/>
                </a:lnTo>
                <a:lnTo>
                  <a:pt x="36320" y="518521"/>
                </a:lnTo>
                <a:lnTo>
                  <a:pt x="9720" y="487189"/>
                </a:lnTo>
                <a:lnTo>
                  <a:pt x="0" y="89281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51759" y="2816486"/>
            <a:ext cx="683559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582" marR="4483" indent="-96936" defTabSz="806867">
              <a:lnSpc>
                <a:spcPts val="1359"/>
              </a:lnSpc>
            </a:pPr>
            <a:r>
              <a:rPr sz="1235" dirty="0">
                <a:solidFill>
                  <a:prstClr val="black"/>
                </a:solidFill>
                <a:latin typeface="Calibri"/>
                <a:cs typeface="Calibri"/>
              </a:rPr>
              <a:t>Helle</a:t>
            </a:r>
            <a:r>
              <a:rPr sz="1235" spc="-9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123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1235" spc="-9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1235" dirty="0">
                <a:solidFill>
                  <a:prstClr val="black"/>
                </a:solidFill>
                <a:latin typeface="Calibri"/>
                <a:cs typeface="Calibri"/>
              </a:rPr>
              <a:t>tic </a:t>
            </a:r>
            <a:r>
              <a:rPr sz="1235" spc="-4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1235" spc="-9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1235" dirty="0">
                <a:solidFill>
                  <a:prstClr val="black"/>
                </a:solidFill>
                <a:latin typeface="Calibri"/>
                <a:cs typeface="Calibri"/>
              </a:rPr>
              <a:t>lt</a:t>
            </a:r>
            <a:r>
              <a:rPr sz="1235" spc="-9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1235" spc="-22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123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endParaRPr sz="1235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25216" y="2227954"/>
            <a:ext cx="1534085" cy="633132"/>
          </a:xfrm>
          <a:custGeom>
            <a:avLst/>
            <a:gdLst/>
            <a:ahLst/>
            <a:cxnLst/>
            <a:rect l="l" t="t" r="r" b="b"/>
            <a:pathLst>
              <a:path w="1738629" h="717550">
                <a:moveTo>
                  <a:pt x="0" y="717041"/>
                </a:moveTo>
                <a:lnTo>
                  <a:pt x="173862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650605" y="1770754"/>
            <a:ext cx="1326216" cy="457199"/>
          </a:xfrm>
          <a:custGeom>
            <a:avLst/>
            <a:gdLst/>
            <a:ahLst/>
            <a:cxnLst/>
            <a:rect l="l" t="t" r="r" b="b"/>
            <a:pathLst>
              <a:path w="1503045" h="518160">
                <a:moveTo>
                  <a:pt x="1416430" y="0"/>
                </a:moveTo>
                <a:lnTo>
                  <a:pt x="77315" y="469"/>
                </a:lnTo>
                <a:lnTo>
                  <a:pt x="37986" y="14848"/>
                </a:lnTo>
                <a:lnTo>
                  <a:pt x="10402" y="45290"/>
                </a:lnTo>
                <a:lnTo>
                  <a:pt x="0" y="86360"/>
                </a:lnTo>
                <a:lnTo>
                  <a:pt x="469" y="440865"/>
                </a:lnTo>
                <a:lnTo>
                  <a:pt x="14848" y="480228"/>
                </a:lnTo>
                <a:lnTo>
                  <a:pt x="45290" y="507782"/>
                </a:lnTo>
                <a:lnTo>
                  <a:pt x="86359" y="518160"/>
                </a:lnTo>
                <a:lnTo>
                  <a:pt x="1425475" y="517691"/>
                </a:lnTo>
                <a:lnTo>
                  <a:pt x="1464804" y="503345"/>
                </a:lnTo>
                <a:lnTo>
                  <a:pt x="1492388" y="472925"/>
                </a:lnTo>
                <a:lnTo>
                  <a:pt x="1502790" y="431800"/>
                </a:lnTo>
                <a:lnTo>
                  <a:pt x="1502321" y="77315"/>
                </a:lnTo>
                <a:lnTo>
                  <a:pt x="1487942" y="37986"/>
                </a:lnTo>
                <a:lnTo>
                  <a:pt x="1457500" y="10402"/>
                </a:lnTo>
                <a:lnTo>
                  <a:pt x="14164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650605" y="1770754"/>
            <a:ext cx="1326216" cy="457199"/>
          </a:xfrm>
          <a:custGeom>
            <a:avLst/>
            <a:gdLst/>
            <a:ahLst/>
            <a:cxnLst/>
            <a:rect l="l" t="t" r="r" b="b"/>
            <a:pathLst>
              <a:path w="1503045" h="518160">
                <a:moveTo>
                  <a:pt x="0" y="86360"/>
                </a:moveTo>
                <a:lnTo>
                  <a:pt x="10402" y="45290"/>
                </a:lnTo>
                <a:lnTo>
                  <a:pt x="37986" y="14848"/>
                </a:lnTo>
                <a:lnTo>
                  <a:pt x="77315" y="469"/>
                </a:lnTo>
                <a:lnTo>
                  <a:pt x="1416430" y="0"/>
                </a:lnTo>
                <a:lnTo>
                  <a:pt x="1430966" y="1222"/>
                </a:lnTo>
                <a:lnTo>
                  <a:pt x="1469097" y="17956"/>
                </a:lnTo>
                <a:lnTo>
                  <a:pt x="1494788" y="50060"/>
                </a:lnTo>
                <a:lnTo>
                  <a:pt x="1502790" y="431800"/>
                </a:lnTo>
                <a:lnTo>
                  <a:pt x="1501568" y="446366"/>
                </a:lnTo>
                <a:lnTo>
                  <a:pt x="1484834" y="484520"/>
                </a:lnTo>
                <a:lnTo>
                  <a:pt x="1452730" y="510178"/>
                </a:lnTo>
                <a:lnTo>
                  <a:pt x="86359" y="518160"/>
                </a:lnTo>
                <a:lnTo>
                  <a:pt x="71824" y="516940"/>
                </a:lnTo>
                <a:lnTo>
                  <a:pt x="33693" y="500241"/>
                </a:lnTo>
                <a:lnTo>
                  <a:pt x="8002" y="468154"/>
                </a:lnTo>
                <a:lnTo>
                  <a:pt x="0" y="8636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915400" y="1862193"/>
            <a:ext cx="796178" cy="3259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defTabSz="806867"/>
            <a:r>
              <a:rPr sz="2118" spc="-4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118" spc="4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118" spc="-4" dirty="0">
                <a:solidFill>
                  <a:prstClr val="black"/>
                </a:solidFill>
                <a:latin typeface="Calibri"/>
                <a:cs typeface="Calibri"/>
              </a:rPr>
              <a:t>pi</a:t>
            </a:r>
            <a:r>
              <a:rPr sz="2118" spc="-31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118" spc="-13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endParaRPr sz="2118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50140" y="3301253"/>
            <a:ext cx="2238935" cy="2635624"/>
          </a:xfrm>
          <a:custGeom>
            <a:avLst/>
            <a:gdLst/>
            <a:ahLst/>
            <a:cxnLst/>
            <a:rect l="l" t="t" r="r" b="b"/>
            <a:pathLst>
              <a:path w="2537460" h="2987040">
                <a:moveTo>
                  <a:pt x="0" y="2987040"/>
                </a:moveTo>
                <a:lnTo>
                  <a:pt x="2537460" y="2987040"/>
                </a:lnTo>
                <a:lnTo>
                  <a:pt x="2537460" y="0"/>
                </a:lnTo>
                <a:lnTo>
                  <a:pt x="0" y="0"/>
                </a:lnTo>
                <a:lnTo>
                  <a:pt x="0" y="298704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252831" y="3344284"/>
            <a:ext cx="2233556" cy="25495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43822" y="3356497"/>
            <a:ext cx="2050116" cy="324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806867"/>
            <a:r>
              <a:rPr sz="971" i="1" dirty="0">
                <a:solidFill>
                  <a:prstClr val="black"/>
                </a:solidFill>
                <a:latin typeface="Calibri"/>
                <a:cs typeface="Calibri"/>
              </a:rPr>
              <a:t>Ble</a:t>
            </a:r>
            <a:r>
              <a:rPr sz="971" i="1" spc="-4" dirty="0">
                <a:solidFill>
                  <a:prstClr val="black"/>
                </a:solidFill>
                <a:latin typeface="Calibri"/>
                <a:cs typeface="Calibri"/>
              </a:rPr>
              <a:t>nd</a:t>
            </a:r>
            <a:r>
              <a:rPr sz="971" i="1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971" i="1" spc="-9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971" i="1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971" i="1" spc="-4" dirty="0">
                <a:solidFill>
                  <a:prstClr val="black"/>
                </a:solidFill>
                <a:latin typeface="Calibri"/>
                <a:cs typeface="Calibri"/>
              </a:rPr>
              <a:t> o</a:t>
            </a:r>
            <a:r>
              <a:rPr sz="971" i="1" dirty="0">
                <a:solidFill>
                  <a:prstClr val="black"/>
                </a:solidFill>
                <a:latin typeface="Calibri"/>
                <a:cs typeface="Calibri"/>
              </a:rPr>
              <a:t>f G</a:t>
            </a:r>
            <a:r>
              <a:rPr sz="971" i="1" spc="4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971" i="1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971" i="1" spc="-13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971" i="1" dirty="0">
                <a:solidFill>
                  <a:prstClr val="black"/>
                </a:solidFill>
                <a:latin typeface="Calibri"/>
                <a:cs typeface="Calibri"/>
              </a:rPr>
              <a:t>k </a:t>
            </a:r>
            <a:r>
              <a:rPr sz="971" i="1" spc="-4" dirty="0">
                <a:solidFill>
                  <a:prstClr val="black"/>
                </a:solidFill>
                <a:latin typeface="Calibri"/>
                <a:cs typeface="Calibri"/>
              </a:rPr>
              <a:t>an</a:t>
            </a:r>
            <a:r>
              <a:rPr sz="971" i="1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971" i="1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71" i="1" dirty="0">
                <a:solidFill>
                  <a:prstClr val="black"/>
                </a:solidFill>
                <a:latin typeface="Calibri"/>
                <a:cs typeface="Calibri"/>
              </a:rPr>
              <a:t>Pe</a:t>
            </a:r>
            <a:r>
              <a:rPr sz="971" i="1" spc="-9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971" i="1" spc="-4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971" i="1" spc="-13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971" i="1" spc="-4" dirty="0">
                <a:solidFill>
                  <a:prstClr val="black"/>
                </a:solidFill>
                <a:latin typeface="Calibri"/>
                <a:cs typeface="Calibri"/>
              </a:rPr>
              <a:t>an</a:t>
            </a:r>
            <a:r>
              <a:rPr sz="971" i="1" dirty="0">
                <a:solidFill>
                  <a:prstClr val="black"/>
                </a:solidFill>
                <a:latin typeface="Calibri"/>
                <a:cs typeface="Calibri"/>
              </a:rPr>
              <a:t>, E</a:t>
            </a:r>
            <a:r>
              <a:rPr sz="971" i="1" spc="-4" dirty="0">
                <a:solidFill>
                  <a:prstClr val="black"/>
                </a:solidFill>
                <a:latin typeface="Calibri"/>
                <a:cs typeface="Calibri"/>
              </a:rPr>
              <a:t>gyp</a:t>
            </a:r>
            <a:r>
              <a:rPr sz="971" i="1" dirty="0">
                <a:solidFill>
                  <a:prstClr val="black"/>
                </a:solidFill>
                <a:latin typeface="Calibri"/>
                <a:cs typeface="Calibri"/>
              </a:rPr>
              <a:t>tia</a:t>
            </a:r>
            <a:r>
              <a:rPr sz="971" i="1" spc="-9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971" i="1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endParaRPr sz="971">
              <a:solidFill>
                <a:prstClr val="black"/>
              </a:solidFill>
              <a:latin typeface="Calibri"/>
              <a:cs typeface="Calibri"/>
            </a:endParaRPr>
          </a:p>
          <a:p>
            <a:pPr marL="2241" algn="ctr" defTabSz="806867">
              <a:spcBef>
                <a:spcPts val="212"/>
              </a:spcBef>
            </a:pPr>
            <a:r>
              <a:rPr sz="971" i="1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971" i="1" spc="-9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971" i="1" spc="-4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971" i="1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971" i="1" spc="-9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971" i="1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971" i="1" spc="-4" dirty="0">
                <a:solidFill>
                  <a:prstClr val="black"/>
                </a:solidFill>
                <a:latin typeface="Calibri"/>
                <a:cs typeface="Calibri"/>
              </a:rPr>
              <a:t> (O</a:t>
            </a:r>
            <a:r>
              <a:rPr sz="971" i="1" dirty="0">
                <a:solidFill>
                  <a:prstClr val="black"/>
                </a:solidFill>
                <a:latin typeface="Calibri"/>
                <a:cs typeface="Calibri"/>
              </a:rPr>
              <a:t>ri</a:t>
            </a:r>
            <a:r>
              <a:rPr sz="971" i="1" spc="-4" dirty="0">
                <a:solidFill>
                  <a:prstClr val="black"/>
                </a:solidFill>
                <a:latin typeface="Calibri"/>
                <a:cs typeface="Calibri"/>
              </a:rPr>
              <a:t>en</a:t>
            </a:r>
            <a:r>
              <a:rPr sz="971" i="1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971" i="1" spc="-4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971" i="1" dirty="0">
                <a:solidFill>
                  <a:prstClr val="black"/>
                </a:solidFill>
                <a:latin typeface="Calibri"/>
                <a:cs typeface="Calibri"/>
              </a:rPr>
              <a:t>l) </a:t>
            </a:r>
            <a:r>
              <a:rPr sz="971" i="1" spc="-4" dirty="0">
                <a:solidFill>
                  <a:prstClr val="black"/>
                </a:solidFill>
                <a:latin typeface="Calibri"/>
                <a:cs typeface="Calibri"/>
              </a:rPr>
              <a:t>cu</a:t>
            </a:r>
            <a:r>
              <a:rPr sz="971" i="1" dirty="0">
                <a:solidFill>
                  <a:prstClr val="black"/>
                </a:solidFill>
                <a:latin typeface="Calibri"/>
                <a:cs typeface="Calibri"/>
              </a:rPr>
              <a:t>lt</a:t>
            </a:r>
            <a:r>
              <a:rPr sz="971" i="1" spc="-9" dirty="0">
                <a:solidFill>
                  <a:prstClr val="black"/>
                </a:solidFill>
                <a:latin typeface="Calibri"/>
                <a:cs typeface="Calibri"/>
              </a:rPr>
              <a:t>ur</a:t>
            </a:r>
            <a:r>
              <a:rPr sz="971" i="1" dirty="0">
                <a:solidFill>
                  <a:prstClr val="black"/>
                </a:solidFill>
                <a:latin typeface="Calibri"/>
                <a:cs typeface="Calibri"/>
              </a:rPr>
              <a:t>es.</a:t>
            </a:r>
            <a:endParaRPr sz="97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22307" y="3812242"/>
            <a:ext cx="1986243" cy="2771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 defTabSz="806867">
              <a:lnSpc>
                <a:spcPct val="116700"/>
              </a:lnSpc>
            </a:pP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x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po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sure to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 o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ers’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 id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eas 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ea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s </a:t>
            </a:r>
            <a:r>
              <a:rPr sz="794" b="1" spc="9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an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x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794" b="1" spc="4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794" b="1" spc="4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n 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f 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re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at</a:t>
            </a:r>
            <a:r>
              <a:rPr sz="794" b="1" spc="-13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vi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ty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&amp;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 s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hi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794" b="1" spc="9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794" b="1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794" b="1" spc="-9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794" b="1" spc="-4" dirty="0">
                <a:solidFill>
                  <a:prstClr val="black"/>
                </a:solidFill>
                <a:latin typeface="Calibri"/>
                <a:cs typeface="Calibri"/>
              </a:rPr>
              <a:t>t.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22307" y="4211954"/>
            <a:ext cx="439831" cy="14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defTabSz="806867"/>
            <a:r>
              <a:rPr sz="971" b="1" u="heavy" spc="-9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971" b="1" u="heavy" spc="4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971" b="1" u="heavy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971" b="1" u="heavy" spc="-4" dirty="0">
                <a:solidFill>
                  <a:prstClr val="black"/>
                </a:solidFill>
                <a:latin typeface="Calibri"/>
                <a:cs typeface="Calibri"/>
              </a:rPr>
              <a:t>en</a:t>
            </a:r>
            <a:r>
              <a:rPr sz="971" b="1" u="heavy" spc="4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971" b="1" u="heavy" spc="-4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971" b="1" u="heavy" dirty="0">
                <a:solidFill>
                  <a:prstClr val="black"/>
                </a:solidFill>
                <a:latin typeface="Calibri"/>
                <a:cs typeface="Calibri"/>
              </a:rPr>
              <a:t>:</a:t>
            </a:r>
            <a:endParaRPr sz="97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24013" y="4470811"/>
            <a:ext cx="884704" cy="4738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923" indent="-201717" defTabSz="806867">
              <a:buFont typeface="Symbol"/>
              <a:buChar char=""/>
              <a:tabLst>
                <a:tab pos="213483" algn="l"/>
              </a:tabLst>
            </a:pP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istarc</a:t>
            </a:r>
            <a:r>
              <a:rPr sz="971" spc="-9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endParaRPr sz="971">
              <a:solidFill>
                <a:prstClr val="black"/>
              </a:solidFill>
              <a:latin typeface="Calibri"/>
              <a:cs typeface="Calibri"/>
            </a:endParaRPr>
          </a:p>
          <a:p>
            <a:pPr marL="212923" indent="-201717" defTabSz="806867">
              <a:spcBef>
                <a:spcPts val="75"/>
              </a:spcBef>
              <a:buFont typeface="Symbol"/>
              <a:buChar char=""/>
              <a:tabLst>
                <a:tab pos="213483" algn="l"/>
              </a:tabLst>
            </a:pP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971" spc="-9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971" spc="4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971" spc="-13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my</a:t>
            </a:r>
            <a:endParaRPr sz="971">
              <a:solidFill>
                <a:prstClr val="black"/>
              </a:solidFill>
              <a:latin typeface="Calibri"/>
              <a:cs typeface="Calibri"/>
            </a:endParaRPr>
          </a:p>
          <a:p>
            <a:pPr marL="212923" indent="-201717" defTabSz="806867">
              <a:spcBef>
                <a:spcPts val="71"/>
              </a:spcBef>
              <a:buFont typeface="Symbol"/>
              <a:buChar char=""/>
              <a:tabLst>
                <a:tab pos="213483" algn="l"/>
              </a:tabLst>
            </a:pP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Erat</a:t>
            </a:r>
            <a:r>
              <a:rPr sz="971" spc="4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971" spc="-13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thenes</a:t>
            </a:r>
            <a:endParaRPr sz="97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22307" y="5058111"/>
            <a:ext cx="732865" cy="14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defTabSz="806867"/>
            <a:r>
              <a:rPr sz="971" b="1" u="heavy" spc="-4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971" b="1" u="heavy" spc="-9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971" b="1" u="heavy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971" b="1" u="heavy" spc="-4" dirty="0">
                <a:solidFill>
                  <a:prstClr val="black"/>
                </a:solidFill>
                <a:latin typeface="Calibri"/>
                <a:cs typeface="Calibri"/>
              </a:rPr>
              <a:t>hemati</a:t>
            </a:r>
            <a:r>
              <a:rPr sz="971" b="1" u="heavy" spc="9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971" b="1" u="heavy" dirty="0">
                <a:solidFill>
                  <a:prstClr val="black"/>
                </a:solidFill>
                <a:latin typeface="Calibri"/>
                <a:cs typeface="Calibri"/>
              </a:rPr>
              <a:t>s:</a:t>
            </a:r>
            <a:endParaRPr sz="97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24012" y="5339828"/>
            <a:ext cx="818590" cy="512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923" indent="-201717" defTabSz="806867">
              <a:buFont typeface="Symbol"/>
              <a:buChar char=""/>
              <a:tabLst>
                <a:tab pos="213483" algn="l"/>
              </a:tabLst>
            </a:pP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Eucli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endParaRPr sz="971">
              <a:solidFill>
                <a:prstClr val="black"/>
              </a:solidFill>
              <a:latin typeface="Calibri"/>
              <a:cs typeface="Calibri"/>
            </a:endParaRPr>
          </a:p>
          <a:p>
            <a:pPr marL="212923" indent="-201717" defTabSz="806867">
              <a:spcBef>
                <a:spcPts val="243"/>
              </a:spcBef>
              <a:buFont typeface="Symbol"/>
              <a:buChar char=""/>
              <a:tabLst>
                <a:tab pos="213483" algn="l"/>
              </a:tabLst>
            </a:pP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ch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med</a:t>
            </a:r>
            <a:r>
              <a:rPr sz="971" spc="-13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endParaRPr sz="971">
              <a:solidFill>
                <a:prstClr val="black"/>
              </a:solidFill>
              <a:latin typeface="Calibri"/>
              <a:cs typeface="Calibri"/>
            </a:endParaRPr>
          </a:p>
          <a:p>
            <a:pPr marL="212923" indent="-201717" defTabSz="806867">
              <a:spcBef>
                <a:spcPts val="251"/>
              </a:spcBef>
              <a:buFont typeface="Symbol"/>
              <a:buChar char=""/>
              <a:tabLst>
                <a:tab pos="213483" algn="l"/>
              </a:tabLst>
            </a:pP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Pytha</a:t>
            </a:r>
            <a:r>
              <a:rPr sz="971" spc="-18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971" spc="4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ras</a:t>
            </a:r>
            <a:endParaRPr sz="97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297206" y="1062318"/>
            <a:ext cx="2393576" cy="1653988"/>
          </a:xfrm>
          <a:custGeom>
            <a:avLst/>
            <a:gdLst/>
            <a:ahLst/>
            <a:cxnLst/>
            <a:rect l="l" t="t" r="r" b="b"/>
            <a:pathLst>
              <a:path w="2712720" h="1874520">
                <a:moveTo>
                  <a:pt x="0" y="1874520"/>
                </a:moveTo>
                <a:lnTo>
                  <a:pt x="2712720" y="1874520"/>
                </a:lnTo>
                <a:lnTo>
                  <a:pt x="2712720" y="0"/>
                </a:lnTo>
                <a:lnTo>
                  <a:pt x="0" y="0"/>
                </a:lnTo>
                <a:lnTo>
                  <a:pt x="0" y="1874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297206" y="1062318"/>
            <a:ext cx="2393576" cy="1653988"/>
          </a:xfrm>
          <a:custGeom>
            <a:avLst/>
            <a:gdLst/>
            <a:ahLst/>
            <a:cxnLst/>
            <a:rect l="l" t="t" r="r" b="b"/>
            <a:pathLst>
              <a:path w="2712720" h="1874520">
                <a:moveTo>
                  <a:pt x="0" y="1874520"/>
                </a:moveTo>
                <a:lnTo>
                  <a:pt x="2712720" y="1874520"/>
                </a:lnTo>
                <a:lnTo>
                  <a:pt x="2712720" y="0"/>
                </a:lnTo>
                <a:lnTo>
                  <a:pt x="0" y="0"/>
                </a:lnTo>
                <a:lnTo>
                  <a:pt x="0" y="187452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299895" y="1105347"/>
            <a:ext cx="2388198" cy="1567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571346" y="1115209"/>
            <a:ext cx="1725706" cy="3372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363" indent="-201156" defTabSz="806867">
              <a:buFont typeface="Symbol"/>
              <a:buChar char=""/>
              <a:tabLst>
                <a:tab pos="212923" algn="l"/>
              </a:tabLst>
            </a:pP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Fa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ther </a:t>
            </a:r>
            <a:r>
              <a:rPr sz="971" spc="-9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971" spc="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Al</a:t>
            </a:r>
            <a:r>
              <a:rPr sz="971" spc="-13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xan</a:t>
            </a:r>
            <a:r>
              <a:rPr sz="971" spc="-9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er t</a:t>
            </a:r>
            <a:r>
              <a:rPr sz="971" spc="-13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e G</a:t>
            </a:r>
            <a:r>
              <a:rPr sz="971" spc="-13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eat</a:t>
            </a:r>
            <a:endParaRPr sz="971">
              <a:solidFill>
                <a:prstClr val="black"/>
              </a:solidFill>
              <a:latin typeface="Calibri"/>
              <a:cs typeface="Calibri"/>
            </a:endParaRPr>
          </a:p>
          <a:p>
            <a:pPr marL="11206" defTabSz="806867">
              <a:spcBef>
                <a:spcPts val="251"/>
              </a:spcBef>
            </a:pPr>
            <a:r>
              <a:rPr sz="971" dirty="0">
                <a:solidFill>
                  <a:prstClr val="black"/>
                </a:solidFill>
                <a:latin typeface="Symbol"/>
                <a:cs typeface="Symbol"/>
              </a:rPr>
              <a:t></a:t>
            </a:r>
            <a:endParaRPr sz="971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773007" y="1304139"/>
            <a:ext cx="1585071" cy="14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defTabSz="806867"/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Re</a:t>
            </a:r>
            <a:r>
              <a:rPr sz="971" spc="-9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971" spc="4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gn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971" spc="-9" dirty="0">
                <a:solidFill>
                  <a:prstClr val="black"/>
                </a:solidFill>
                <a:latin typeface="Calibri"/>
                <a:cs typeface="Calibri"/>
              </a:rPr>
              <a:t>z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es</a:t>
            </a:r>
            <a:r>
              <a:rPr sz="971" spc="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Gr</a:t>
            </a:r>
            <a:r>
              <a:rPr sz="971" spc="-13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ece</a:t>
            </a:r>
            <a:r>
              <a:rPr sz="971" spc="-13" dirty="0">
                <a:solidFill>
                  <a:prstClr val="black"/>
                </a:solidFill>
                <a:latin typeface="Calibri"/>
                <a:cs typeface="Calibri"/>
              </a:rPr>
              <a:t>’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s </a:t>
            </a:r>
            <a:r>
              <a:rPr sz="971" spc="-9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ea</a:t>
            </a:r>
            <a:r>
              <a:rPr sz="971" spc="-9" dirty="0">
                <a:solidFill>
                  <a:prstClr val="black"/>
                </a:solidFill>
                <a:latin typeface="Calibri"/>
                <a:cs typeface="Calibri"/>
              </a:rPr>
              <a:t>ke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ed</a:t>
            </a:r>
            <a:endParaRPr sz="97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571346" y="1476263"/>
            <a:ext cx="2038350" cy="12158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363" marR="4483" defTabSz="806867">
              <a:lnSpc>
                <a:spcPct val="117300"/>
              </a:lnSpc>
            </a:pP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sta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te</a:t>
            </a:r>
            <a:r>
              <a:rPr sz="971" spc="-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after</a:t>
            </a:r>
            <a:r>
              <a:rPr sz="971" spc="-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971" spc="-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Pe</a:t>
            </a:r>
            <a:r>
              <a:rPr sz="971" spc="-13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971" spc="4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971" spc="-18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971" spc="4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nn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es</a:t>
            </a:r>
            <a:r>
              <a:rPr sz="971" spc="-13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an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War</a:t>
            </a:r>
            <a:r>
              <a:rPr sz="971" spc="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– 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Cap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tures</a:t>
            </a:r>
            <a:r>
              <a:rPr sz="971" spc="-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971" spc="-9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971" spc="-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71" spc="4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f t</a:t>
            </a:r>
            <a:r>
              <a:rPr sz="971" spc="-18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e Gr</a:t>
            </a:r>
            <a:r>
              <a:rPr sz="971" spc="-13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971" spc="-9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k ci</a:t>
            </a:r>
            <a:r>
              <a:rPr sz="971" spc="-13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971" spc="4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- 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sta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tes.</a:t>
            </a:r>
            <a:endParaRPr sz="971">
              <a:solidFill>
                <a:prstClr val="black"/>
              </a:solidFill>
              <a:latin typeface="Calibri"/>
              <a:cs typeface="Calibri"/>
            </a:endParaRPr>
          </a:p>
          <a:p>
            <a:pPr marL="212363" indent="-201156" defTabSz="806867">
              <a:spcBef>
                <a:spcPts val="243"/>
              </a:spcBef>
              <a:buFont typeface="Symbol"/>
              <a:buChar char=""/>
              <a:tabLst>
                <a:tab pos="212923" algn="l"/>
              </a:tabLst>
            </a:pP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Ra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ise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s A</a:t>
            </a:r>
            <a:r>
              <a:rPr sz="971" spc="-18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exa</a:t>
            </a:r>
            <a:r>
              <a:rPr sz="971" spc="-9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er</a:t>
            </a:r>
            <a:r>
              <a:rPr sz="971" spc="-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to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pp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re</a:t>
            </a:r>
            <a:r>
              <a:rPr sz="971" spc="-13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te</a:t>
            </a:r>
            <a:r>
              <a:rPr sz="971" spc="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endParaRPr sz="971">
              <a:solidFill>
                <a:prstClr val="black"/>
              </a:solidFill>
              <a:latin typeface="Calibri"/>
              <a:cs typeface="Calibri"/>
            </a:endParaRPr>
          </a:p>
          <a:p>
            <a:pPr marL="212363" defTabSz="806867">
              <a:spcBef>
                <a:spcPts val="202"/>
              </a:spcBef>
            </a:pP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th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ing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s Gre</a:t>
            </a:r>
            <a:r>
              <a:rPr sz="971" spc="-9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k.</a:t>
            </a:r>
            <a:endParaRPr sz="971">
              <a:solidFill>
                <a:prstClr val="black"/>
              </a:solidFill>
              <a:latin typeface="Calibri"/>
              <a:cs typeface="Calibri"/>
            </a:endParaRPr>
          </a:p>
          <a:p>
            <a:pPr marL="212363" marR="471232" indent="-201156" defTabSz="806867">
              <a:lnSpc>
                <a:spcPct val="118200"/>
              </a:lnSpc>
              <a:spcBef>
                <a:spcPts val="31"/>
              </a:spcBef>
              <a:buFont typeface="Symbol"/>
              <a:buChar char=""/>
              <a:tabLst>
                <a:tab pos="212923" algn="l"/>
              </a:tabLst>
            </a:pP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Ass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ssi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ated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71" spc="-9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971" spc="-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Da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ugh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ter’s We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dd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971" spc="-9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 C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ele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b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971" spc="-13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ti</a:t>
            </a:r>
            <a:r>
              <a:rPr sz="971" spc="4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endParaRPr sz="97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067301" y="510987"/>
            <a:ext cx="3556746" cy="2077571"/>
          </a:xfrm>
          <a:custGeom>
            <a:avLst/>
            <a:gdLst/>
            <a:ahLst/>
            <a:cxnLst/>
            <a:rect l="l" t="t" r="r" b="b"/>
            <a:pathLst>
              <a:path w="4030979" h="2354580">
                <a:moveTo>
                  <a:pt x="0" y="2354579"/>
                </a:moveTo>
                <a:lnTo>
                  <a:pt x="4030979" y="2354579"/>
                </a:lnTo>
                <a:lnTo>
                  <a:pt x="4030979" y="0"/>
                </a:lnTo>
                <a:lnTo>
                  <a:pt x="0" y="0"/>
                </a:lnTo>
                <a:lnTo>
                  <a:pt x="0" y="2354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069990" y="554018"/>
            <a:ext cx="3551368" cy="19915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152017" y="555363"/>
            <a:ext cx="3387313" cy="19901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300818" y="551330"/>
            <a:ext cx="847164" cy="766482"/>
          </a:xfrm>
          <a:custGeom>
            <a:avLst/>
            <a:gdLst/>
            <a:ahLst/>
            <a:cxnLst/>
            <a:rect l="l" t="t" r="r" b="b"/>
            <a:pathLst>
              <a:path w="960120" h="868680">
                <a:moveTo>
                  <a:pt x="0" y="868679"/>
                </a:moveTo>
                <a:lnTo>
                  <a:pt x="960119" y="868679"/>
                </a:lnTo>
                <a:lnTo>
                  <a:pt x="960119" y="0"/>
                </a:lnTo>
                <a:lnTo>
                  <a:pt x="0" y="0"/>
                </a:lnTo>
                <a:lnTo>
                  <a:pt x="0" y="8686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300818" y="551330"/>
            <a:ext cx="847164" cy="766482"/>
          </a:xfrm>
          <a:custGeom>
            <a:avLst/>
            <a:gdLst/>
            <a:ahLst/>
            <a:cxnLst/>
            <a:rect l="l" t="t" r="r" b="b"/>
            <a:pathLst>
              <a:path w="960120" h="868680">
                <a:moveTo>
                  <a:pt x="0" y="868679"/>
                </a:moveTo>
                <a:lnTo>
                  <a:pt x="960119" y="868679"/>
                </a:lnTo>
                <a:lnTo>
                  <a:pt x="960119" y="0"/>
                </a:lnTo>
                <a:lnTo>
                  <a:pt x="0" y="0"/>
                </a:lnTo>
                <a:lnTo>
                  <a:pt x="0" y="868679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303507" y="594360"/>
            <a:ext cx="841785" cy="6804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385534" y="595704"/>
            <a:ext cx="677732" cy="6790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207188" y="2312893"/>
            <a:ext cx="1889312" cy="1855694"/>
          </a:xfrm>
          <a:custGeom>
            <a:avLst/>
            <a:gdLst/>
            <a:ahLst/>
            <a:cxnLst/>
            <a:rect l="l" t="t" r="r" b="b"/>
            <a:pathLst>
              <a:path w="2141220" h="2103120">
                <a:moveTo>
                  <a:pt x="0" y="2103120"/>
                </a:moveTo>
                <a:lnTo>
                  <a:pt x="2141220" y="2103120"/>
                </a:lnTo>
                <a:lnTo>
                  <a:pt x="2141220" y="0"/>
                </a:lnTo>
                <a:lnTo>
                  <a:pt x="0" y="0"/>
                </a:lnTo>
                <a:lnTo>
                  <a:pt x="0" y="21031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209878" y="2355925"/>
            <a:ext cx="1883933" cy="17696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207188" y="2312893"/>
            <a:ext cx="1889312" cy="1762406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84680" marR="335074" indent="-201717" defTabSz="806867">
              <a:lnSpc>
                <a:spcPct val="117300"/>
              </a:lnSpc>
              <a:buFont typeface="Symbol"/>
              <a:buChar char=""/>
              <a:tabLst>
                <a:tab pos="485241" algn="l"/>
              </a:tabLst>
            </a:pP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exa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nd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er </a:t>
            </a:r>
            <a:r>
              <a:rPr sz="971" spc="-13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971" spc="-9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le</a:t>
            </a:r>
            <a:r>
              <a:rPr sz="971" spc="-9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es tak</a:t>
            </a:r>
            <a:r>
              <a:rPr sz="971" spc="-9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971" spc="4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971" spc="-9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er</a:t>
            </a:r>
            <a:r>
              <a:rPr sz="971" spc="-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71" spc="4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f G</a:t>
            </a:r>
            <a:r>
              <a:rPr sz="971" spc="-13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ee</a:t>
            </a:r>
            <a:r>
              <a:rPr sz="971" spc="-13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e.</a:t>
            </a:r>
            <a:endParaRPr sz="971">
              <a:solidFill>
                <a:prstClr val="black"/>
              </a:solidFill>
              <a:latin typeface="Calibri"/>
              <a:cs typeface="Calibri"/>
            </a:endParaRPr>
          </a:p>
          <a:p>
            <a:pPr marL="484680" marR="303696" indent="-201717" defTabSz="806867">
              <a:lnSpc>
                <a:spcPct val="117300"/>
              </a:lnSpc>
              <a:spcBef>
                <a:spcPts val="40"/>
              </a:spcBef>
              <a:buFont typeface="Symbol"/>
              <a:buChar char=""/>
              <a:tabLst>
                <a:tab pos="485241" algn="l"/>
              </a:tabLst>
            </a:pP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Cap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tures A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971" spc="-13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971" spc="4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a Pen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insu</a:t>
            </a:r>
            <a:r>
              <a:rPr sz="971" spc="-9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a 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971" spc="-13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971" spc="4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971" spc="-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ersia</a:t>
            </a:r>
            <a:endParaRPr sz="971">
              <a:solidFill>
                <a:prstClr val="black"/>
              </a:solidFill>
              <a:latin typeface="Calibri"/>
              <a:cs typeface="Calibri"/>
            </a:endParaRPr>
          </a:p>
          <a:p>
            <a:pPr marL="484680" marR="257749" indent="-201717" defTabSz="806867">
              <a:lnSpc>
                <a:spcPct val="116399"/>
              </a:lnSpc>
              <a:spcBef>
                <a:spcPts val="62"/>
              </a:spcBef>
              <a:buFont typeface="Symbol"/>
              <a:buChar char=""/>
              <a:tabLst>
                <a:tab pos="485241" algn="l"/>
              </a:tabLst>
            </a:pP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Pr</a:t>
            </a:r>
            <a:r>
              <a:rPr sz="971" spc="-9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cla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971" spc="-9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ed </a:t>
            </a:r>
            <a:r>
              <a:rPr sz="971" spc="4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971" spc="-13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aoh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in 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Egypt.</a:t>
            </a:r>
            <a:endParaRPr sz="971">
              <a:solidFill>
                <a:prstClr val="black"/>
              </a:solidFill>
              <a:latin typeface="Calibri"/>
              <a:cs typeface="Calibri"/>
            </a:endParaRPr>
          </a:p>
          <a:p>
            <a:pPr marL="484680" marR="372615" indent="-201717" defTabSz="806867">
              <a:lnSpc>
                <a:spcPct val="116500"/>
              </a:lnSpc>
              <a:spcBef>
                <a:spcPts val="62"/>
              </a:spcBef>
              <a:buFont typeface="Symbol"/>
              <a:buChar char=""/>
              <a:tabLst>
                <a:tab pos="485241" algn="l"/>
              </a:tabLst>
            </a:pP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971" spc="-9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let</a:t>
            </a:r>
            <a:r>
              <a:rPr sz="971" spc="-9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s 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def</a:t>
            </a:r>
            <a:r>
              <a:rPr sz="971" spc="-9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at</a:t>
            </a:r>
            <a:r>
              <a:rPr sz="971" spc="-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71" spc="4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f Persian</a:t>
            </a:r>
            <a:r>
              <a:rPr sz="971" spc="-1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971" spc="4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971" spc="-13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endParaRPr sz="971">
              <a:solidFill>
                <a:prstClr val="black"/>
              </a:solidFill>
              <a:latin typeface="Calibri"/>
              <a:cs typeface="Calibri"/>
            </a:endParaRPr>
          </a:p>
          <a:p>
            <a:pPr marL="484680" marR="100858" indent="-201717" defTabSz="806867">
              <a:lnSpc>
                <a:spcPct val="118200"/>
              </a:lnSpc>
              <a:spcBef>
                <a:spcPts val="40"/>
              </a:spcBef>
              <a:buFont typeface="Symbol"/>
              <a:buChar char=""/>
              <a:tabLst>
                <a:tab pos="485241" algn="l"/>
              </a:tabLst>
            </a:pP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Stret</a:t>
            </a:r>
            <a:r>
              <a:rPr sz="971" spc="4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es</a:t>
            </a:r>
            <a:r>
              <a:rPr sz="971" spc="-9" dirty="0">
                <a:solidFill>
                  <a:prstClr val="black"/>
                </a:solidFill>
                <a:latin typeface="Calibri"/>
                <a:cs typeface="Calibri"/>
              </a:rPr>
              <a:t> E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ire</a:t>
            </a:r>
            <a:r>
              <a:rPr sz="971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to</a:t>
            </a:r>
            <a:r>
              <a:rPr sz="971" spc="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ndu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s River </a:t>
            </a:r>
            <a:r>
              <a:rPr sz="971" spc="-13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al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ey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in the</a:t>
            </a:r>
            <a:r>
              <a:rPr sz="971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East</a:t>
            </a:r>
            <a:endParaRPr sz="97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801048" y="4769672"/>
            <a:ext cx="1574651" cy="10165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798359" y="4726641"/>
            <a:ext cx="1580029" cy="105080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84120" marR="155210" indent="-201717" defTabSz="806867">
              <a:lnSpc>
                <a:spcPct val="116900"/>
              </a:lnSpc>
              <a:buFont typeface="Symbol"/>
              <a:buChar char=""/>
              <a:tabLst>
                <a:tab pos="484680" algn="l"/>
              </a:tabLst>
            </a:pP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971" spc="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clear</a:t>
            </a:r>
            <a:r>
              <a:rPr sz="971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suc</a:t>
            </a:r>
            <a:r>
              <a:rPr sz="971" spc="-13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es</a:t>
            </a:r>
            <a:r>
              <a:rPr sz="971" spc="-9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971" spc="4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r a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ter A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971" spc="-13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xa</a:t>
            </a:r>
            <a:r>
              <a:rPr sz="971" spc="-9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er’s Death</a:t>
            </a:r>
            <a:endParaRPr sz="971">
              <a:solidFill>
                <a:prstClr val="black"/>
              </a:solidFill>
              <a:latin typeface="Calibri"/>
              <a:cs typeface="Calibri"/>
            </a:endParaRPr>
          </a:p>
          <a:p>
            <a:pPr marL="484120" marR="175381" indent="-201717" defTabSz="806867">
              <a:lnSpc>
                <a:spcPct val="117300"/>
              </a:lnSpc>
              <a:spcBef>
                <a:spcPts val="53"/>
              </a:spcBef>
              <a:buFont typeface="Symbol"/>
              <a:buChar char=""/>
              <a:tabLst>
                <a:tab pos="484680" algn="l"/>
              </a:tabLst>
            </a:pP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Figh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ti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971" spc="4" dirty="0">
                <a:solidFill>
                  <a:prstClr val="black"/>
                </a:solidFill>
                <a:latin typeface="Calibri"/>
                <a:cs typeface="Calibri"/>
              </a:rPr>
              <a:t>mo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g 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enerals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 sp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ts</a:t>
            </a:r>
            <a:r>
              <a:rPr sz="971" spc="-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e 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971" spc="4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971" spc="-4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971" dirty="0">
                <a:solidFill>
                  <a:prstClr val="black"/>
                </a:solidFill>
                <a:latin typeface="Calibri"/>
                <a:cs typeface="Calibri"/>
              </a:rPr>
              <a:t>ire.</a:t>
            </a:r>
            <a:endParaRPr sz="97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414695" y="4151107"/>
            <a:ext cx="3040380" cy="18973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496723" y="4152451"/>
            <a:ext cx="2916666" cy="18960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8962913" y="560742"/>
            <a:ext cx="882127" cy="9829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9044939" y="562087"/>
            <a:ext cx="751691" cy="98163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507441" y="4390464"/>
            <a:ext cx="1183341" cy="1768288"/>
          </a:xfrm>
          <a:custGeom>
            <a:avLst/>
            <a:gdLst/>
            <a:ahLst/>
            <a:cxnLst/>
            <a:rect l="l" t="t" r="r" b="b"/>
            <a:pathLst>
              <a:path w="1341120" h="2004059">
                <a:moveTo>
                  <a:pt x="0" y="2004060"/>
                </a:moveTo>
                <a:lnTo>
                  <a:pt x="1341120" y="2004060"/>
                </a:lnTo>
                <a:lnTo>
                  <a:pt x="1341120" y="0"/>
                </a:lnTo>
                <a:lnTo>
                  <a:pt x="0" y="0"/>
                </a:lnTo>
                <a:lnTo>
                  <a:pt x="0" y="20040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507441" y="4390464"/>
            <a:ext cx="1183341" cy="1768288"/>
          </a:xfrm>
          <a:custGeom>
            <a:avLst/>
            <a:gdLst/>
            <a:ahLst/>
            <a:cxnLst/>
            <a:rect l="l" t="t" r="r" b="b"/>
            <a:pathLst>
              <a:path w="1341120" h="2004059">
                <a:moveTo>
                  <a:pt x="0" y="2004060"/>
                </a:moveTo>
                <a:lnTo>
                  <a:pt x="1341120" y="2004060"/>
                </a:lnTo>
                <a:lnTo>
                  <a:pt x="1341120" y="0"/>
                </a:lnTo>
                <a:lnTo>
                  <a:pt x="0" y="0"/>
                </a:lnTo>
                <a:lnTo>
                  <a:pt x="0" y="200406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510131" y="4433495"/>
            <a:ext cx="1177962" cy="16822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592157" y="4434840"/>
            <a:ext cx="1013908" cy="168088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/>
            <a:endParaRPr sz="1588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3F0FF00-E38A-4214-AC1B-CA193AC025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634180"/>
            <a:ext cx="12082464" cy="737419"/>
          </a:xfrm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 algn="l" eaLnBrk="1" hangingPunct="1"/>
            <a:r>
              <a:rPr lang="en-US" altLang="en-US" sz="4000" b="1" dirty="0">
                <a:solidFill>
                  <a:schemeClr val="tx1"/>
                </a:solidFill>
                <a:latin typeface="Papyrus" panose="03070502060502030205" pitchFamily="66" charset="0"/>
              </a:rPr>
              <a:t>Create a visual representation(pictures and words) that shows at least 5 ways in which Ancient Greece still impacts us today.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5123" name="Oval 12">
            <a:hlinkClick r:id="" action="ppaction://noaction"/>
            <a:extLst>
              <a:ext uri="{FF2B5EF4-FFF2-40B4-BE49-F238E27FC236}">
                <a16:creationId xmlns:a16="http://schemas.microsoft.com/office/drawing/2014/main" id="{853E4BF2-047B-45C0-A423-05E2A30D7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487739"/>
            <a:ext cx="1238250" cy="1254125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architecture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pyrus" panose="03070502060502030205" pitchFamily="66" charset="0"/>
              <a:ea typeface="+mn-ea"/>
              <a:cs typeface="+mn-cs"/>
            </a:endParaRPr>
          </a:p>
        </p:txBody>
      </p:sp>
      <p:sp>
        <p:nvSpPr>
          <p:cNvPr id="5124" name="Oval 13">
            <a:hlinkClick r:id="" action="ppaction://noaction"/>
            <a:extLst>
              <a:ext uri="{FF2B5EF4-FFF2-40B4-BE49-F238E27FC236}">
                <a16:creationId xmlns:a16="http://schemas.microsoft.com/office/drawing/2014/main" id="{834D4F18-94AC-4978-BF30-5D1AFF627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113" y="5297488"/>
            <a:ext cx="1238250" cy="1255712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philosophy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pyrus" panose="03070502060502030205" pitchFamily="66" charset="0"/>
              <a:ea typeface="+mn-ea"/>
              <a:cs typeface="+mn-cs"/>
            </a:endParaRPr>
          </a:p>
        </p:txBody>
      </p:sp>
      <p:sp>
        <p:nvSpPr>
          <p:cNvPr id="5125" name="Oval 15">
            <a:hlinkClick r:id="" action="ppaction://noaction"/>
            <a:extLst>
              <a:ext uri="{FF2B5EF4-FFF2-40B4-BE49-F238E27FC236}">
                <a16:creationId xmlns:a16="http://schemas.microsoft.com/office/drawing/2014/main" id="{4A6DCF55-8EC8-4259-892F-0D94E40A4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9025" y="3487739"/>
            <a:ext cx="1238250" cy="1254125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Olympics</a:t>
            </a:r>
          </a:p>
        </p:txBody>
      </p:sp>
      <p:sp>
        <p:nvSpPr>
          <p:cNvPr id="5126" name="Oval 10">
            <a:hlinkClick r:id="rId2" action="ppaction://hlinksldjump"/>
            <a:extLst>
              <a:ext uri="{FF2B5EF4-FFF2-40B4-BE49-F238E27FC236}">
                <a16:creationId xmlns:a16="http://schemas.microsoft.com/office/drawing/2014/main" id="{D5DC5348-A8DC-4340-877C-C63C8CF29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2264" y="2222501"/>
            <a:ext cx="1239837" cy="1255713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epics</a:t>
            </a:r>
          </a:p>
        </p:txBody>
      </p:sp>
      <p:sp>
        <p:nvSpPr>
          <p:cNvPr id="5127" name="Oval 11">
            <a:hlinkClick r:id="" action="ppaction://noaction"/>
            <a:extLst>
              <a:ext uri="{FF2B5EF4-FFF2-40B4-BE49-F238E27FC236}">
                <a16:creationId xmlns:a16="http://schemas.microsoft.com/office/drawing/2014/main" id="{B6D7B466-3714-4C25-AAAF-0CDD12D76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2264" y="4751388"/>
            <a:ext cx="1239837" cy="1255712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Greek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mythology</a:t>
            </a:r>
          </a:p>
        </p:txBody>
      </p:sp>
      <p:sp>
        <p:nvSpPr>
          <p:cNvPr id="5128" name="Oval 14">
            <a:hlinkClick r:id="" action="ppaction://noaction"/>
            <a:extLst>
              <a:ext uri="{FF2B5EF4-FFF2-40B4-BE49-F238E27FC236}">
                <a16:creationId xmlns:a16="http://schemas.microsoft.com/office/drawing/2014/main" id="{1CF7E71D-A97D-4BC5-A133-91154733D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75" y="4751388"/>
            <a:ext cx="1239838" cy="1255712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tragedy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comedy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pyrus" panose="03070502060502030205" pitchFamily="66" charset="0"/>
              <a:ea typeface="+mn-ea"/>
              <a:cs typeface="+mn-cs"/>
            </a:endParaRPr>
          </a:p>
        </p:txBody>
      </p:sp>
      <p:sp>
        <p:nvSpPr>
          <p:cNvPr id="5129" name="Oval 16">
            <a:hlinkClick r:id="" action="ppaction://noaction"/>
            <a:extLst>
              <a:ext uri="{FF2B5EF4-FFF2-40B4-BE49-F238E27FC236}">
                <a16:creationId xmlns:a16="http://schemas.microsoft.com/office/drawing/2014/main" id="{52D78BA3-9DCA-4355-B045-BD7DD6D08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75" y="2222501"/>
            <a:ext cx="1239838" cy="1255713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trial by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jury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pyrus" panose="03070502060502030205" pitchFamily="66" charset="0"/>
              <a:ea typeface="+mn-ea"/>
              <a:cs typeface="+mn-cs"/>
            </a:endParaRPr>
          </a:p>
        </p:txBody>
      </p:sp>
      <p:sp>
        <p:nvSpPr>
          <p:cNvPr id="5130" name="Oval 17">
            <a:hlinkClick r:id="rId3" action="ppaction://hlinksldjump"/>
            <a:extLst>
              <a:ext uri="{FF2B5EF4-FFF2-40B4-BE49-F238E27FC236}">
                <a16:creationId xmlns:a16="http://schemas.microsoft.com/office/drawing/2014/main" id="{2E57EBDD-E461-42C1-8370-E0F68307D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113" y="1676401"/>
            <a:ext cx="1238250" cy="1255713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democracy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pyrus" panose="03070502060502030205" pitchFamily="66" charset="0"/>
              <a:ea typeface="+mn-ea"/>
              <a:cs typeface="+mn-cs"/>
            </a:endParaRPr>
          </a:p>
        </p:txBody>
      </p:sp>
      <p:sp>
        <p:nvSpPr>
          <p:cNvPr id="5131" name="Oval 44">
            <a:hlinkClick r:id="" action="ppaction://noaction"/>
            <a:extLst>
              <a:ext uri="{FF2B5EF4-FFF2-40B4-BE49-F238E27FC236}">
                <a16:creationId xmlns:a16="http://schemas.microsoft.com/office/drawing/2014/main" id="{59BD3C09-95BB-42BA-96B4-728DBFC2D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0" y="2149476"/>
            <a:ext cx="1238250" cy="1255713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scientific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method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pyrus" panose="03070502060502030205" pitchFamily="66" charset="0"/>
              <a:ea typeface="+mn-ea"/>
              <a:cs typeface="+mn-cs"/>
            </a:endParaRPr>
          </a:p>
        </p:txBody>
      </p:sp>
      <p:sp>
        <p:nvSpPr>
          <p:cNvPr id="5132" name="Oval 46">
            <a:hlinkClick r:id="" action="ppaction://noaction"/>
            <a:extLst>
              <a:ext uri="{FF2B5EF4-FFF2-40B4-BE49-F238E27FC236}">
                <a16:creationId xmlns:a16="http://schemas.microsoft.com/office/drawing/2014/main" id="{2890A3F0-D0BE-4B97-9927-A054167B4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0" y="4679951"/>
            <a:ext cx="1238250" cy="1255713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Socratic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Method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pyrus" panose="03070502060502030205" pitchFamily="66" charset="0"/>
              <a:ea typeface="+mn-ea"/>
              <a:cs typeface="+mn-cs"/>
            </a:endParaRPr>
          </a:p>
        </p:txBody>
      </p:sp>
      <p:sp>
        <p:nvSpPr>
          <p:cNvPr id="5133" name="Oval 47">
            <a:hlinkClick r:id="" action="ppaction://noaction"/>
            <a:extLst>
              <a:ext uri="{FF2B5EF4-FFF2-40B4-BE49-F238E27FC236}">
                <a16:creationId xmlns:a16="http://schemas.microsoft.com/office/drawing/2014/main" id="{77F82A0C-DB76-4916-A0F5-2C7BB61EE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424238"/>
            <a:ext cx="1238250" cy="1255712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theater</a:t>
            </a:r>
          </a:p>
        </p:txBody>
      </p:sp>
      <p:sp>
        <p:nvSpPr>
          <p:cNvPr id="5134" name="Oval 55">
            <a:hlinkClick r:id="" action="ppaction://noaction"/>
            <a:extLst>
              <a:ext uri="{FF2B5EF4-FFF2-40B4-BE49-F238E27FC236}">
                <a16:creationId xmlns:a16="http://schemas.microsoft.com/office/drawing/2014/main" id="{BDD266D2-68D5-4D1E-B552-176EAC47FBB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382000" y="2133600"/>
            <a:ext cx="1295400" cy="1252538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classification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pyrus" panose="03070502060502030205" pitchFamily="66" charset="0"/>
              <a:ea typeface="+mn-ea"/>
              <a:cs typeface="+mn-cs"/>
            </a:endParaRPr>
          </a:p>
        </p:txBody>
      </p:sp>
      <p:sp>
        <p:nvSpPr>
          <p:cNvPr id="5135" name="Oval 56">
            <a:hlinkClick r:id="" action="ppaction://noaction"/>
            <a:extLst>
              <a:ext uri="{FF2B5EF4-FFF2-40B4-BE49-F238E27FC236}">
                <a16:creationId xmlns:a16="http://schemas.microsoft.com/office/drawing/2014/main" id="{36D927C8-C247-46BC-BC0B-67ED920729B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382000" y="4660901"/>
            <a:ext cx="1238250" cy="1254125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marathon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pyrus" panose="03070502060502030205" pitchFamily="66" charset="0"/>
              <a:ea typeface="+mn-ea"/>
              <a:cs typeface="+mn-cs"/>
            </a:endParaRPr>
          </a:p>
        </p:txBody>
      </p:sp>
      <p:sp>
        <p:nvSpPr>
          <p:cNvPr id="5136" name="Oval 57">
            <a:hlinkClick r:id="" action="ppaction://noaction"/>
            <a:extLst>
              <a:ext uri="{FF2B5EF4-FFF2-40B4-BE49-F238E27FC236}">
                <a16:creationId xmlns:a16="http://schemas.microsoft.com/office/drawing/2014/main" id="{C57B42F9-837E-4E22-BFCE-5A296D57221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144000" y="3405188"/>
            <a:ext cx="1371600" cy="1319212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Hippocratic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Oath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pyrus" panose="03070502060502030205" pitchFamily="66" charset="0"/>
              <a:ea typeface="+mn-ea"/>
              <a:cs typeface="+mn-cs"/>
            </a:endParaRPr>
          </a:p>
        </p:txBody>
      </p:sp>
      <p:pic>
        <p:nvPicPr>
          <p:cNvPr id="5137" name="Picture 67">
            <a:extLst>
              <a:ext uri="{FF2B5EF4-FFF2-40B4-BE49-F238E27FC236}">
                <a16:creationId xmlns:a16="http://schemas.microsoft.com/office/drawing/2014/main" id="{5C91094A-A75F-4AE3-881E-688D73902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3352800"/>
            <a:ext cx="206216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902495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32" y="422946"/>
            <a:ext cx="1229229" cy="16964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622" y="1003523"/>
            <a:ext cx="1499746" cy="11888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8772" y="918172"/>
            <a:ext cx="1219306" cy="12741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365" y="2783663"/>
            <a:ext cx="1827867" cy="16643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6415" y="3200324"/>
            <a:ext cx="2320762" cy="1591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38170" t="32942" r="40621" b="-16400"/>
          <a:stretch/>
        </p:blipFill>
        <p:spPr>
          <a:xfrm>
            <a:off x="10251858" y="4284543"/>
            <a:ext cx="1460090" cy="2251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6961" y="4674777"/>
            <a:ext cx="1518036" cy="15790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21955" y="4674777"/>
            <a:ext cx="1944793" cy="19447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9216" y="4191010"/>
            <a:ext cx="1219306" cy="12193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20355" y="2693405"/>
            <a:ext cx="1292464" cy="19813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12819" y="215748"/>
            <a:ext cx="1414395" cy="23166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43250" y="5035209"/>
            <a:ext cx="1585175" cy="16287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36216" y="2346856"/>
            <a:ext cx="1060796" cy="24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3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">
      <a:dk1>
        <a:srgbClr val="000080"/>
      </a:dk1>
      <a:lt1>
        <a:srgbClr val="FFFFFF"/>
      </a:lt1>
      <a:dk2>
        <a:srgbClr val="666699"/>
      </a:dk2>
      <a:lt2>
        <a:srgbClr val="FFFFFF"/>
      </a:lt2>
      <a:accent1>
        <a:srgbClr val="FF6666"/>
      </a:accent1>
      <a:accent2>
        <a:srgbClr val="6666FF"/>
      </a:accent2>
      <a:accent3>
        <a:srgbClr val="B8B8CA"/>
      </a:accent3>
      <a:accent4>
        <a:srgbClr val="DADADA"/>
      </a:accent4>
      <a:accent5>
        <a:srgbClr val="FFB8B8"/>
      </a:accent5>
      <a:accent6>
        <a:srgbClr val="5C5CE7"/>
      </a:accent6>
      <a:hlink>
        <a:srgbClr val="99CCFF"/>
      </a:hlink>
      <a:folHlink>
        <a:srgbClr val="FFFF99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329</Words>
  <Application>Microsoft Office PowerPoint</Application>
  <PresentationFormat>Widescreen</PresentationFormat>
  <Paragraphs>126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Algerian</vt:lpstr>
      <vt:lpstr>Arial</vt:lpstr>
      <vt:lpstr>Calibri</vt:lpstr>
      <vt:lpstr>Calibri Light</vt:lpstr>
      <vt:lpstr>Courier New</vt:lpstr>
      <vt:lpstr>Papyrus</vt:lpstr>
      <vt:lpstr>Symbol</vt:lpstr>
      <vt:lpstr>Times</vt:lpstr>
      <vt:lpstr>Times New Roman</vt:lpstr>
      <vt:lpstr>Office Theme</vt:lpstr>
      <vt:lpstr>Blank Presentation</vt:lpstr>
      <vt:lpstr>1_Office Theme</vt:lpstr>
      <vt:lpstr>2_Office Theme</vt:lpstr>
      <vt:lpstr>GREEK OVERVIEW</vt:lpstr>
      <vt:lpstr>PowerPoint Presentation</vt:lpstr>
      <vt:lpstr>Philip II</vt:lpstr>
      <vt:lpstr>Create a visual representation(pictures and words) that shows at least 5 ways in which Ancient Greece still impacts us today.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GREEK OVERVIEW</dc:title>
  <dc:creator>Clifford Thomas</dc:creator>
  <cp:lastModifiedBy>Clifford Thomas</cp:lastModifiedBy>
  <cp:revision>6</cp:revision>
  <dcterms:created xsi:type="dcterms:W3CDTF">2019-02-06T11:29:05Z</dcterms:created>
  <dcterms:modified xsi:type="dcterms:W3CDTF">2019-02-06T14:44:08Z</dcterms:modified>
</cp:coreProperties>
</file>