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9144000" cy="6858000" type="screen4x3"/>
  <p:notesSz cx="6858000" cy="9144000"/>
  <p:embeddedFontLst>
    <p:embeddedFont>
      <p:font typeface="Franklin Gothic Book" panose="020B0503020102020204" pitchFamily="34" charset="0"/>
      <p:regular r:id="rId58"/>
      <p:italic r:id="rId59"/>
    </p:embeddedFont>
    <p:embeddedFont>
      <p:font typeface="Source Sans Pro" panose="020B0604020202020204" charset="0"/>
      <p:regular r:id="rId60"/>
      <p:bold r:id="rId61"/>
      <p:italic r:id="rId62"/>
      <p:boldItalic r:id="rId63"/>
    </p:embeddedFont>
    <p:embeddedFont>
      <p:font typeface="Calibri" panose="020F0502020204030204" pitchFamily="34" charset="0"/>
      <p:regular r:id="rId64"/>
      <p:bold r:id="rId65"/>
      <p:italic r:id="rId66"/>
      <p:boldItalic r:id="rId67"/>
    </p:embeddedFont>
    <p:embeddedFont>
      <p:font typeface="Roboto" panose="020B0604020202020204" charset="0"/>
      <p:regular r:id="rId68"/>
      <p:bold r:id="rId69"/>
      <p:italic r:id="rId70"/>
      <p:boldItalic r:id="rId71"/>
    </p:embeddedFont>
    <p:embeddedFont>
      <p:font typeface="Georgia" panose="02040502050405020303" pitchFamily="18"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3F01CB-ADD3-44D3-9FE0-75CF4395DFB7}">
  <a:tblStyle styleId="{B83F01CB-ADD3-44D3-9FE0-75CF4395DFB7}" styleName="Table_0">
    <a:wholeTbl>
      <a:tcTxStyle b="off" i="off">
        <a:font>
          <a:latin typeface="Franklin Gothic Book"/>
          <a:ea typeface="Franklin Gothic Book"/>
          <a:cs typeface="Franklin Gothic Book"/>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12700" cap="flat" cmpd="sng">
              <a:solidFill>
                <a:schemeClr val="accent3"/>
              </a:solidFill>
              <a:prstDash val="solid"/>
              <a:round/>
              <a:headEnd type="none" w="sm" len="sm"/>
              <a:tailEnd type="none" w="sm" len="sm"/>
            </a:ln>
          </a:insideV>
        </a:tcBdr>
        <a:fill>
          <a:solidFill>
            <a:srgbClr val="F9E7E7"/>
          </a:solidFill>
        </a:fill>
      </a:tcStyle>
    </a:wholeTbl>
    <a:band1H>
      <a:tcTxStyle/>
      <a:tcStyle>
        <a:tcBdr/>
        <a:fill>
          <a:solidFill>
            <a:srgbClr val="F2CBCB"/>
          </a:solidFill>
        </a:fill>
      </a:tcStyle>
    </a:band1H>
    <a:band2H>
      <a:tcTxStyle/>
      <a:tcStyle>
        <a:tcBdr/>
      </a:tcStyle>
    </a:band2H>
    <a:band1V>
      <a:tcTxStyle/>
      <a:tcStyle>
        <a:tcBdr/>
        <a:fill>
          <a:solidFill>
            <a:srgbClr val="F2CBCB"/>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3"/>
              </a:solidFill>
              <a:prstDash val="solid"/>
              <a:round/>
              <a:headEnd type="none" w="sm" len="sm"/>
              <a:tailEnd type="none" w="sm" len="sm"/>
            </a:ln>
          </a:top>
        </a:tcBdr>
        <a:fill>
          <a:solidFill>
            <a:srgbClr val="F9E7E7"/>
          </a:solidFill>
        </a:fill>
      </a:tcStyle>
    </a:lastRow>
    <a:seCell>
      <a:tcTxStyle/>
      <a:tcStyle>
        <a:tcBdr/>
      </a:tcStyle>
    </a:seCell>
    <a:swCell>
      <a:tcTxStyle/>
      <a:tcStyle>
        <a:tcBdr/>
      </a:tcStyle>
    </a:swCell>
    <a:firstRow>
      <a:tcTxStyle b="on" i="off"/>
      <a:tcStyle>
        <a:tcBdr/>
        <a:fill>
          <a:solidFill>
            <a:srgbClr val="F9E7E7"/>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54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317500" algn="l" rtl="0">
              <a:spcBef>
                <a:spcPts val="0"/>
              </a:spcBef>
              <a:spcAft>
                <a:spcPts val="0"/>
              </a:spcAft>
              <a:buSzPts val="1400"/>
              <a:buChar char="●"/>
              <a:defRPr/>
            </a:lvl1pPr>
            <a:lvl2pPr marL="914400" marR="0" lvl="1" indent="-317500" algn="l" rtl="0">
              <a:spcBef>
                <a:spcPts val="0"/>
              </a:spcBef>
              <a:spcAft>
                <a:spcPts val="0"/>
              </a:spcAft>
              <a:buSzPts val="1400"/>
              <a:buChar char="○"/>
              <a:defRPr/>
            </a:lvl2pPr>
            <a:lvl3pPr marL="1371600" marR="0" lvl="2" indent="-317500" algn="l" rtl="0">
              <a:spcBef>
                <a:spcPts val="0"/>
              </a:spcBef>
              <a:spcAft>
                <a:spcPts val="0"/>
              </a:spcAft>
              <a:buSzPts val="1400"/>
              <a:buChar char="■"/>
              <a:defRPr/>
            </a:lvl3pPr>
            <a:lvl4pPr marL="1828800" marR="0" lvl="3" indent="-317500" algn="l" rtl="0">
              <a:spcBef>
                <a:spcPts val="0"/>
              </a:spcBef>
              <a:spcAft>
                <a:spcPts val="0"/>
              </a:spcAft>
              <a:buSzPts val="1400"/>
              <a:buChar char="●"/>
              <a:defRPr/>
            </a:lvl4pPr>
            <a:lvl5pPr marL="2286000" marR="0" lvl="4" indent="-317500" algn="l" rtl="0">
              <a:spcBef>
                <a:spcPts val="0"/>
              </a:spcBef>
              <a:spcAft>
                <a:spcPts val="0"/>
              </a:spcAft>
              <a:buSzPts val="1400"/>
              <a:buChar char="○"/>
              <a:defRPr/>
            </a:lvl5pPr>
            <a:lvl6pPr marL="2743200" marR="0" lvl="5" indent="-317500" algn="l" rtl="0">
              <a:spcBef>
                <a:spcPts val="0"/>
              </a:spcBef>
              <a:spcAft>
                <a:spcPts val="0"/>
              </a:spcAft>
              <a:buSzPts val="1400"/>
              <a:buChar char="■"/>
              <a:defRPr/>
            </a:lvl6pPr>
            <a:lvl7pPr marL="3200400" marR="0" lvl="6" indent="-317500" algn="l" rtl="0">
              <a:spcBef>
                <a:spcPts val="0"/>
              </a:spcBef>
              <a:spcAft>
                <a:spcPts val="0"/>
              </a:spcAft>
              <a:buSzPts val="1400"/>
              <a:buChar char="●"/>
              <a:defRPr/>
            </a:lvl7pPr>
            <a:lvl8pPr marL="3657600" marR="0" lvl="7" indent="-317500" algn="l" rtl="0">
              <a:spcBef>
                <a:spcPts val="0"/>
              </a:spcBef>
              <a:spcAft>
                <a:spcPts val="0"/>
              </a:spcAft>
              <a:buSzPts val="1400"/>
              <a:buChar char="○"/>
              <a:defRPr/>
            </a:lvl8pPr>
            <a:lvl9pPr marL="4114800" marR="0" lvl="8" indent="-317500" algn="l" rtl="0">
              <a:spcBef>
                <a:spcPts val="0"/>
              </a:spcBef>
              <a:spcAft>
                <a:spcPts val="0"/>
              </a:spcAft>
              <a:buSzPts val="1400"/>
              <a:buChar char="■"/>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b" anchorCtr="0">
            <a:noAutofit/>
          </a:bodyPr>
          <a:lstStyle/>
          <a:p>
            <a:pPr marL="0" marR="0" lvl="0" indent="-88900" algn="r" rtl="0">
              <a:spcBef>
                <a:spcPts val="0"/>
              </a:spcBef>
              <a:spcAft>
                <a:spcPts val="0"/>
              </a:spcAft>
              <a:buSzPts val="1400"/>
              <a:buChar char="●"/>
            </a:pPr>
            <a:endParaRPr/>
          </a:p>
          <a:p>
            <a:pPr marL="457200" marR="0" lvl="1" indent="-88900" algn="l" rtl="0">
              <a:spcBef>
                <a:spcPts val="0"/>
              </a:spcBef>
              <a:spcAft>
                <a:spcPts val="0"/>
              </a:spcAft>
              <a:buSzPts val="1400"/>
              <a:buChar char="○"/>
            </a:pPr>
            <a:endParaRPr/>
          </a:p>
          <a:p>
            <a:pPr marL="914400" marR="0" lvl="2" indent="-88900" algn="l" rtl="0">
              <a:spcBef>
                <a:spcPts val="0"/>
              </a:spcBef>
              <a:spcAft>
                <a:spcPts val="0"/>
              </a:spcAft>
              <a:buSzPts val="1400"/>
              <a:buChar char="■"/>
            </a:pPr>
            <a:endParaRPr/>
          </a:p>
          <a:p>
            <a:pPr marL="1371600" marR="0" lvl="3" indent="-88900" algn="l" rtl="0">
              <a:spcBef>
                <a:spcPts val="0"/>
              </a:spcBef>
              <a:spcAft>
                <a:spcPts val="0"/>
              </a:spcAft>
              <a:buSzPts val="1400"/>
              <a:buChar char="●"/>
            </a:pPr>
            <a:endParaRPr/>
          </a:p>
          <a:p>
            <a:pPr marL="1828800" marR="0" lvl="4" indent="-88900" algn="l" rtl="0">
              <a:spcBef>
                <a:spcPts val="0"/>
              </a:spcBef>
              <a:spcAft>
                <a:spcPts val="0"/>
              </a:spcAft>
              <a:buSzPts val="1400"/>
              <a:buChar char="○"/>
            </a:pPr>
            <a:endParaRPr/>
          </a:p>
          <a:p>
            <a:pPr marL="2286000" marR="0" lvl="5" indent="-88900" algn="l" rtl="0">
              <a:spcBef>
                <a:spcPts val="0"/>
              </a:spcBef>
              <a:spcAft>
                <a:spcPts val="0"/>
              </a:spcAft>
              <a:buSzPts val="1400"/>
              <a:buChar char="■"/>
            </a:pPr>
            <a:endParaRPr/>
          </a:p>
          <a:p>
            <a:pPr marL="2743200" marR="0" lvl="6" indent="-88900" algn="l" rtl="0">
              <a:spcBef>
                <a:spcPts val="0"/>
              </a:spcBef>
              <a:spcAft>
                <a:spcPts val="0"/>
              </a:spcAft>
              <a:buSzPts val="1400"/>
              <a:buChar char="●"/>
            </a:pPr>
            <a:endParaRPr/>
          </a:p>
          <a:p>
            <a:pPr marL="3200400" marR="0" lvl="7" indent="-88900" algn="l" rtl="0">
              <a:spcBef>
                <a:spcPts val="0"/>
              </a:spcBef>
              <a:spcAft>
                <a:spcPts val="0"/>
              </a:spcAft>
              <a:buSzPts val="1400"/>
              <a:buChar char="○"/>
            </a:pPr>
            <a:endParaRPr/>
          </a:p>
          <a:p>
            <a:pPr marL="3657600" marR="0" lvl="8" indent="-88900" algn="l" rtl="0">
              <a:spcBef>
                <a:spcPts val="0"/>
              </a:spcBef>
              <a:spcAft>
                <a:spcPts val="0"/>
              </a:spcAft>
              <a:buSzPts val="1400"/>
              <a:buChar char="■"/>
            </a:pPr>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f9375b1d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f9375b1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g2f9375b1d7_0_0:notes"/>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rgbClr val="000000"/>
              </a:buClr>
              <a:buSzPts val="1400"/>
              <a:buFont typeface="Arial"/>
              <a:buNone/>
            </a:pPr>
            <a:endParaRPr/>
          </a:p>
          <a:p>
            <a:pPr marL="457200" lvl="1" indent="0" algn="l" rtl="0">
              <a:spcBef>
                <a:spcPts val="0"/>
              </a:spcBef>
              <a:spcAft>
                <a:spcPts val="0"/>
              </a:spcAft>
              <a:buClr>
                <a:srgbClr val="000000"/>
              </a:buClr>
              <a:buSzPts val="1400"/>
              <a:buFont typeface="Arial"/>
              <a:buNone/>
            </a:pPr>
            <a:endParaRPr/>
          </a:p>
          <a:p>
            <a:pPr marL="914400" lvl="2" indent="0" algn="l" rtl="0">
              <a:spcBef>
                <a:spcPts val="0"/>
              </a:spcBef>
              <a:spcAft>
                <a:spcPts val="0"/>
              </a:spcAft>
              <a:buClr>
                <a:srgbClr val="000000"/>
              </a:buClr>
              <a:buSzPts val="1400"/>
              <a:buFont typeface="Arial"/>
              <a:buNone/>
            </a:pPr>
            <a:endParaRPr/>
          </a:p>
          <a:p>
            <a:pPr marL="1371600" lvl="3" indent="0" algn="l" rtl="0">
              <a:spcBef>
                <a:spcPts val="0"/>
              </a:spcBef>
              <a:spcAft>
                <a:spcPts val="0"/>
              </a:spcAft>
              <a:buClr>
                <a:srgbClr val="000000"/>
              </a:buClr>
              <a:buSzPts val="1400"/>
              <a:buFont typeface="Arial"/>
              <a:buNone/>
            </a:pPr>
            <a:endParaRPr/>
          </a:p>
          <a:p>
            <a:pPr marL="1828800" lvl="4" indent="0" algn="l" rtl="0">
              <a:spcBef>
                <a:spcPts val="0"/>
              </a:spcBef>
              <a:spcAft>
                <a:spcPts val="0"/>
              </a:spcAft>
              <a:buClr>
                <a:srgbClr val="000000"/>
              </a:buClr>
              <a:buSzPts val="1400"/>
              <a:buFont typeface="Arial"/>
              <a:buNone/>
            </a:pPr>
            <a:endParaRPr/>
          </a:p>
          <a:p>
            <a:pPr marL="2286000" lvl="5" indent="0" algn="l" rtl="0">
              <a:spcBef>
                <a:spcPts val="0"/>
              </a:spcBef>
              <a:spcAft>
                <a:spcPts val="0"/>
              </a:spcAft>
              <a:buClr>
                <a:srgbClr val="000000"/>
              </a:buClr>
              <a:buSzPts val="1400"/>
              <a:buFont typeface="Arial"/>
              <a:buNone/>
            </a:pPr>
            <a:endParaRPr/>
          </a:p>
          <a:p>
            <a:pPr marL="2743200" lvl="6" indent="0" algn="l" rtl="0">
              <a:spcBef>
                <a:spcPts val="0"/>
              </a:spcBef>
              <a:spcAft>
                <a:spcPts val="0"/>
              </a:spcAft>
              <a:buClr>
                <a:srgbClr val="000000"/>
              </a:buClr>
              <a:buSzPts val="1400"/>
              <a:buFont typeface="Arial"/>
              <a:buNone/>
            </a:pPr>
            <a:endParaRPr/>
          </a:p>
          <a:p>
            <a:pPr marL="3200400" lvl="7" indent="0" algn="l" rtl="0">
              <a:spcBef>
                <a:spcPts val="0"/>
              </a:spcBef>
              <a:spcAft>
                <a:spcPts val="0"/>
              </a:spcAft>
              <a:buClr>
                <a:srgbClr val="000000"/>
              </a:buClr>
              <a:buSzPts val="1400"/>
              <a:buFont typeface="Arial"/>
              <a:buNone/>
            </a:pPr>
            <a:endParaRPr/>
          </a:p>
          <a:p>
            <a:pPr marL="3657600" lvl="8" indent="0" algn="l" rtl="0">
              <a:spcBef>
                <a:spcPts val="0"/>
              </a:spcBef>
              <a:spcAft>
                <a:spcPts val="0"/>
              </a:spcAft>
              <a:buClr>
                <a:srgbClr val="000000"/>
              </a:buClr>
              <a:buSzPts val="1400"/>
              <a:buFont typeface="Arial"/>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f9375b1d7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f9375b1d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2f9375b1d7_0_11:notes"/>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rgbClr val="000000"/>
              </a:buClr>
              <a:buSzPts val="1400"/>
              <a:buFont typeface="Arial"/>
              <a:buNone/>
            </a:pPr>
            <a:endParaRPr/>
          </a:p>
          <a:p>
            <a:pPr marL="457200" lvl="1" indent="0" algn="l" rtl="0">
              <a:spcBef>
                <a:spcPts val="0"/>
              </a:spcBef>
              <a:spcAft>
                <a:spcPts val="0"/>
              </a:spcAft>
              <a:buClr>
                <a:srgbClr val="000000"/>
              </a:buClr>
              <a:buSzPts val="1400"/>
              <a:buFont typeface="Arial"/>
              <a:buNone/>
            </a:pPr>
            <a:endParaRPr/>
          </a:p>
          <a:p>
            <a:pPr marL="914400" lvl="2" indent="0" algn="l" rtl="0">
              <a:spcBef>
                <a:spcPts val="0"/>
              </a:spcBef>
              <a:spcAft>
                <a:spcPts val="0"/>
              </a:spcAft>
              <a:buClr>
                <a:srgbClr val="000000"/>
              </a:buClr>
              <a:buSzPts val="1400"/>
              <a:buFont typeface="Arial"/>
              <a:buNone/>
            </a:pPr>
            <a:endParaRPr/>
          </a:p>
          <a:p>
            <a:pPr marL="1371600" lvl="3" indent="0" algn="l" rtl="0">
              <a:spcBef>
                <a:spcPts val="0"/>
              </a:spcBef>
              <a:spcAft>
                <a:spcPts val="0"/>
              </a:spcAft>
              <a:buClr>
                <a:srgbClr val="000000"/>
              </a:buClr>
              <a:buSzPts val="1400"/>
              <a:buFont typeface="Arial"/>
              <a:buNone/>
            </a:pPr>
            <a:endParaRPr/>
          </a:p>
          <a:p>
            <a:pPr marL="1828800" lvl="4" indent="0" algn="l" rtl="0">
              <a:spcBef>
                <a:spcPts val="0"/>
              </a:spcBef>
              <a:spcAft>
                <a:spcPts val="0"/>
              </a:spcAft>
              <a:buClr>
                <a:srgbClr val="000000"/>
              </a:buClr>
              <a:buSzPts val="1400"/>
              <a:buFont typeface="Arial"/>
              <a:buNone/>
            </a:pPr>
            <a:endParaRPr/>
          </a:p>
          <a:p>
            <a:pPr marL="2286000" lvl="5" indent="0" algn="l" rtl="0">
              <a:spcBef>
                <a:spcPts val="0"/>
              </a:spcBef>
              <a:spcAft>
                <a:spcPts val="0"/>
              </a:spcAft>
              <a:buClr>
                <a:srgbClr val="000000"/>
              </a:buClr>
              <a:buSzPts val="1400"/>
              <a:buFont typeface="Arial"/>
              <a:buNone/>
            </a:pPr>
            <a:endParaRPr/>
          </a:p>
          <a:p>
            <a:pPr marL="2743200" lvl="6" indent="0" algn="l" rtl="0">
              <a:spcBef>
                <a:spcPts val="0"/>
              </a:spcBef>
              <a:spcAft>
                <a:spcPts val="0"/>
              </a:spcAft>
              <a:buClr>
                <a:srgbClr val="000000"/>
              </a:buClr>
              <a:buSzPts val="1400"/>
              <a:buFont typeface="Arial"/>
              <a:buNone/>
            </a:pPr>
            <a:endParaRPr/>
          </a:p>
          <a:p>
            <a:pPr marL="3200400" lvl="7" indent="0" algn="l" rtl="0">
              <a:spcBef>
                <a:spcPts val="0"/>
              </a:spcBef>
              <a:spcAft>
                <a:spcPts val="0"/>
              </a:spcAft>
              <a:buClr>
                <a:srgbClr val="000000"/>
              </a:buClr>
              <a:buSzPts val="1400"/>
              <a:buFont typeface="Arial"/>
              <a:buNone/>
            </a:pPr>
            <a:endParaRPr/>
          </a:p>
          <a:p>
            <a:pPr marL="3657600" lvl="8" indent="0" algn="l" rtl="0">
              <a:spcBef>
                <a:spcPts val="0"/>
              </a:spcBef>
              <a:spcAft>
                <a:spcPts val="0"/>
              </a:spcAft>
              <a:buClr>
                <a:srgbClr val="000000"/>
              </a:buClr>
              <a:buSzPts val="14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f9375b1d7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f9375b1d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g2f9375b1d7_0_24:notes"/>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rgbClr val="000000"/>
              </a:buClr>
              <a:buSzPts val="1400"/>
              <a:buFont typeface="Arial"/>
              <a:buNone/>
            </a:pPr>
            <a:endParaRPr/>
          </a:p>
          <a:p>
            <a:pPr marL="457200" lvl="1" indent="0" algn="l" rtl="0">
              <a:spcBef>
                <a:spcPts val="0"/>
              </a:spcBef>
              <a:spcAft>
                <a:spcPts val="0"/>
              </a:spcAft>
              <a:buClr>
                <a:srgbClr val="000000"/>
              </a:buClr>
              <a:buSzPts val="1400"/>
              <a:buFont typeface="Arial"/>
              <a:buNone/>
            </a:pPr>
            <a:endParaRPr/>
          </a:p>
          <a:p>
            <a:pPr marL="914400" lvl="2" indent="0" algn="l" rtl="0">
              <a:spcBef>
                <a:spcPts val="0"/>
              </a:spcBef>
              <a:spcAft>
                <a:spcPts val="0"/>
              </a:spcAft>
              <a:buClr>
                <a:srgbClr val="000000"/>
              </a:buClr>
              <a:buSzPts val="1400"/>
              <a:buFont typeface="Arial"/>
              <a:buNone/>
            </a:pPr>
            <a:endParaRPr/>
          </a:p>
          <a:p>
            <a:pPr marL="1371600" lvl="3" indent="0" algn="l" rtl="0">
              <a:spcBef>
                <a:spcPts val="0"/>
              </a:spcBef>
              <a:spcAft>
                <a:spcPts val="0"/>
              </a:spcAft>
              <a:buClr>
                <a:srgbClr val="000000"/>
              </a:buClr>
              <a:buSzPts val="1400"/>
              <a:buFont typeface="Arial"/>
              <a:buNone/>
            </a:pPr>
            <a:endParaRPr/>
          </a:p>
          <a:p>
            <a:pPr marL="1828800" lvl="4" indent="0" algn="l" rtl="0">
              <a:spcBef>
                <a:spcPts val="0"/>
              </a:spcBef>
              <a:spcAft>
                <a:spcPts val="0"/>
              </a:spcAft>
              <a:buClr>
                <a:srgbClr val="000000"/>
              </a:buClr>
              <a:buSzPts val="1400"/>
              <a:buFont typeface="Arial"/>
              <a:buNone/>
            </a:pPr>
            <a:endParaRPr/>
          </a:p>
          <a:p>
            <a:pPr marL="2286000" lvl="5" indent="0" algn="l" rtl="0">
              <a:spcBef>
                <a:spcPts val="0"/>
              </a:spcBef>
              <a:spcAft>
                <a:spcPts val="0"/>
              </a:spcAft>
              <a:buClr>
                <a:srgbClr val="000000"/>
              </a:buClr>
              <a:buSzPts val="1400"/>
              <a:buFont typeface="Arial"/>
              <a:buNone/>
            </a:pPr>
            <a:endParaRPr/>
          </a:p>
          <a:p>
            <a:pPr marL="2743200" lvl="6" indent="0" algn="l" rtl="0">
              <a:spcBef>
                <a:spcPts val="0"/>
              </a:spcBef>
              <a:spcAft>
                <a:spcPts val="0"/>
              </a:spcAft>
              <a:buClr>
                <a:srgbClr val="000000"/>
              </a:buClr>
              <a:buSzPts val="1400"/>
              <a:buFont typeface="Arial"/>
              <a:buNone/>
            </a:pPr>
            <a:endParaRPr/>
          </a:p>
          <a:p>
            <a:pPr marL="3200400" lvl="7" indent="0" algn="l" rtl="0">
              <a:spcBef>
                <a:spcPts val="0"/>
              </a:spcBef>
              <a:spcAft>
                <a:spcPts val="0"/>
              </a:spcAft>
              <a:buClr>
                <a:srgbClr val="000000"/>
              </a:buClr>
              <a:buSzPts val="1400"/>
              <a:buFont typeface="Arial"/>
              <a:buNone/>
            </a:pPr>
            <a:endParaRPr/>
          </a:p>
          <a:p>
            <a:pPr marL="3657600" lvl="8" indent="0" algn="l" rtl="0">
              <a:spcBef>
                <a:spcPts val="0"/>
              </a:spcBef>
              <a:spcAft>
                <a:spcPts val="0"/>
              </a:spcAft>
              <a:buClr>
                <a:srgbClr val="000000"/>
              </a:buClr>
              <a:buSzPts val="1400"/>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f9375b1d7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f9375b1d7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7" name="Google Shape;407;g2f9375b1d7_0_38:notes"/>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rgbClr val="000000"/>
              </a:buClr>
              <a:buSzPts val="1400"/>
              <a:buFont typeface="Arial"/>
              <a:buNone/>
            </a:pPr>
            <a:endParaRPr/>
          </a:p>
          <a:p>
            <a:pPr marL="457200" lvl="1" indent="0" algn="l" rtl="0">
              <a:spcBef>
                <a:spcPts val="0"/>
              </a:spcBef>
              <a:spcAft>
                <a:spcPts val="0"/>
              </a:spcAft>
              <a:buClr>
                <a:srgbClr val="000000"/>
              </a:buClr>
              <a:buSzPts val="1400"/>
              <a:buFont typeface="Arial"/>
              <a:buNone/>
            </a:pPr>
            <a:endParaRPr/>
          </a:p>
          <a:p>
            <a:pPr marL="914400" lvl="2" indent="0" algn="l" rtl="0">
              <a:spcBef>
                <a:spcPts val="0"/>
              </a:spcBef>
              <a:spcAft>
                <a:spcPts val="0"/>
              </a:spcAft>
              <a:buClr>
                <a:srgbClr val="000000"/>
              </a:buClr>
              <a:buSzPts val="1400"/>
              <a:buFont typeface="Arial"/>
              <a:buNone/>
            </a:pPr>
            <a:endParaRPr/>
          </a:p>
          <a:p>
            <a:pPr marL="1371600" lvl="3" indent="0" algn="l" rtl="0">
              <a:spcBef>
                <a:spcPts val="0"/>
              </a:spcBef>
              <a:spcAft>
                <a:spcPts val="0"/>
              </a:spcAft>
              <a:buClr>
                <a:srgbClr val="000000"/>
              </a:buClr>
              <a:buSzPts val="1400"/>
              <a:buFont typeface="Arial"/>
              <a:buNone/>
            </a:pPr>
            <a:endParaRPr/>
          </a:p>
          <a:p>
            <a:pPr marL="1828800" lvl="4" indent="0" algn="l" rtl="0">
              <a:spcBef>
                <a:spcPts val="0"/>
              </a:spcBef>
              <a:spcAft>
                <a:spcPts val="0"/>
              </a:spcAft>
              <a:buClr>
                <a:srgbClr val="000000"/>
              </a:buClr>
              <a:buSzPts val="1400"/>
              <a:buFont typeface="Arial"/>
              <a:buNone/>
            </a:pPr>
            <a:endParaRPr/>
          </a:p>
          <a:p>
            <a:pPr marL="2286000" lvl="5" indent="0" algn="l" rtl="0">
              <a:spcBef>
                <a:spcPts val="0"/>
              </a:spcBef>
              <a:spcAft>
                <a:spcPts val="0"/>
              </a:spcAft>
              <a:buClr>
                <a:srgbClr val="000000"/>
              </a:buClr>
              <a:buSzPts val="1400"/>
              <a:buFont typeface="Arial"/>
              <a:buNone/>
            </a:pPr>
            <a:endParaRPr/>
          </a:p>
          <a:p>
            <a:pPr marL="2743200" lvl="6" indent="0" algn="l" rtl="0">
              <a:spcBef>
                <a:spcPts val="0"/>
              </a:spcBef>
              <a:spcAft>
                <a:spcPts val="0"/>
              </a:spcAft>
              <a:buClr>
                <a:srgbClr val="000000"/>
              </a:buClr>
              <a:buSzPts val="1400"/>
              <a:buFont typeface="Arial"/>
              <a:buNone/>
            </a:pPr>
            <a:endParaRPr/>
          </a:p>
          <a:p>
            <a:pPr marL="3200400" lvl="7" indent="0" algn="l" rtl="0">
              <a:spcBef>
                <a:spcPts val="0"/>
              </a:spcBef>
              <a:spcAft>
                <a:spcPts val="0"/>
              </a:spcAft>
              <a:buClr>
                <a:srgbClr val="000000"/>
              </a:buClr>
              <a:buSzPts val="1400"/>
              <a:buFont typeface="Arial"/>
              <a:buNone/>
            </a:pPr>
            <a:endParaRPr/>
          </a:p>
          <a:p>
            <a:pPr marL="3657600" lvl="8" indent="0" algn="l" rtl="0">
              <a:spcBef>
                <a:spcPts val="0"/>
              </a:spcBef>
              <a:spcAft>
                <a:spcPts val="0"/>
              </a:spcAft>
              <a:buClr>
                <a:srgbClr val="000000"/>
              </a:buClr>
              <a:buSzPts val="14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f82eca74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f82eca7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g2f82eca74f_0_0:notes"/>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rgbClr val="000000"/>
              </a:buClr>
              <a:buSzPts val="1400"/>
              <a:buFont typeface="Arial"/>
              <a:buNone/>
            </a:pPr>
            <a:endParaRPr/>
          </a:p>
          <a:p>
            <a:pPr marL="457200" lvl="1" indent="0" algn="l" rtl="0">
              <a:spcBef>
                <a:spcPts val="0"/>
              </a:spcBef>
              <a:spcAft>
                <a:spcPts val="0"/>
              </a:spcAft>
              <a:buClr>
                <a:srgbClr val="000000"/>
              </a:buClr>
              <a:buSzPts val="1400"/>
              <a:buFont typeface="Arial"/>
              <a:buNone/>
            </a:pPr>
            <a:endParaRPr/>
          </a:p>
          <a:p>
            <a:pPr marL="914400" lvl="2" indent="0" algn="l" rtl="0">
              <a:spcBef>
                <a:spcPts val="0"/>
              </a:spcBef>
              <a:spcAft>
                <a:spcPts val="0"/>
              </a:spcAft>
              <a:buClr>
                <a:srgbClr val="000000"/>
              </a:buClr>
              <a:buSzPts val="1400"/>
              <a:buFont typeface="Arial"/>
              <a:buNone/>
            </a:pPr>
            <a:endParaRPr/>
          </a:p>
          <a:p>
            <a:pPr marL="1371600" lvl="3" indent="0" algn="l" rtl="0">
              <a:spcBef>
                <a:spcPts val="0"/>
              </a:spcBef>
              <a:spcAft>
                <a:spcPts val="0"/>
              </a:spcAft>
              <a:buClr>
                <a:srgbClr val="000000"/>
              </a:buClr>
              <a:buSzPts val="1400"/>
              <a:buFont typeface="Arial"/>
              <a:buNone/>
            </a:pPr>
            <a:endParaRPr/>
          </a:p>
          <a:p>
            <a:pPr marL="1828800" lvl="4" indent="0" algn="l" rtl="0">
              <a:spcBef>
                <a:spcPts val="0"/>
              </a:spcBef>
              <a:spcAft>
                <a:spcPts val="0"/>
              </a:spcAft>
              <a:buClr>
                <a:srgbClr val="000000"/>
              </a:buClr>
              <a:buSzPts val="1400"/>
              <a:buFont typeface="Arial"/>
              <a:buNone/>
            </a:pPr>
            <a:endParaRPr/>
          </a:p>
          <a:p>
            <a:pPr marL="2286000" lvl="5" indent="0" algn="l" rtl="0">
              <a:spcBef>
                <a:spcPts val="0"/>
              </a:spcBef>
              <a:spcAft>
                <a:spcPts val="0"/>
              </a:spcAft>
              <a:buClr>
                <a:srgbClr val="000000"/>
              </a:buClr>
              <a:buSzPts val="1400"/>
              <a:buFont typeface="Arial"/>
              <a:buNone/>
            </a:pPr>
            <a:endParaRPr/>
          </a:p>
          <a:p>
            <a:pPr marL="2743200" lvl="6" indent="0" algn="l" rtl="0">
              <a:spcBef>
                <a:spcPts val="0"/>
              </a:spcBef>
              <a:spcAft>
                <a:spcPts val="0"/>
              </a:spcAft>
              <a:buClr>
                <a:srgbClr val="000000"/>
              </a:buClr>
              <a:buSzPts val="1400"/>
              <a:buFont typeface="Arial"/>
              <a:buNone/>
            </a:pPr>
            <a:endParaRPr/>
          </a:p>
          <a:p>
            <a:pPr marL="3200400" lvl="7" indent="0" algn="l" rtl="0">
              <a:spcBef>
                <a:spcPts val="0"/>
              </a:spcBef>
              <a:spcAft>
                <a:spcPts val="0"/>
              </a:spcAft>
              <a:buClr>
                <a:srgbClr val="000000"/>
              </a:buClr>
              <a:buSzPts val="1400"/>
              <a:buFont typeface="Arial"/>
              <a:buNone/>
            </a:pPr>
            <a:endParaRPr/>
          </a:p>
          <a:p>
            <a:pPr marL="3657600" lvl="8" indent="0" algn="l" rtl="0">
              <a:spcBef>
                <a:spcPts val="0"/>
              </a:spcBef>
              <a:spcAft>
                <a:spcPts val="0"/>
              </a:spcAft>
              <a:buClr>
                <a:srgbClr val="000000"/>
              </a:buClr>
              <a:buSzPts val="1400"/>
              <a:buFont typeface="Arial"/>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4" name="Google Shape;434;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f82eca759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f82eca75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g2f82eca759_0_1:notes"/>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rgbClr val="000000"/>
              </a:buClr>
              <a:buSzPts val="1400"/>
              <a:buFont typeface="Arial"/>
              <a:buNone/>
            </a:pPr>
            <a:endParaRPr/>
          </a:p>
          <a:p>
            <a:pPr marL="457200" lvl="1" indent="0" algn="l" rtl="0">
              <a:spcBef>
                <a:spcPts val="0"/>
              </a:spcBef>
              <a:spcAft>
                <a:spcPts val="0"/>
              </a:spcAft>
              <a:buClr>
                <a:srgbClr val="000000"/>
              </a:buClr>
              <a:buSzPts val="1400"/>
              <a:buFont typeface="Arial"/>
              <a:buNone/>
            </a:pPr>
            <a:endParaRPr/>
          </a:p>
          <a:p>
            <a:pPr marL="914400" lvl="2" indent="0" algn="l" rtl="0">
              <a:spcBef>
                <a:spcPts val="0"/>
              </a:spcBef>
              <a:spcAft>
                <a:spcPts val="0"/>
              </a:spcAft>
              <a:buClr>
                <a:srgbClr val="000000"/>
              </a:buClr>
              <a:buSzPts val="1400"/>
              <a:buFont typeface="Arial"/>
              <a:buNone/>
            </a:pPr>
            <a:endParaRPr/>
          </a:p>
          <a:p>
            <a:pPr marL="1371600" lvl="3" indent="0" algn="l" rtl="0">
              <a:spcBef>
                <a:spcPts val="0"/>
              </a:spcBef>
              <a:spcAft>
                <a:spcPts val="0"/>
              </a:spcAft>
              <a:buClr>
                <a:srgbClr val="000000"/>
              </a:buClr>
              <a:buSzPts val="1400"/>
              <a:buFont typeface="Arial"/>
              <a:buNone/>
            </a:pPr>
            <a:endParaRPr/>
          </a:p>
          <a:p>
            <a:pPr marL="1828800" lvl="4" indent="0" algn="l" rtl="0">
              <a:spcBef>
                <a:spcPts val="0"/>
              </a:spcBef>
              <a:spcAft>
                <a:spcPts val="0"/>
              </a:spcAft>
              <a:buClr>
                <a:srgbClr val="000000"/>
              </a:buClr>
              <a:buSzPts val="1400"/>
              <a:buFont typeface="Arial"/>
              <a:buNone/>
            </a:pPr>
            <a:endParaRPr/>
          </a:p>
          <a:p>
            <a:pPr marL="2286000" lvl="5" indent="0" algn="l" rtl="0">
              <a:spcBef>
                <a:spcPts val="0"/>
              </a:spcBef>
              <a:spcAft>
                <a:spcPts val="0"/>
              </a:spcAft>
              <a:buClr>
                <a:srgbClr val="000000"/>
              </a:buClr>
              <a:buSzPts val="1400"/>
              <a:buFont typeface="Arial"/>
              <a:buNone/>
            </a:pPr>
            <a:endParaRPr/>
          </a:p>
          <a:p>
            <a:pPr marL="2743200" lvl="6" indent="0" algn="l" rtl="0">
              <a:spcBef>
                <a:spcPts val="0"/>
              </a:spcBef>
              <a:spcAft>
                <a:spcPts val="0"/>
              </a:spcAft>
              <a:buClr>
                <a:srgbClr val="000000"/>
              </a:buClr>
              <a:buSzPts val="1400"/>
              <a:buFont typeface="Arial"/>
              <a:buNone/>
            </a:pPr>
            <a:endParaRPr/>
          </a:p>
          <a:p>
            <a:pPr marL="3200400" lvl="7" indent="0" algn="l" rtl="0">
              <a:spcBef>
                <a:spcPts val="0"/>
              </a:spcBef>
              <a:spcAft>
                <a:spcPts val="0"/>
              </a:spcAft>
              <a:buClr>
                <a:srgbClr val="000000"/>
              </a:buClr>
              <a:buSzPts val="1400"/>
              <a:buFont typeface="Arial"/>
              <a:buNone/>
            </a:pPr>
            <a:endParaRPr/>
          </a:p>
          <a:p>
            <a:pPr marL="3657600" lvl="8" indent="0" algn="l" rtl="0">
              <a:spcBef>
                <a:spcPts val="0"/>
              </a:spcBef>
              <a:spcAft>
                <a:spcPts val="0"/>
              </a:spcAft>
              <a:buClr>
                <a:srgbClr val="000000"/>
              </a:buClr>
              <a:buSzPts val="1400"/>
              <a:buFont typeface="Arial"/>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Family</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449" name="Google Shape;449;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US"/>
              <a:t> </a:t>
            </a: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5" name="Google Shape;485;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8" name="Google Shape;50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0" name="Google Shape;520;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9" name="Google Shape;539;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52" name="Google Shape;552;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US"/>
              <a:t> </a:t>
            </a: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5" name="Google Shape;56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6" name="Google Shape;606;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4" name="Google Shape;624;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5" name="Google Shape;635;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5" name="Google Shape;645;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6" name="Google Shape;656;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5" name="Google Shape;675;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0" name="Google Shape;690;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9" name="Google Shape;709;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f9375b1d7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f9375b1d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2f9375b1d7_0_48:notes"/>
          <p:cNvSpPr txBox="1">
            <a:spLocks noGrp="1"/>
          </p:cNvSpPr>
          <p:nvPr>
            <p:ph type="sldNum" idx="12"/>
          </p:nvPr>
        </p:nvSpPr>
        <p:spPr>
          <a:xfrm>
            <a:off x="3884613" y="8685213"/>
            <a:ext cx="2971800" cy="457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rgbClr val="000000"/>
              </a:buClr>
              <a:buSzPts val="1400"/>
              <a:buFont typeface="Arial"/>
              <a:buNone/>
            </a:pPr>
            <a:endParaRPr/>
          </a:p>
          <a:p>
            <a:pPr marL="457200" lvl="1" indent="0" algn="l" rtl="0">
              <a:spcBef>
                <a:spcPts val="0"/>
              </a:spcBef>
              <a:spcAft>
                <a:spcPts val="0"/>
              </a:spcAft>
              <a:buClr>
                <a:srgbClr val="000000"/>
              </a:buClr>
              <a:buSzPts val="1400"/>
              <a:buFont typeface="Arial"/>
              <a:buNone/>
            </a:pPr>
            <a:endParaRPr/>
          </a:p>
          <a:p>
            <a:pPr marL="914400" lvl="2" indent="0" algn="l" rtl="0">
              <a:spcBef>
                <a:spcPts val="0"/>
              </a:spcBef>
              <a:spcAft>
                <a:spcPts val="0"/>
              </a:spcAft>
              <a:buClr>
                <a:srgbClr val="000000"/>
              </a:buClr>
              <a:buSzPts val="1400"/>
              <a:buFont typeface="Arial"/>
              <a:buNone/>
            </a:pPr>
            <a:endParaRPr/>
          </a:p>
          <a:p>
            <a:pPr marL="1371600" lvl="3" indent="0" algn="l" rtl="0">
              <a:spcBef>
                <a:spcPts val="0"/>
              </a:spcBef>
              <a:spcAft>
                <a:spcPts val="0"/>
              </a:spcAft>
              <a:buClr>
                <a:srgbClr val="000000"/>
              </a:buClr>
              <a:buSzPts val="1400"/>
              <a:buFont typeface="Arial"/>
              <a:buNone/>
            </a:pPr>
            <a:endParaRPr/>
          </a:p>
          <a:p>
            <a:pPr marL="1828800" lvl="4" indent="0" algn="l" rtl="0">
              <a:spcBef>
                <a:spcPts val="0"/>
              </a:spcBef>
              <a:spcAft>
                <a:spcPts val="0"/>
              </a:spcAft>
              <a:buClr>
                <a:srgbClr val="000000"/>
              </a:buClr>
              <a:buSzPts val="1400"/>
              <a:buFont typeface="Arial"/>
              <a:buNone/>
            </a:pPr>
            <a:endParaRPr/>
          </a:p>
          <a:p>
            <a:pPr marL="2286000" lvl="5" indent="0" algn="l" rtl="0">
              <a:spcBef>
                <a:spcPts val="0"/>
              </a:spcBef>
              <a:spcAft>
                <a:spcPts val="0"/>
              </a:spcAft>
              <a:buClr>
                <a:srgbClr val="000000"/>
              </a:buClr>
              <a:buSzPts val="1400"/>
              <a:buFont typeface="Arial"/>
              <a:buNone/>
            </a:pPr>
            <a:endParaRPr/>
          </a:p>
          <a:p>
            <a:pPr marL="2743200" lvl="6" indent="0" algn="l" rtl="0">
              <a:spcBef>
                <a:spcPts val="0"/>
              </a:spcBef>
              <a:spcAft>
                <a:spcPts val="0"/>
              </a:spcAft>
              <a:buClr>
                <a:srgbClr val="000000"/>
              </a:buClr>
              <a:buSzPts val="1400"/>
              <a:buFont typeface="Arial"/>
              <a:buNone/>
            </a:pPr>
            <a:endParaRPr/>
          </a:p>
          <a:p>
            <a:pPr marL="3200400" lvl="7" indent="0" algn="l" rtl="0">
              <a:spcBef>
                <a:spcPts val="0"/>
              </a:spcBef>
              <a:spcAft>
                <a:spcPts val="0"/>
              </a:spcAft>
              <a:buClr>
                <a:srgbClr val="000000"/>
              </a:buClr>
              <a:buSzPts val="1400"/>
              <a:buFont typeface="Arial"/>
              <a:buNone/>
            </a:pPr>
            <a:endParaRPr/>
          </a:p>
          <a:p>
            <a:pPr marL="3657600" lvl="8" indent="0" algn="l" rtl="0">
              <a:spcBef>
                <a:spcPts val="0"/>
              </a:spcBef>
              <a:spcAft>
                <a:spcPts val="0"/>
              </a:spcAft>
              <a:buClr>
                <a:srgbClr val="000000"/>
              </a:buClr>
              <a:buSzPts val="1400"/>
              <a:buFont typeface="Arial"/>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5" name="Google Shape;725;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1" name="Google Shape;741;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9" name="Google Shape;749;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9" name="Google Shape;759;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7" name="Google Shape;767;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
        <p:cNvGrpSpPr/>
        <p:nvPr/>
      </p:nvGrpSpPr>
      <p:grpSpPr>
        <a:xfrm>
          <a:off x="0" y="0"/>
          <a:ext cx="0" cy="0"/>
          <a:chOff x="0" y="0"/>
          <a:chExt cx="0" cy="0"/>
        </a:xfrm>
      </p:grpSpPr>
      <p:sp>
        <p:nvSpPr>
          <p:cNvPr id="18" name="Google Shape;18;p2"/>
          <p:cNvSpPr/>
          <p:nvPr/>
        </p:nvSpPr>
        <p:spPr>
          <a:xfrm>
            <a:off x="0" y="2647950"/>
            <a:ext cx="3571875" cy="4210050"/>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19" name="Google Shape;19;p2"/>
          <p:cNvSpPr/>
          <p:nvPr/>
        </p:nvSpPr>
        <p:spPr>
          <a:xfrm>
            <a:off x="-2380" y="-925"/>
            <a:ext cx="9146380" cy="6858925"/>
          </a:xfrm>
          <a:custGeom>
            <a:avLst/>
            <a:gdLst/>
            <a:ahLst/>
            <a:cxnLst/>
            <a:rect l="l" t="t" r="r" b="b"/>
            <a:pathLst>
              <a:path w="3352800" h="2002901" extrusionOk="0">
                <a:moveTo>
                  <a:pt x="0" y="2002901"/>
                </a:moveTo>
                <a:lnTo>
                  <a:pt x="2836585" y="0"/>
                </a:lnTo>
                <a:lnTo>
                  <a:pt x="3352800" y="270"/>
                </a:lnTo>
                <a:lnTo>
                  <a:pt x="3352800" y="2002901"/>
                </a:lnTo>
                <a:lnTo>
                  <a:pt x="0" y="2002901"/>
                </a:lnTo>
                <a:close/>
              </a:path>
            </a:pathLst>
          </a:cu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20" name="Google Shape;20;p2"/>
          <p:cNvSpPr txBox="1">
            <a:spLocks noGrp="1"/>
          </p:cNvSpPr>
          <p:nvPr>
            <p:ph type="ctrTitle"/>
          </p:nvPr>
        </p:nvSpPr>
        <p:spPr>
          <a:xfrm rot="-2460000">
            <a:off x="817112" y="1730403"/>
            <a:ext cx="5648623" cy="1204306"/>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Souce Sans Pro"/>
              <a:buNone/>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21" name="Google Shape;21;p2"/>
          <p:cNvSpPr txBox="1">
            <a:spLocks noGrp="1"/>
          </p:cNvSpPr>
          <p:nvPr>
            <p:ph type="subTitle" idx="1"/>
          </p:nvPr>
        </p:nvSpPr>
        <p:spPr>
          <a:xfrm rot="-2460000">
            <a:off x="1212277" y="2470925"/>
            <a:ext cx="6511131" cy="329259"/>
          </a:xfrm>
          <a:prstGeom prst="rect">
            <a:avLst/>
          </a:prstGeom>
          <a:noFill/>
          <a:ln>
            <a:noFill/>
          </a:ln>
        </p:spPr>
        <p:txBody>
          <a:bodyPr spcFirstLastPara="1" wrap="square" lIns="91425" tIns="91425" rIns="91425" bIns="91425" anchor="t" anchorCtr="0"/>
          <a:lstStyle>
            <a:lvl1pPr marL="0" marR="0" lvl="0" indent="0" algn="l" rtl="0">
              <a:spcBef>
                <a:spcPts val="800"/>
              </a:spcBef>
              <a:spcAft>
                <a:spcPts val="0"/>
              </a:spcAft>
              <a:buClr>
                <a:schemeClr val="dk1"/>
              </a:buClr>
              <a:buSzPts val="1400"/>
              <a:buFont typeface="Arial"/>
              <a:buNone/>
              <a:defRPr/>
            </a:lvl1pPr>
            <a:lvl2pPr marL="457200" marR="0" lvl="1" indent="0" algn="ctr" rtl="0">
              <a:spcBef>
                <a:spcPts val="300"/>
              </a:spcBef>
              <a:spcAft>
                <a:spcPts val="0"/>
              </a:spcAft>
              <a:buClr>
                <a:schemeClr val="accent2"/>
              </a:buClr>
              <a:buSzPts val="1400"/>
              <a:buFont typeface="Noto Symbol"/>
              <a:buNone/>
              <a:defRPr/>
            </a:lvl2pPr>
            <a:lvl3pPr marL="914400" marR="0" lvl="2" indent="0" algn="ctr" rtl="0">
              <a:spcBef>
                <a:spcPts val="300"/>
              </a:spcBef>
              <a:spcAft>
                <a:spcPts val="0"/>
              </a:spcAft>
              <a:buClr>
                <a:schemeClr val="accent2"/>
              </a:buClr>
              <a:buSzPts val="1400"/>
              <a:buFont typeface="Noto Symbol"/>
              <a:buNone/>
              <a:defRPr/>
            </a:lvl3pPr>
            <a:lvl4pPr marL="1371600" marR="0" lvl="3" indent="0" algn="ctr" rtl="0">
              <a:spcBef>
                <a:spcPts val="300"/>
              </a:spcBef>
              <a:spcAft>
                <a:spcPts val="0"/>
              </a:spcAft>
              <a:buClr>
                <a:schemeClr val="accent2"/>
              </a:buClr>
              <a:buSzPts val="1400"/>
              <a:buFont typeface="Noto Symbol"/>
              <a:buNone/>
              <a:defRPr/>
            </a:lvl4pPr>
            <a:lvl5pPr marL="1828800" marR="0" lvl="4" indent="0" algn="ctr" rtl="0">
              <a:spcBef>
                <a:spcPts val="300"/>
              </a:spcBef>
              <a:spcAft>
                <a:spcPts val="0"/>
              </a:spcAft>
              <a:buClr>
                <a:schemeClr val="accent2"/>
              </a:buClr>
              <a:buSzPts val="1400"/>
              <a:buFont typeface="Noto Symbol"/>
              <a:buNone/>
              <a:defRPr/>
            </a:lvl5pPr>
            <a:lvl6pPr marL="2286000" marR="0" lvl="5" indent="0" algn="ctr" rtl="0">
              <a:spcBef>
                <a:spcPts val="300"/>
              </a:spcBef>
              <a:spcAft>
                <a:spcPts val="0"/>
              </a:spcAft>
              <a:buClr>
                <a:schemeClr val="accent2"/>
              </a:buClr>
              <a:buSzPts val="1400"/>
              <a:buFont typeface="Noto Symbol"/>
              <a:buNone/>
              <a:defRPr/>
            </a:lvl6pPr>
            <a:lvl7pPr marL="2743200" marR="0" lvl="6" indent="0" algn="ctr" rtl="0">
              <a:spcBef>
                <a:spcPts val="300"/>
              </a:spcBef>
              <a:spcAft>
                <a:spcPts val="0"/>
              </a:spcAft>
              <a:buClr>
                <a:schemeClr val="accent2"/>
              </a:buClr>
              <a:buSzPts val="1400"/>
              <a:buFont typeface="Noto Symbol"/>
              <a:buNone/>
              <a:defRPr/>
            </a:lvl7pPr>
            <a:lvl8pPr marL="3200400" marR="0" lvl="7" indent="0" algn="ctr" rtl="0">
              <a:spcBef>
                <a:spcPts val="300"/>
              </a:spcBef>
              <a:spcAft>
                <a:spcPts val="0"/>
              </a:spcAft>
              <a:buClr>
                <a:schemeClr val="accent2"/>
              </a:buClr>
              <a:buSzPts val="1400"/>
              <a:buFont typeface="Noto Symbol"/>
              <a:buNone/>
              <a:defRPr/>
            </a:lvl8pPr>
            <a:lvl9pPr marL="3657600" marR="0" lvl="8" indent="0" algn="ctr" rtl="0">
              <a:spcBef>
                <a:spcPts val="300"/>
              </a:spcBef>
              <a:spcAft>
                <a:spcPts val="0"/>
              </a:spcAft>
              <a:buClr>
                <a:schemeClr val="accent2"/>
              </a:buClr>
              <a:buSzPts val="1400"/>
              <a:buFont typeface="Noto Symbol"/>
              <a:buNone/>
              <a:defRPr/>
            </a:lvl9pPr>
          </a:lstStyle>
          <a:p>
            <a:endParaRPr/>
          </a:p>
        </p:txBody>
      </p:sp>
      <p:sp>
        <p:nvSpPr>
          <p:cNvPr id="22" name="Google Shape;22;p2"/>
          <p:cNvSpPr txBox="1">
            <a:spLocks noGrp="1"/>
          </p:cNvSpPr>
          <p:nvPr>
            <p:ph type="dt" idx="10"/>
          </p:nvPr>
        </p:nvSpPr>
        <p:spPr>
          <a:xfrm rot="-2460000">
            <a:off x="201168" y="5870448"/>
            <a:ext cx="2176272" cy="201168"/>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3" name="Google Shape;23;p2"/>
          <p:cNvSpPr txBox="1">
            <a:spLocks noGrp="1"/>
          </p:cNvSpPr>
          <p:nvPr>
            <p:ph type="ftr" idx="11"/>
          </p:nvPr>
        </p:nvSpPr>
        <p:spPr>
          <a:xfrm>
            <a:off x="3517514" y="6285122"/>
            <a:ext cx="4724400" cy="27432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4" name="Google Shape;24;p2"/>
          <p:cNvSpPr>
            <a:spLocks noGrp="1"/>
          </p:cNvSpPr>
          <p:nvPr>
            <p:ph type="sldNum" idx="12"/>
          </p:nvPr>
        </p:nvSpPr>
        <p:spPr>
          <a:xfrm>
            <a:off x="8401038" y="6170822"/>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lvl1pPr marL="0" marR="0" lvl="0" indent="0" algn="ctr" rtl="0">
              <a:buNone/>
              <a:defRPr/>
            </a:lvl1pPr>
            <a:lvl2pPr marL="0" marR="0" lvl="1" indent="0" algn="ctr" rtl="0">
              <a:buNone/>
              <a:defRPr/>
            </a:lvl2pPr>
            <a:lvl3pPr marL="0" marR="0" lvl="2" indent="0" algn="ctr" rtl="0">
              <a:buNone/>
              <a:defRPr/>
            </a:lvl3pPr>
            <a:lvl4pPr marL="0" marR="0" lvl="3" indent="0" algn="ctr" rtl="0">
              <a:buNone/>
              <a:defRPr/>
            </a:lvl4pPr>
            <a:lvl5pPr marL="0" marR="0" lvl="4" indent="0" algn="ctr" rtl="0">
              <a:buNone/>
              <a:defRPr/>
            </a:lvl5pPr>
            <a:lvl6pPr marL="0" marR="0" lvl="5" indent="0" algn="ctr" rtl="0">
              <a:buNone/>
              <a:defRPr/>
            </a:lvl6pPr>
            <a:lvl7pPr marL="0" marR="0" lvl="6" indent="0" algn="ctr" rtl="0">
              <a:buNone/>
              <a:defRPr/>
            </a:lvl7pPr>
            <a:lvl8pPr marL="0" marR="0" lvl="7" indent="0" algn="ctr" rtl="0">
              <a:buNone/>
              <a:defRPr/>
            </a:lvl8pPr>
            <a:lvl9pPr marL="0" marR="0" lvl="8" indent="0" algn="ctr" rtl="0">
              <a:buNone/>
              <a:defRPr/>
            </a:lvl9pPr>
          </a:lstStyle>
          <a:p>
            <a:pPr marL="0" lvl="0" indent="-88900" algn="ctr" rtl="0">
              <a:spcBef>
                <a:spcPts val="0"/>
              </a:spcBef>
              <a:spcAft>
                <a:spcPts val="0"/>
              </a:spcAft>
              <a:buSzPts val="1400"/>
              <a:buChar char="●"/>
            </a:pPr>
            <a:endParaRPr/>
          </a:p>
          <a:p>
            <a:pPr marL="457200" lvl="1" indent="-88900" algn="l" rtl="0">
              <a:spcBef>
                <a:spcPts val="0"/>
              </a:spcBef>
              <a:spcAft>
                <a:spcPts val="0"/>
              </a:spcAft>
              <a:buSzPts val="1400"/>
              <a:buChar char="○"/>
            </a:pPr>
            <a:endParaRPr/>
          </a:p>
          <a:p>
            <a:pPr marL="914400" lvl="2" indent="-88900" algn="l" rtl="0">
              <a:spcBef>
                <a:spcPts val="0"/>
              </a:spcBef>
              <a:spcAft>
                <a:spcPts val="0"/>
              </a:spcAft>
              <a:buSzPts val="1400"/>
              <a:buChar char="■"/>
            </a:pPr>
            <a:endParaRPr/>
          </a:p>
          <a:p>
            <a:pPr marL="1371600" lvl="3" indent="-88900" algn="l" rtl="0">
              <a:spcBef>
                <a:spcPts val="0"/>
              </a:spcBef>
              <a:spcAft>
                <a:spcPts val="0"/>
              </a:spcAft>
              <a:buSzPts val="1400"/>
              <a:buChar char="●"/>
            </a:pPr>
            <a:endParaRPr/>
          </a:p>
          <a:p>
            <a:pPr marL="1828800" lvl="4" indent="-88900" algn="l" rtl="0">
              <a:spcBef>
                <a:spcPts val="0"/>
              </a:spcBef>
              <a:spcAft>
                <a:spcPts val="0"/>
              </a:spcAft>
              <a:buSzPts val="1400"/>
              <a:buChar char="○"/>
            </a:pPr>
            <a:endParaRPr/>
          </a:p>
          <a:p>
            <a:pPr marL="2286000" lvl="5" indent="-88900" algn="l" rtl="0">
              <a:spcBef>
                <a:spcPts val="0"/>
              </a:spcBef>
              <a:spcAft>
                <a:spcPts val="0"/>
              </a:spcAft>
              <a:buSzPts val="1400"/>
              <a:buChar char="■"/>
            </a:pPr>
            <a:endParaRPr/>
          </a:p>
          <a:p>
            <a:pPr marL="2743200" lvl="6" indent="-88900" algn="l" rtl="0">
              <a:spcBef>
                <a:spcPts val="0"/>
              </a:spcBef>
              <a:spcAft>
                <a:spcPts val="0"/>
              </a:spcAft>
              <a:buSzPts val="1400"/>
              <a:buChar char="●"/>
            </a:pPr>
            <a:endParaRPr/>
          </a:p>
          <a:p>
            <a:pPr marL="3200400" lvl="7" indent="-88900" algn="l" rtl="0">
              <a:spcBef>
                <a:spcPts val="0"/>
              </a:spcBef>
              <a:spcAft>
                <a:spcPts val="0"/>
              </a:spcAft>
              <a:buSzPts val="1400"/>
              <a:buChar char="○"/>
            </a:pPr>
            <a:endParaRPr/>
          </a:p>
          <a:p>
            <a:pPr marL="3657600" lvl="8" indent="-88900" algn="l" rtl="0">
              <a:spcBef>
                <a:spcPts val="0"/>
              </a:spcBef>
              <a:spcAft>
                <a:spcPts val="0"/>
              </a:spcAft>
              <a:buSzPts val="1400"/>
              <a:buChar char="■"/>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11"/>
          <p:cNvSpPr txBox="1">
            <a:spLocks noGrp="1"/>
          </p:cNvSpPr>
          <p:nvPr>
            <p:ph type="title"/>
          </p:nvPr>
        </p:nvSpPr>
        <p:spPr>
          <a:xfrm>
            <a:off x="822960" y="365760"/>
            <a:ext cx="7520940" cy="548640"/>
          </a:xfrm>
          <a:prstGeom prst="rect">
            <a:avLst/>
          </a:prstGeom>
          <a:noFill/>
          <a:ln>
            <a:noFill/>
          </a:ln>
        </p:spPr>
        <p:txBody>
          <a:bodyPr spcFirstLastPara="1" wrap="square" lIns="91425" tIns="91425" rIns="91425" bIns="91425" anchor="ctr" anchorCtr="0"/>
          <a:lstStyle>
            <a:lvl1pPr lvl="0" algn="l" rtl="0">
              <a:spcBef>
                <a:spcPts val="0"/>
              </a:spcBef>
              <a:spcAft>
                <a:spcPts val="0"/>
              </a:spcAft>
              <a:buClr>
                <a:schemeClr val="dk1"/>
              </a:buClr>
              <a:buSzPts val="1400"/>
              <a:buFont typeface="Souce Sans Pro"/>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4" name="Google Shape;84;p11"/>
          <p:cNvSpPr txBox="1">
            <a:spLocks noGrp="1"/>
          </p:cNvSpPr>
          <p:nvPr>
            <p:ph type="body" idx="1"/>
          </p:nvPr>
        </p:nvSpPr>
        <p:spPr>
          <a:xfrm rot="5400000">
            <a:off x="2793506" y="-869917"/>
            <a:ext cx="3579849" cy="7520940"/>
          </a:xfrm>
          <a:prstGeom prst="rect">
            <a:avLst/>
          </a:prstGeom>
          <a:noFill/>
          <a:ln>
            <a:noFill/>
          </a:ln>
        </p:spPr>
        <p:txBody>
          <a:bodyPr spcFirstLastPara="1" wrap="square" lIns="91425" tIns="91425" rIns="91425" bIns="91425" anchor="t" anchorCtr="0"/>
          <a:lstStyle>
            <a:lvl1pPr marL="457200" lvl="0" indent="-228600" algn="l" rtl="0">
              <a:spcBef>
                <a:spcPts val="800"/>
              </a:spcBef>
              <a:spcAft>
                <a:spcPts val="0"/>
              </a:spcAft>
              <a:buClr>
                <a:schemeClr val="dk1"/>
              </a:buClr>
              <a:buSzPts val="1400"/>
              <a:buFont typeface="Arial"/>
              <a:buNone/>
              <a:defRPr/>
            </a:lvl1pPr>
            <a:lvl2pPr marL="914400" lvl="1" indent="-317500" algn="l" rtl="0">
              <a:spcBef>
                <a:spcPts val="300"/>
              </a:spcBef>
              <a:spcAft>
                <a:spcPts val="0"/>
              </a:spcAft>
              <a:buClr>
                <a:schemeClr val="accent2"/>
              </a:buClr>
              <a:buSzPts val="1400"/>
              <a:buFont typeface="Noto Symbol"/>
              <a:buChar char="▪"/>
              <a:defRPr/>
            </a:lvl2pPr>
            <a:lvl3pPr marL="1371600" lvl="2" indent="-317500" algn="l" rtl="0">
              <a:spcBef>
                <a:spcPts val="300"/>
              </a:spcBef>
              <a:spcAft>
                <a:spcPts val="0"/>
              </a:spcAft>
              <a:buClr>
                <a:schemeClr val="accent2"/>
              </a:buClr>
              <a:buSzPts val="1400"/>
              <a:buFont typeface="Noto Symbol"/>
              <a:buChar char="▪"/>
              <a:defRPr/>
            </a:lvl3pPr>
            <a:lvl4pPr marL="1828800" lvl="3" indent="-317500" algn="l" rtl="0">
              <a:spcBef>
                <a:spcPts val="300"/>
              </a:spcBef>
              <a:spcAft>
                <a:spcPts val="0"/>
              </a:spcAft>
              <a:buClr>
                <a:schemeClr val="accent2"/>
              </a:buClr>
              <a:buSzPts val="1400"/>
              <a:buFont typeface="Noto Symbol"/>
              <a:buChar char="▪"/>
              <a:defRPr/>
            </a:lvl4pPr>
            <a:lvl5pPr marL="2286000" lvl="4" indent="-317500" algn="l" rtl="0">
              <a:spcBef>
                <a:spcPts val="300"/>
              </a:spcBef>
              <a:spcAft>
                <a:spcPts val="0"/>
              </a:spcAft>
              <a:buClr>
                <a:schemeClr val="accent2"/>
              </a:buClr>
              <a:buSzPts val="1400"/>
              <a:buFont typeface="Noto Symbol"/>
              <a:buChar char="▪"/>
              <a:defRPr/>
            </a:lvl5pPr>
            <a:lvl6pPr marL="2743200" lvl="5" indent="-317500" algn="l" rtl="0">
              <a:spcBef>
                <a:spcPts val="300"/>
              </a:spcBef>
              <a:spcAft>
                <a:spcPts val="0"/>
              </a:spcAft>
              <a:buClr>
                <a:schemeClr val="accent2"/>
              </a:buClr>
              <a:buSzPts val="1400"/>
              <a:buFont typeface="Noto Symbol"/>
              <a:buChar char="▪"/>
              <a:defRPr/>
            </a:lvl6pPr>
            <a:lvl7pPr marL="3200400" lvl="6" indent="-317500" algn="l" rtl="0">
              <a:spcBef>
                <a:spcPts val="300"/>
              </a:spcBef>
              <a:spcAft>
                <a:spcPts val="0"/>
              </a:spcAft>
              <a:buClr>
                <a:schemeClr val="accent2"/>
              </a:buClr>
              <a:buSzPts val="1400"/>
              <a:buFont typeface="Noto Symbol"/>
              <a:buChar char="▪"/>
              <a:defRPr/>
            </a:lvl7pPr>
            <a:lvl8pPr marL="3657600" lvl="7" indent="-317500" algn="l" rtl="0">
              <a:spcBef>
                <a:spcPts val="300"/>
              </a:spcBef>
              <a:spcAft>
                <a:spcPts val="0"/>
              </a:spcAft>
              <a:buClr>
                <a:schemeClr val="accent2"/>
              </a:buClr>
              <a:buSzPts val="1400"/>
              <a:buFont typeface="Noto Symbol"/>
              <a:buChar char="▪"/>
              <a:defRPr/>
            </a:lvl8pPr>
            <a:lvl9pPr marL="4114800" lvl="8" indent="-317500" algn="l" rtl="0">
              <a:spcBef>
                <a:spcPts val="300"/>
              </a:spcBef>
              <a:spcAft>
                <a:spcPts val="0"/>
              </a:spcAft>
              <a:buClr>
                <a:schemeClr val="accent2"/>
              </a:buClr>
              <a:buSzPts val="1400"/>
              <a:buFont typeface="Noto Symbol"/>
              <a:buChar char="▪"/>
              <a:defRPr/>
            </a:lvl9pPr>
          </a:lstStyle>
          <a:p>
            <a:endParaRPr/>
          </a:p>
        </p:txBody>
      </p:sp>
      <p:sp>
        <p:nvSpPr>
          <p:cNvPr id="85" name="Google Shape;85;p11"/>
          <p:cNvSpPr txBox="1">
            <a:spLocks noGrp="1"/>
          </p:cNvSpPr>
          <p:nvPr>
            <p:ph type="dt" idx="10"/>
          </p:nvPr>
        </p:nvSpPr>
        <p:spPr>
          <a:xfrm rot="-2460000">
            <a:off x="201168" y="5870448"/>
            <a:ext cx="2176272" cy="201168"/>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6" name="Google Shape;86;p11"/>
          <p:cNvSpPr txBox="1">
            <a:spLocks noGrp="1"/>
          </p:cNvSpPr>
          <p:nvPr>
            <p:ph type="ftr" idx="11"/>
          </p:nvPr>
        </p:nvSpPr>
        <p:spPr>
          <a:xfrm>
            <a:off x="3517514" y="6285122"/>
            <a:ext cx="4724400" cy="27432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7" name="Google Shape;87;p11"/>
          <p:cNvSpPr>
            <a:spLocks noGrp="1"/>
          </p:cNvSpPr>
          <p:nvPr>
            <p:ph type="sldNum" idx="12"/>
          </p:nvPr>
        </p:nvSpPr>
        <p:spPr>
          <a:xfrm>
            <a:off x="8401038" y="6170822"/>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lvl1pPr marL="0" marR="0" lvl="0" indent="0" algn="ctr" rtl="0">
              <a:buNone/>
              <a:defRPr/>
            </a:lvl1pPr>
            <a:lvl2pPr marL="0" marR="0" lvl="1" indent="0" algn="ctr" rtl="0">
              <a:buNone/>
              <a:defRPr/>
            </a:lvl2pPr>
            <a:lvl3pPr marL="0" marR="0" lvl="2" indent="0" algn="ctr" rtl="0">
              <a:buNone/>
              <a:defRPr/>
            </a:lvl3pPr>
            <a:lvl4pPr marL="0" marR="0" lvl="3" indent="0" algn="ctr" rtl="0">
              <a:buNone/>
              <a:defRPr/>
            </a:lvl4pPr>
            <a:lvl5pPr marL="0" marR="0" lvl="4" indent="0" algn="ctr" rtl="0">
              <a:buNone/>
              <a:defRPr/>
            </a:lvl5pPr>
            <a:lvl6pPr marL="0" marR="0" lvl="5" indent="0" algn="ctr" rtl="0">
              <a:buNone/>
              <a:defRPr/>
            </a:lvl6pPr>
            <a:lvl7pPr marL="0" marR="0" lvl="6" indent="0" algn="ctr" rtl="0">
              <a:buNone/>
              <a:defRPr/>
            </a:lvl7pPr>
            <a:lvl8pPr marL="0" marR="0" lvl="7" indent="0" algn="ctr" rtl="0">
              <a:buNone/>
              <a:defRPr/>
            </a:lvl8pPr>
            <a:lvl9pPr marL="0" marR="0" lvl="8" indent="0" algn="ctr" rtl="0">
              <a:buNone/>
              <a:defRPr/>
            </a:lvl9pPr>
          </a:lstStyle>
          <a:p>
            <a:pPr marL="0" lvl="0" indent="-88900" algn="ctr" rtl="0">
              <a:spcBef>
                <a:spcPts val="0"/>
              </a:spcBef>
              <a:spcAft>
                <a:spcPts val="0"/>
              </a:spcAft>
              <a:buSzPts val="1400"/>
              <a:buChar char="●"/>
            </a:pPr>
            <a:endParaRPr/>
          </a:p>
          <a:p>
            <a:pPr marL="457200" lvl="1" indent="-88900" algn="l" rtl="0">
              <a:spcBef>
                <a:spcPts val="0"/>
              </a:spcBef>
              <a:spcAft>
                <a:spcPts val="0"/>
              </a:spcAft>
              <a:buSzPts val="1400"/>
              <a:buChar char="○"/>
            </a:pPr>
            <a:endParaRPr/>
          </a:p>
          <a:p>
            <a:pPr marL="914400" lvl="2" indent="-88900" algn="l" rtl="0">
              <a:spcBef>
                <a:spcPts val="0"/>
              </a:spcBef>
              <a:spcAft>
                <a:spcPts val="0"/>
              </a:spcAft>
              <a:buSzPts val="1400"/>
              <a:buChar char="■"/>
            </a:pPr>
            <a:endParaRPr/>
          </a:p>
          <a:p>
            <a:pPr marL="1371600" lvl="3" indent="-88900" algn="l" rtl="0">
              <a:spcBef>
                <a:spcPts val="0"/>
              </a:spcBef>
              <a:spcAft>
                <a:spcPts val="0"/>
              </a:spcAft>
              <a:buSzPts val="1400"/>
              <a:buChar char="●"/>
            </a:pPr>
            <a:endParaRPr/>
          </a:p>
          <a:p>
            <a:pPr marL="1828800" lvl="4" indent="-88900" algn="l" rtl="0">
              <a:spcBef>
                <a:spcPts val="0"/>
              </a:spcBef>
              <a:spcAft>
                <a:spcPts val="0"/>
              </a:spcAft>
              <a:buSzPts val="1400"/>
              <a:buChar char="○"/>
            </a:pPr>
            <a:endParaRPr/>
          </a:p>
          <a:p>
            <a:pPr marL="2286000" lvl="5" indent="-88900" algn="l" rtl="0">
              <a:spcBef>
                <a:spcPts val="0"/>
              </a:spcBef>
              <a:spcAft>
                <a:spcPts val="0"/>
              </a:spcAft>
              <a:buSzPts val="1400"/>
              <a:buChar char="■"/>
            </a:pPr>
            <a:endParaRPr/>
          </a:p>
          <a:p>
            <a:pPr marL="2743200" lvl="6" indent="-88900" algn="l" rtl="0">
              <a:spcBef>
                <a:spcPts val="0"/>
              </a:spcBef>
              <a:spcAft>
                <a:spcPts val="0"/>
              </a:spcAft>
              <a:buSzPts val="1400"/>
              <a:buChar char="●"/>
            </a:pPr>
            <a:endParaRPr/>
          </a:p>
          <a:p>
            <a:pPr marL="3200400" lvl="7" indent="-88900" algn="l" rtl="0">
              <a:spcBef>
                <a:spcPts val="0"/>
              </a:spcBef>
              <a:spcAft>
                <a:spcPts val="0"/>
              </a:spcAft>
              <a:buSzPts val="1400"/>
              <a:buChar char="○"/>
            </a:pPr>
            <a:endParaRPr/>
          </a:p>
          <a:p>
            <a:pPr marL="3657600" lvl="8" indent="-88900" algn="l" rtl="0">
              <a:spcBef>
                <a:spcPts val="0"/>
              </a:spcBef>
              <a:spcAft>
                <a:spcPts val="0"/>
              </a:spcAft>
              <a:buSzPts val="1400"/>
              <a:buChar char="■"/>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Google Shape;89;p12"/>
          <p:cNvSpPr txBox="1">
            <a:spLocks noGrp="1"/>
          </p:cNvSpPr>
          <p:nvPr>
            <p:ph type="title"/>
          </p:nvPr>
        </p:nvSpPr>
        <p:spPr>
          <a:xfrm rot="5400000">
            <a:off x="5318919" y="1585120"/>
            <a:ext cx="4678362" cy="2057400"/>
          </a:xfrm>
          <a:prstGeom prst="rect">
            <a:avLst/>
          </a:prstGeom>
          <a:noFill/>
          <a:ln>
            <a:noFill/>
          </a:ln>
        </p:spPr>
        <p:txBody>
          <a:bodyPr spcFirstLastPara="1" wrap="square" lIns="91425" tIns="91425" rIns="91425" bIns="91425" anchor="ctr" anchorCtr="0"/>
          <a:lstStyle>
            <a:lvl1pPr lvl="0" algn="l" rtl="0">
              <a:spcBef>
                <a:spcPts val="0"/>
              </a:spcBef>
              <a:spcAft>
                <a:spcPts val="0"/>
              </a:spcAft>
              <a:buClr>
                <a:schemeClr val="dk1"/>
              </a:buClr>
              <a:buSzPts val="1400"/>
              <a:buFont typeface="Souce Sans Pro"/>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90" name="Google Shape;90;p12"/>
          <p:cNvSpPr txBox="1">
            <a:spLocks noGrp="1"/>
          </p:cNvSpPr>
          <p:nvPr>
            <p:ph type="body" idx="1"/>
          </p:nvPr>
        </p:nvSpPr>
        <p:spPr>
          <a:xfrm rot="5400000">
            <a:off x="1127919" y="-396080"/>
            <a:ext cx="4678362" cy="6019800"/>
          </a:xfrm>
          <a:prstGeom prst="rect">
            <a:avLst/>
          </a:prstGeom>
          <a:noFill/>
          <a:ln>
            <a:noFill/>
          </a:ln>
        </p:spPr>
        <p:txBody>
          <a:bodyPr spcFirstLastPara="1" wrap="square" lIns="91425" tIns="91425" rIns="91425" bIns="91425" anchor="t" anchorCtr="0"/>
          <a:lstStyle>
            <a:lvl1pPr marL="457200" lvl="0" indent="-228600" algn="l" rtl="0">
              <a:spcBef>
                <a:spcPts val="800"/>
              </a:spcBef>
              <a:spcAft>
                <a:spcPts val="0"/>
              </a:spcAft>
              <a:buClr>
                <a:schemeClr val="dk1"/>
              </a:buClr>
              <a:buSzPts val="1400"/>
              <a:buFont typeface="Arial"/>
              <a:buNone/>
              <a:defRPr/>
            </a:lvl1pPr>
            <a:lvl2pPr marL="914400" lvl="1" indent="-317500" algn="l" rtl="0">
              <a:spcBef>
                <a:spcPts val="300"/>
              </a:spcBef>
              <a:spcAft>
                <a:spcPts val="0"/>
              </a:spcAft>
              <a:buClr>
                <a:schemeClr val="accent2"/>
              </a:buClr>
              <a:buSzPts val="1400"/>
              <a:buFont typeface="Noto Symbol"/>
              <a:buChar char="▪"/>
              <a:defRPr/>
            </a:lvl2pPr>
            <a:lvl3pPr marL="1371600" lvl="2" indent="-317500" algn="l" rtl="0">
              <a:spcBef>
                <a:spcPts val="300"/>
              </a:spcBef>
              <a:spcAft>
                <a:spcPts val="0"/>
              </a:spcAft>
              <a:buClr>
                <a:schemeClr val="accent2"/>
              </a:buClr>
              <a:buSzPts val="1400"/>
              <a:buFont typeface="Noto Symbol"/>
              <a:buChar char="▪"/>
              <a:defRPr/>
            </a:lvl3pPr>
            <a:lvl4pPr marL="1828800" lvl="3" indent="-317500" algn="l" rtl="0">
              <a:spcBef>
                <a:spcPts val="300"/>
              </a:spcBef>
              <a:spcAft>
                <a:spcPts val="0"/>
              </a:spcAft>
              <a:buClr>
                <a:schemeClr val="accent2"/>
              </a:buClr>
              <a:buSzPts val="1400"/>
              <a:buFont typeface="Noto Symbol"/>
              <a:buChar char="▪"/>
              <a:defRPr/>
            </a:lvl4pPr>
            <a:lvl5pPr marL="2286000" lvl="4" indent="-317500" algn="l" rtl="0">
              <a:spcBef>
                <a:spcPts val="300"/>
              </a:spcBef>
              <a:spcAft>
                <a:spcPts val="0"/>
              </a:spcAft>
              <a:buClr>
                <a:schemeClr val="accent2"/>
              </a:buClr>
              <a:buSzPts val="1400"/>
              <a:buFont typeface="Noto Symbol"/>
              <a:buChar char="▪"/>
              <a:defRPr/>
            </a:lvl5pPr>
            <a:lvl6pPr marL="2743200" lvl="5" indent="-317500" algn="l" rtl="0">
              <a:spcBef>
                <a:spcPts val="300"/>
              </a:spcBef>
              <a:spcAft>
                <a:spcPts val="0"/>
              </a:spcAft>
              <a:buClr>
                <a:schemeClr val="accent2"/>
              </a:buClr>
              <a:buSzPts val="1400"/>
              <a:buFont typeface="Noto Symbol"/>
              <a:buChar char="▪"/>
              <a:defRPr/>
            </a:lvl6pPr>
            <a:lvl7pPr marL="3200400" lvl="6" indent="-317500" algn="l" rtl="0">
              <a:spcBef>
                <a:spcPts val="300"/>
              </a:spcBef>
              <a:spcAft>
                <a:spcPts val="0"/>
              </a:spcAft>
              <a:buClr>
                <a:schemeClr val="accent2"/>
              </a:buClr>
              <a:buSzPts val="1400"/>
              <a:buFont typeface="Noto Symbol"/>
              <a:buChar char="▪"/>
              <a:defRPr/>
            </a:lvl7pPr>
            <a:lvl8pPr marL="3657600" lvl="7" indent="-317500" algn="l" rtl="0">
              <a:spcBef>
                <a:spcPts val="300"/>
              </a:spcBef>
              <a:spcAft>
                <a:spcPts val="0"/>
              </a:spcAft>
              <a:buClr>
                <a:schemeClr val="accent2"/>
              </a:buClr>
              <a:buSzPts val="1400"/>
              <a:buFont typeface="Noto Symbol"/>
              <a:buChar char="▪"/>
              <a:defRPr/>
            </a:lvl8pPr>
            <a:lvl9pPr marL="4114800" lvl="8" indent="-317500" algn="l" rtl="0">
              <a:spcBef>
                <a:spcPts val="300"/>
              </a:spcBef>
              <a:spcAft>
                <a:spcPts val="0"/>
              </a:spcAft>
              <a:buClr>
                <a:schemeClr val="accent2"/>
              </a:buClr>
              <a:buSzPts val="1400"/>
              <a:buFont typeface="Noto Symbol"/>
              <a:buChar char="▪"/>
              <a:defRPr/>
            </a:lvl9pPr>
          </a:lstStyle>
          <a:p>
            <a:endParaRPr/>
          </a:p>
        </p:txBody>
      </p:sp>
      <p:sp>
        <p:nvSpPr>
          <p:cNvPr id="91" name="Google Shape;91;p12"/>
          <p:cNvSpPr txBox="1">
            <a:spLocks noGrp="1"/>
          </p:cNvSpPr>
          <p:nvPr>
            <p:ph type="dt" idx="10"/>
          </p:nvPr>
        </p:nvSpPr>
        <p:spPr>
          <a:xfrm rot="-2460000">
            <a:off x="201168" y="5870448"/>
            <a:ext cx="2176272" cy="201168"/>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92" name="Google Shape;92;p12"/>
          <p:cNvSpPr txBox="1">
            <a:spLocks noGrp="1"/>
          </p:cNvSpPr>
          <p:nvPr>
            <p:ph type="ftr" idx="11"/>
          </p:nvPr>
        </p:nvSpPr>
        <p:spPr>
          <a:xfrm>
            <a:off x="3517514" y="6285122"/>
            <a:ext cx="4724400" cy="27432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93" name="Google Shape;93;p12"/>
          <p:cNvSpPr>
            <a:spLocks noGrp="1"/>
          </p:cNvSpPr>
          <p:nvPr>
            <p:ph type="sldNum" idx="12"/>
          </p:nvPr>
        </p:nvSpPr>
        <p:spPr>
          <a:xfrm>
            <a:off x="8401038" y="6170822"/>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lvl1pPr marL="0" marR="0" lvl="0" indent="0" algn="ctr" rtl="0">
              <a:buNone/>
              <a:defRPr/>
            </a:lvl1pPr>
            <a:lvl2pPr marL="0" marR="0" lvl="1" indent="0" algn="ctr" rtl="0">
              <a:buNone/>
              <a:defRPr/>
            </a:lvl2pPr>
            <a:lvl3pPr marL="0" marR="0" lvl="2" indent="0" algn="ctr" rtl="0">
              <a:buNone/>
              <a:defRPr/>
            </a:lvl3pPr>
            <a:lvl4pPr marL="0" marR="0" lvl="3" indent="0" algn="ctr" rtl="0">
              <a:buNone/>
              <a:defRPr/>
            </a:lvl4pPr>
            <a:lvl5pPr marL="0" marR="0" lvl="4" indent="0" algn="ctr" rtl="0">
              <a:buNone/>
              <a:defRPr/>
            </a:lvl5pPr>
            <a:lvl6pPr marL="0" marR="0" lvl="5" indent="0" algn="ctr" rtl="0">
              <a:buNone/>
              <a:defRPr/>
            </a:lvl6pPr>
            <a:lvl7pPr marL="0" marR="0" lvl="6" indent="0" algn="ctr" rtl="0">
              <a:buNone/>
              <a:defRPr/>
            </a:lvl7pPr>
            <a:lvl8pPr marL="0" marR="0" lvl="7" indent="0" algn="ctr" rtl="0">
              <a:buNone/>
              <a:defRPr/>
            </a:lvl8pPr>
            <a:lvl9pPr marL="0" marR="0" lvl="8" indent="0" algn="ctr" rtl="0">
              <a:buNone/>
              <a:defRPr/>
            </a:lvl9pPr>
          </a:lstStyle>
          <a:p>
            <a:pPr marL="0" lvl="0" indent="-88900" algn="ctr" rtl="0">
              <a:spcBef>
                <a:spcPts val="0"/>
              </a:spcBef>
              <a:spcAft>
                <a:spcPts val="0"/>
              </a:spcAft>
              <a:buSzPts val="1400"/>
              <a:buChar char="●"/>
            </a:pPr>
            <a:endParaRPr/>
          </a:p>
          <a:p>
            <a:pPr marL="457200" lvl="1" indent="-88900" algn="l" rtl="0">
              <a:spcBef>
                <a:spcPts val="0"/>
              </a:spcBef>
              <a:spcAft>
                <a:spcPts val="0"/>
              </a:spcAft>
              <a:buSzPts val="1400"/>
              <a:buChar char="○"/>
            </a:pPr>
            <a:endParaRPr/>
          </a:p>
          <a:p>
            <a:pPr marL="914400" lvl="2" indent="-88900" algn="l" rtl="0">
              <a:spcBef>
                <a:spcPts val="0"/>
              </a:spcBef>
              <a:spcAft>
                <a:spcPts val="0"/>
              </a:spcAft>
              <a:buSzPts val="1400"/>
              <a:buChar char="■"/>
            </a:pPr>
            <a:endParaRPr/>
          </a:p>
          <a:p>
            <a:pPr marL="1371600" lvl="3" indent="-88900" algn="l" rtl="0">
              <a:spcBef>
                <a:spcPts val="0"/>
              </a:spcBef>
              <a:spcAft>
                <a:spcPts val="0"/>
              </a:spcAft>
              <a:buSzPts val="1400"/>
              <a:buChar char="●"/>
            </a:pPr>
            <a:endParaRPr/>
          </a:p>
          <a:p>
            <a:pPr marL="1828800" lvl="4" indent="-88900" algn="l" rtl="0">
              <a:spcBef>
                <a:spcPts val="0"/>
              </a:spcBef>
              <a:spcAft>
                <a:spcPts val="0"/>
              </a:spcAft>
              <a:buSzPts val="1400"/>
              <a:buChar char="○"/>
            </a:pPr>
            <a:endParaRPr/>
          </a:p>
          <a:p>
            <a:pPr marL="2286000" lvl="5" indent="-88900" algn="l" rtl="0">
              <a:spcBef>
                <a:spcPts val="0"/>
              </a:spcBef>
              <a:spcAft>
                <a:spcPts val="0"/>
              </a:spcAft>
              <a:buSzPts val="1400"/>
              <a:buChar char="■"/>
            </a:pPr>
            <a:endParaRPr/>
          </a:p>
          <a:p>
            <a:pPr marL="2743200" lvl="6" indent="-88900" algn="l" rtl="0">
              <a:spcBef>
                <a:spcPts val="0"/>
              </a:spcBef>
              <a:spcAft>
                <a:spcPts val="0"/>
              </a:spcAft>
              <a:buSzPts val="1400"/>
              <a:buChar char="●"/>
            </a:pPr>
            <a:endParaRPr/>
          </a:p>
          <a:p>
            <a:pPr marL="3200400" lvl="7" indent="-88900" algn="l" rtl="0">
              <a:spcBef>
                <a:spcPts val="0"/>
              </a:spcBef>
              <a:spcAft>
                <a:spcPts val="0"/>
              </a:spcAft>
              <a:buSzPts val="1400"/>
              <a:buChar char="○"/>
            </a:pPr>
            <a:endParaRPr/>
          </a:p>
          <a:p>
            <a:pPr marL="3657600" lvl="8" indent="-88900" algn="l" rtl="0">
              <a:spcBef>
                <a:spcPts val="0"/>
              </a:spcBef>
              <a:spcAft>
                <a:spcPts val="0"/>
              </a:spcAft>
              <a:buSzPts val="1400"/>
              <a:buChar char="■"/>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822960" y="365760"/>
            <a:ext cx="7520940" cy="548640"/>
          </a:xfrm>
          <a:prstGeom prst="rect">
            <a:avLst/>
          </a:prstGeom>
          <a:noFill/>
          <a:ln>
            <a:noFill/>
          </a:ln>
        </p:spPr>
        <p:txBody>
          <a:bodyPr spcFirstLastPara="1" wrap="square" lIns="91425" tIns="91425" rIns="91425" bIns="91425" anchor="ctr" anchorCtr="0"/>
          <a:lstStyle>
            <a:lvl1pPr lvl="0" algn="l" rtl="0">
              <a:spcBef>
                <a:spcPts val="0"/>
              </a:spcBef>
              <a:spcAft>
                <a:spcPts val="0"/>
              </a:spcAft>
              <a:buClr>
                <a:schemeClr val="dk1"/>
              </a:buClr>
              <a:buSzPts val="1400"/>
              <a:buFont typeface="Souce Sans Pro"/>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7" name="Google Shape;27;p3"/>
          <p:cNvSpPr txBox="1">
            <a:spLocks noGrp="1"/>
          </p:cNvSpPr>
          <p:nvPr>
            <p:ph type="body" idx="1"/>
          </p:nvPr>
        </p:nvSpPr>
        <p:spPr>
          <a:xfrm>
            <a:off x="822960" y="1100628"/>
            <a:ext cx="7520940" cy="3579849"/>
          </a:xfrm>
          <a:prstGeom prst="rect">
            <a:avLst/>
          </a:prstGeom>
          <a:noFill/>
          <a:ln>
            <a:noFill/>
          </a:ln>
        </p:spPr>
        <p:txBody>
          <a:bodyPr spcFirstLastPara="1" wrap="square" lIns="91425" tIns="91425" rIns="91425" bIns="91425" anchor="t" anchorCtr="0"/>
          <a:lstStyle>
            <a:lvl1pPr marL="457200" lvl="0" indent="-228600" algn="l" rtl="0">
              <a:spcBef>
                <a:spcPts val="800"/>
              </a:spcBef>
              <a:spcAft>
                <a:spcPts val="0"/>
              </a:spcAft>
              <a:buClr>
                <a:schemeClr val="dk1"/>
              </a:buClr>
              <a:buSzPts val="1400"/>
              <a:buFont typeface="Arial"/>
              <a:buNone/>
              <a:defRPr/>
            </a:lvl1pPr>
            <a:lvl2pPr marL="914400" lvl="1" indent="-317500" algn="l" rtl="0">
              <a:spcBef>
                <a:spcPts val="300"/>
              </a:spcBef>
              <a:spcAft>
                <a:spcPts val="0"/>
              </a:spcAft>
              <a:buClr>
                <a:schemeClr val="accent2"/>
              </a:buClr>
              <a:buSzPts val="1400"/>
              <a:buFont typeface="Noto Symbol"/>
              <a:buChar char="▪"/>
              <a:defRPr/>
            </a:lvl2pPr>
            <a:lvl3pPr marL="1371600" lvl="2" indent="-317500" algn="l" rtl="0">
              <a:spcBef>
                <a:spcPts val="300"/>
              </a:spcBef>
              <a:spcAft>
                <a:spcPts val="0"/>
              </a:spcAft>
              <a:buClr>
                <a:schemeClr val="accent2"/>
              </a:buClr>
              <a:buSzPts val="1400"/>
              <a:buFont typeface="Noto Symbol"/>
              <a:buChar char="▪"/>
              <a:defRPr/>
            </a:lvl3pPr>
            <a:lvl4pPr marL="1828800" lvl="3" indent="-317500" algn="l" rtl="0">
              <a:spcBef>
                <a:spcPts val="300"/>
              </a:spcBef>
              <a:spcAft>
                <a:spcPts val="0"/>
              </a:spcAft>
              <a:buClr>
                <a:schemeClr val="accent2"/>
              </a:buClr>
              <a:buSzPts val="1400"/>
              <a:buFont typeface="Noto Symbol"/>
              <a:buChar char="▪"/>
              <a:defRPr/>
            </a:lvl4pPr>
            <a:lvl5pPr marL="2286000" lvl="4" indent="-317500" algn="l" rtl="0">
              <a:spcBef>
                <a:spcPts val="300"/>
              </a:spcBef>
              <a:spcAft>
                <a:spcPts val="0"/>
              </a:spcAft>
              <a:buClr>
                <a:schemeClr val="accent2"/>
              </a:buClr>
              <a:buSzPts val="1400"/>
              <a:buFont typeface="Noto Symbol"/>
              <a:buChar char="▪"/>
              <a:defRPr/>
            </a:lvl5pPr>
            <a:lvl6pPr marL="2743200" lvl="5" indent="-317500" algn="l" rtl="0">
              <a:spcBef>
                <a:spcPts val="300"/>
              </a:spcBef>
              <a:spcAft>
                <a:spcPts val="0"/>
              </a:spcAft>
              <a:buClr>
                <a:schemeClr val="accent2"/>
              </a:buClr>
              <a:buSzPts val="1400"/>
              <a:buFont typeface="Noto Symbol"/>
              <a:buChar char="▪"/>
              <a:defRPr/>
            </a:lvl6pPr>
            <a:lvl7pPr marL="3200400" lvl="6" indent="-317500" algn="l" rtl="0">
              <a:spcBef>
                <a:spcPts val="300"/>
              </a:spcBef>
              <a:spcAft>
                <a:spcPts val="0"/>
              </a:spcAft>
              <a:buClr>
                <a:schemeClr val="accent2"/>
              </a:buClr>
              <a:buSzPts val="1400"/>
              <a:buFont typeface="Noto Symbol"/>
              <a:buChar char="▪"/>
              <a:defRPr/>
            </a:lvl7pPr>
            <a:lvl8pPr marL="3657600" lvl="7" indent="-317500" algn="l" rtl="0">
              <a:spcBef>
                <a:spcPts val="300"/>
              </a:spcBef>
              <a:spcAft>
                <a:spcPts val="0"/>
              </a:spcAft>
              <a:buClr>
                <a:schemeClr val="accent2"/>
              </a:buClr>
              <a:buSzPts val="1400"/>
              <a:buFont typeface="Noto Symbol"/>
              <a:buChar char="▪"/>
              <a:defRPr/>
            </a:lvl8pPr>
            <a:lvl9pPr marL="4114800" lvl="8" indent="-317500" algn="l" rtl="0">
              <a:spcBef>
                <a:spcPts val="300"/>
              </a:spcBef>
              <a:spcAft>
                <a:spcPts val="0"/>
              </a:spcAft>
              <a:buClr>
                <a:schemeClr val="accent2"/>
              </a:buClr>
              <a:buSzPts val="1400"/>
              <a:buFont typeface="Noto Symbol"/>
              <a:buChar char="▪"/>
              <a:defRPr/>
            </a:lvl9pPr>
          </a:lstStyle>
          <a:p>
            <a:endParaRPr/>
          </a:p>
        </p:txBody>
      </p:sp>
      <p:sp>
        <p:nvSpPr>
          <p:cNvPr id="28" name="Google Shape;28;p3"/>
          <p:cNvSpPr txBox="1">
            <a:spLocks noGrp="1"/>
          </p:cNvSpPr>
          <p:nvPr>
            <p:ph type="dt" idx="10"/>
          </p:nvPr>
        </p:nvSpPr>
        <p:spPr>
          <a:xfrm rot="-2460000">
            <a:off x="201168" y="5870448"/>
            <a:ext cx="2176272" cy="201168"/>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9" name="Google Shape;29;p3"/>
          <p:cNvSpPr txBox="1">
            <a:spLocks noGrp="1"/>
          </p:cNvSpPr>
          <p:nvPr>
            <p:ph type="ftr" idx="11"/>
          </p:nvPr>
        </p:nvSpPr>
        <p:spPr>
          <a:xfrm>
            <a:off x="3517514" y="6285122"/>
            <a:ext cx="4724400" cy="27432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30" name="Google Shape;30;p3"/>
          <p:cNvSpPr>
            <a:spLocks noGrp="1"/>
          </p:cNvSpPr>
          <p:nvPr>
            <p:ph type="sldNum" idx="12"/>
          </p:nvPr>
        </p:nvSpPr>
        <p:spPr>
          <a:xfrm>
            <a:off x="8401038" y="6170822"/>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lvl1pPr marL="0" marR="0" lvl="0" indent="0" algn="ctr" rtl="0">
              <a:buNone/>
              <a:defRPr/>
            </a:lvl1pPr>
            <a:lvl2pPr marL="0" marR="0" lvl="1" indent="0" algn="ctr" rtl="0">
              <a:buNone/>
              <a:defRPr/>
            </a:lvl2pPr>
            <a:lvl3pPr marL="0" marR="0" lvl="2" indent="0" algn="ctr" rtl="0">
              <a:buNone/>
              <a:defRPr/>
            </a:lvl3pPr>
            <a:lvl4pPr marL="0" marR="0" lvl="3" indent="0" algn="ctr" rtl="0">
              <a:buNone/>
              <a:defRPr/>
            </a:lvl4pPr>
            <a:lvl5pPr marL="0" marR="0" lvl="4" indent="0" algn="ctr" rtl="0">
              <a:buNone/>
              <a:defRPr/>
            </a:lvl5pPr>
            <a:lvl6pPr marL="0" marR="0" lvl="5" indent="0" algn="ctr" rtl="0">
              <a:buNone/>
              <a:defRPr/>
            </a:lvl6pPr>
            <a:lvl7pPr marL="0" marR="0" lvl="6" indent="0" algn="ctr" rtl="0">
              <a:buNone/>
              <a:defRPr/>
            </a:lvl7pPr>
            <a:lvl8pPr marL="0" marR="0" lvl="7" indent="0" algn="ctr" rtl="0">
              <a:buNone/>
              <a:defRPr/>
            </a:lvl8pPr>
            <a:lvl9pPr marL="0" marR="0" lvl="8" indent="0" algn="ctr" rtl="0">
              <a:buNone/>
              <a:defRPr/>
            </a:lvl9pPr>
          </a:lstStyle>
          <a:p>
            <a:pPr marL="0" lvl="0" indent="-88900" algn="ctr" rtl="0">
              <a:spcBef>
                <a:spcPts val="0"/>
              </a:spcBef>
              <a:spcAft>
                <a:spcPts val="0"/>
              </a:spcAft>
              <a:buSzPts val="1400"/>
              <a:buChar char="●"/>
            </a:pPr>
            <a:endParaRPr/>
          </a:p>
          <a:p>
            <a:pPr marL="457200" lvl="1" indent="-88900" algn="l" rtl="0">
              <a:spcBef>
                <a:spcPts val="0"/>
              </a:spcBef>
              <a:spcAft>
                <a:spcPts val="0"/>
              </a:spcAft>
              <a:buSzPts val="1400"/>
              <a:buChar char="○"/>
            </a:pPr>
            <a:endParaRPr/>
          </a:p>
          <a:p>
            <a:pPr marL="914400" lvl="2" indent="-88900" algn="l" rtl="0">
              <a:spcBef>
                <a:spcPts val="0"/>
              </a:spcBef>
              <a:spcAft>
                <a:spcPts val="0"/>
              </a:spcAft>
              <a:buSzPts val="1400"/>
              <a:buChar char="■"/>
            </a:pPr>
            <a:endParaRPr/>
          </a:p>
          <a:p>
            <a:pPr marL="1371600" lvl="3" indent="-88900" algn="l" rtl="0">
              <a:spcBef>
                <a:spcPts val="0"/>
              </a:spcBef>
              <a:spcAft>
                <a:spcPts val="0"/>
              </a:spcAft>
              <a:buSzPts val="1400"/>
              <a:buChar char="●"/>
            </a:pPr>
            <a:endParaRPr/>
          </a:p>
          <a:p>
            <a:pPr marL="1828800" lvl="4" indent="-88900" algn="l" rtl="0">
              <a:spcBef>
                <a:spcPts val="0"/>
              </a:spcBef>
              <a:spcAft>
                <a:spcPts val="0"/>
              </a:spcAft>
              <a:buSzPts val="1400"/>
              <a:buChar char="○"/>
            </a:pPr>
            <a:endParaRPr/>
          </a:p>
          <a:p>
            <a:pPr marL="2286000" lvl="5" indent="-88900" algn="l" rtl="0">
              <a:spcBef>
                <a:spcPts val="0"/>
              </a:spcBef>
              <a:spcAft>
                <a:spcPts val="0"/>
              </a:spcAft>
              <a:buSzPts val="1400"/>
              <a:buChar char="■"/>
            </a:pPr>
            <a:endParaRPr/>
          </a:p>
          <a:p>
            <a:pPr marL="2743200" lvl="6" indent="-88900" algn="l" rtl="0">
              <a:spcBef>
                <a:spcPts val="0"/>
              </a:spcBef>
              <a:spcAft>
                <a:spcPts val="0"/>
              </a:spcAft>
              <a:buSzPts val="1400"/>
              <a:buChar char="●"/>
            </a:pPr>
            <a:endParaRPr/>
          </a:p>
          <a:p>
            <a:pPr marL="3200400" lvl="7" indent="-88900" algn="l" rtl="0">
              <a:spcBef>
                <a:spcPts val="0"/>
              </a:spcBef>
              <a:spcAft>
                <a:spcPts val="0"/>
              </a:spcAft>
              <a:buSzPts val="1400"/>
              <a:buChar char="○"/>
            </a:pPr>
            <a:endParaRPr/>
          </a:p>
          <a:p>
            <a:pPr marL="3657600" lvl="8" indent="-88900" algn="l" rtl="0">
              <a:spcBef>
                <a:spcPts val="0"/>
              </a:spcBef>
              <a:spcAft>
                <a:spcPts val="0"/>
              </a:spcAft>
              <a:buSzPts val="1400"/>
              <a:buChar char="■"/>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1"/>
        <p:cNvGrpSpPr/>
        <p:nvPr/>
      </p:nvGrpSpPr>
      <p:grpSpPr>
        <a:xfrm>
          <a:off x="0" y="0"/>
          <a:ext cx="0" cy="0"/>
          <a:chOff x="0" y="0"/>
          <a:chExt cx="0" cy="0"/>
        </a:xfrm>
      </p:grpSpPr>
      <p:sp>
        <p:nvSpPr>
          <p:cNvPr id="32" name="Google Shape;32;p4"/>
          <p:cNvSpPr/>
          <p:nvPr/>
        </p:nvSpPr>
        <p:spPr>
          <a:xfrm>
            <a:off x="-2380" y="-925"/>
            <a:ext cx="9146380" cy="6858925"/>
          </a:xfrm>
          <a:custGeom>
            <a:avLst/>
            <a:gdLst/>
            <a:ahLst/>
            <a:cxnLst/>
            <a:rect l="l" t="t" r="r" b="b"/>
            <a:pathLst>
              <a:path w="3352800" h="2002901" extrusionOk="0">
                <a:moveTo>
                  <a:pt x="0" y="2002901"/>
                </a:moveTo>
                <a:lnTo>
                  <a:pt x="2836585" y="0"/>
                </a:lnTo>
                <a:lnTo>
                  <a:pt x="3352800" y="270"/>
                </a:lnTo>
                <a:lnTo>
                  <a:pt x="3352800" y="2002901"/>
                </a:lnTo>
                <a:lnTo>
                  <a:pt x="0" y="200290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33" name="Google Shape;33;p4"/>
          <p:cNvSpPr/>
          <p:nvPr/>
        </p:nvSpPr>
        <p:spPr>
          <a:xfrm>
            <a:off x="0" y="2647950"/>
            <a:ext cx="3571875" cy="4210050"/>
          </a:xfrm>
          <a:prstGeom prst="rtTriangl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34" name="Google Shape;34;p4"/>
          <p:cNvSpPr txBox="1">
            <a:spLocks noGrp="1"/>
          </p:cNvSpPr>
          <p:nvPr>
            <p:ph type="title"/>
          </p:nvPr>
        </p:nvSpPr>
        <p:spPr>
          <a:xfrm rot="-2460000">
            <a:off x="819399" y="1726737"/>
            <a:ext cx="5650992" cy="1207509"/>
          </a:xfrm>
          <a:prstGeom prst="rect">
            <a:avLst/>
          </a:prstGeom>
          <a:noFill/>
          <a:ln>
            <a:noFill/>
          </a:ln>
        </p:spPr>
        <p:txBody>
          <a:bodyPr spcFirstLastPara="1" wrap="square" lIns="91425" tIns="91425" rIns="91425" bIns="91425" anchor="b" anchorCtr="0"/>
          <a:lstStyle>
            <a:lvl1pPr lvl="0" algn="l"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5" name="Google Shape;35;p4"/>
          <p:cNvSpPr txBox="1">
            <a:spLocks noGrp="1"/>
          </p:cNvSpPr>
          <p:nvPr>
            <p:ph type="body" idx="1"/>
          </p:nvPr>
        </p:nvSpPr>
        <p:spPr>
          <a:xfrm rot="-2460000">
            <a:off x="1216152" y="2468304"/>
            <a:ext cx="6510528" cy="329184"/>
          </a:xfrm>
          <a:prstGeom prst="rect">
            <a:avLst/>
          </a:prstGeom>
          <a:noFill/>
          <a:ln>
            <a:noFill/>
          </a:ln>
        </p:spPr>
        <p:txBody>
          <a:bodyPr spcFirstLastPara="1" wrap="square" lIns="91425" tIns="91425" rIns="91425" bIns="91425" anchor="t" anchorCtr="0"/>
          <a:lstStyle>
            <a:lvl1pPr marL="457200" lvl="0" indent="-228600" rtl="0">
              <a:spcBef>
                <a:spcPts val="800"/>
              </a:spcBef>
              <a:spcAft>
                <a:spcPts val="0"/>
              </a:spcAft>
              <a:buClr>
                <a:schemeClr val="dk1"/>
              </a:buClr>
              <a:buSzPts val="1400"/>
              <a:buFont typeface="Source Sans Pro"/>
              <a:buNone/>
              <a:defRPr/>
            </a:lvl1pPr>
            <a:lvl2pPr marL="914400" lvl="1" indent="-228600" rtl="0">
              <a:spcBef>
                <a:spcPts val="300"/>
              </a:spcBef>
              <a:spcAft>
                <a:spcPts val="0"/>
              </a:spcAft>
              <a:buClr>
                <a:srgbClr val="888888"/>
              </a:buClr>
              <a:buSzPts val="1400"/>
              <a:buFont typeface="Source Sans Pro"/>
              <a:buNone/>
              <a:defRPr/>
            </a:lvl2pPr>
            <a:lvl3pPr marL="1371600" lvl="2" indent="-228600" rtl="0">
              <a:spcBef>
                <a:spcPts val="300"/>
              </a:spcBef>
              <a:spcAft>
                <a:spcPts val="0"/>
              </a:spcAft>
              <a:buClr>
                <a:srgbClr val="888888"/>
              </a:buClr>
              <a:buSzPts val="1400"/>
              <a:buFont typeface="Source Sans Pro"/>
              <a:buNone/>
              <a:defRPr/>
            </a:lvl3pPr>
            <a:lvl4pPr marL="1828800" lvl="3" indent="-228600" rtl="0">
              <a:spcBef>
                <a:spcPts val="300"/>
              </a:spcBef>
              <a:spcAft>
                <a:spcPts val="0"/>
              </a:spcAft>
              <a:buClr>
                <a:srgbClr val="888888"/>
              </a:buClr>
              <a:buSzPts val="1400"/>
              <a:buFont typeface="Source Sans Pro"/>
              <a:buNone/>
              <a:defRPr/>
            </a:lvl4pPr>
            <a:lvl5pPr marL="2286000" lvl="4" indent="-228600" rtl="0">
              <a:spcBef>
                <a:spcPts val="300"/>
              </a:spcBef>
              <a:spcAft>
                <a:spcPts val="0"/>
              </a:spcAft>
              <a:buClr>
                <a:srgbClr val="888888"/>
              </a:buClr>
              <a:buSzPts val="1400"/>
              <a:buFont typeface="Source Sans Pro"/>
              <a:buNone/>
              <a:defRPr/>
            </a:lvl5pPr>
            <a:lvl6pPr marL="2743200" lvl="5" indent="-228600" rtl="0">
              <a:spcBef>
                <a:spcPts val="300"/>
              </a:spcBef>
              <a:spcAft>
                <a:spcPts val="0"/>
              </a:spcAft>
              <a:buClr>
                <a:srgbClr val="888888"/>
              </a:buClr>
              <a:buSzPts val="1400"/>
              <a:buFont typeface="Source Sans Pro"/>
              <a:buNone/>
              <a:defRPr/>
            </a:lvl6pPr>
            <a:lvl7pPr marL="3200400" lvl="6" indent="-228600" rtl="0">
              <a:spcBef>
                <a:spcPts val="300"/>
              </a:spcBef>
              <a:spcAft>
                <a:spcPts val="0"/>
              </a:spcAft>
              <a:buClr>
                <a:srgbClr val="888888"/>
              </a:buClr>
              <a:buSzPts val="1400"/>
              <a:buFont typeface="Source Sans Pro"/>
              <a:buNone/>
              <a:defRPr/>
            </a:lvl7pPr>
            <a:lvl8pPr marL="3657600" lvl="7" indent="-228600" rtl="0">
              <a:spcBef>
                <a:spcPts val="300"/>
              </a:spcBef>
              <a:spcAft>
                <a:spcPts val="0"/>
              </a:spcAft>
              <a:buClr>
                <a:srgbClr val="888888"/>
              </a:buClr>
              <a:buSzPts val="1400"/>
              <a:buFont typeface="Source Sans Pro"/>
              <a:buNone/>
              <a:defRPr/>
            </a:lvl8pPr>
            <a:lvl9pPr marL="4114800" lvl="8" indent="-228600" rtl="0">
              <a:spcBef>
                <a:spcPts val="300"/>
              </a:spcBef>
              <a:spcAft>
                <a:spcPts val="0"/>
              </a:spcAft>
              <a:buClr>
                <a:srgbClr val="888888"/>
              </a:buClr>
              <a:buSzPts val="1400"/>
              <a:buFont typeface="Source Sans Pro"/>
              <a:buNone/>
              <a:defRPr/>
            </a:lvl9pPr>
          </a:lstStyle>
          <a:p>
            <a:endParaRPr/>
          </a:p>
        </p:txBody>
      </p:sp>
      <p:sp>
        <p:nvSpPr>
          <p:cNvPr id="36" name="Google Shape;36;p4"/>
          <p:cNvSpPr txBox="1">
            <a:spLocks noGrp="1"/>
          </p:cNvSpPr>
          <p:nvPr>
            <p:ph type="dt" idx="10"/>
          </p:nvPr>
        </p:nvSpPr>
        <p:spPr>
          <a:xfrm rot="-2460000">
            <a:off x="201168" y="5870448"/>
            <a:ext cx="2176272" cy="201168"/>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37" name="Google Shape;37;p4"/>
          <p:cNvSpPr txBox="1">
            <a:spLocks noGrp="1"/>
          </p:cNvSpPr>
          <p:nvPr>
            <p:ph type="ftr" idx="11"/>
          </p:nvPr>
        </p:nvSpPr>
        <p:spPr>
          <a:xfrm>
            <a:off x="3517514" y="6285122"/>
            <a:ext cx="4724400" cy="27432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38" name="Google Shape;38;p4"/>
          <p:cNvSpPr>
            <a:spLocks noGrp="1"/>
          </p:cNvSpPr>
          <p:nvPr>
            <p:ph type="sldNum" idx="12"/>
          </p:nvPr>
        </p:nvSpPr>
        <p:spPr>
          <a:xfrm>
            <a:off x="8401038" y="6170822"/>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lvl1pPr marL="0" marR="0" lvl="0" indent="0" algn="ctr" rtl="0">
              <a:buNone/>
              <a:defRPr/>
            </a:lvl1pPr>
            <a:lvl2pPr marL="0" marR="0" lvl="1" indent="0" algn="ctr" rtl="0">
              <a:buNone/>
              <a:defRPr/>
            </a:lvl2pPr>
            <a:lvl3pPr marL="0" marR="0" lvl="2" indent="0" algn="ctr" rtl="0">
              <a:buNone/>
              <a:defRPr/>
            </a:lvl3pPr>
            <a:lvl4pPr marL="0" marR="0" lvl="3" indent="0" algn="ctr" rtl="0">
              <a:buNone/>
              <a:defRPr/>
            </a:lvl4pPr>
            <a:lvl5pPr marL="0" marR="0" lvl="4" indent="0" algn="ctr" rtl="0">
              <a:buNone/>
              <a:defRPr/>
            </a:lvl5pPr>
            <a:lvl6pPr marL="0" marR="0" lvl="5" indent="0" algn="ctr" rtl="0">
              <a:buNone/>
              <a:defRPr/>
            </a:lvl6pPr>
            <a:lvl7pPr marL="0" marR="0" lvl="6" indent="0" algn="ctr" rtl="0">
              <a:buNone/>
              <a:defRPr/>
            </a:lvl7pPr>
            <a:lvl8pPr marL="0" marR="0" lvl="7" indent="0" algn="ctr" rtl="0">
              <a:buNone/>
              <a:defRPr/>
            </a:lvl8pPr>
            <a:lvl9pPr marL="0" marR="0" lvl="8" indent="0" algn="ctr" rtl="0">
              <a:buNone/>
              <a:defRPr/>
            </a:lvl9pPr>
          </a:lstStyle>
          <a:p>
            <a:pPr marL="0" lvl="0" indent="-88900" algn="ctr" rtl="0">
              <a:spcBef>
                <a:spcPts val="0"/>
              </a:spcBef>
              <a:spcAft>
                <a:spcPts val="0"/>
              </a:spcAft>
              <a:buSzPts val="1400"/>
              <a:buChar char="●"/>
            </a:pPr>
            <a:endParaRPr/>
          </a:p>
          <a:p>
            <a:pPr marL="457200" lvl="1" indent="-88900" algn="l" rtl="0">
              <a:spcBef>
                <a:spcPts val="0"/>
              </a:spcBef>
              <a:spcAft>
                <a:spcPts val="0"/>
              </a:spcAft>
              <a:buSzPts val="1400"/>
              <a:buChar char="○"/>
            </a:pPr>
            <a:endParaRPr/>
          </a:p>
          <a:p>
            <a:pPr marL="914400" lvl="2" indent="-88900" algn="l" rtl="0">
              <a:spcBef>
                <a:spcPts val="0"/>
              </a:spcBef>
              <a:spcAft>
                <a:spcPts val="0"/>
              </a:spcAft>
              <a:buSzPts val="1400"/>
              <a:buChar char="■"/>
            </a:pPr>
            <a:endParaRPr/>
          </a:p>
          <a:p>
            <a:pPr marL="1371600" lvl="3" indent="-88900" algn="l" rtl="0">
              <a:spcBef>
                <a:spcPts val="0"/>
              </a:spcBef>
              <a:spcAft>
                <a:spcPts val="0"/>
              </a:spcAft>
              <a:buSzPts val="1400"/>
              <a:buChar char="●"/>
            </a:pPr>
            <a:endParaRPr/>
          </a:p>
          <a:p>
            <a:pPr marL="1828800" lvl="4" indent="-88900" algn="l" rtl="0">
              <a:spcBef>
                <a:spcPts val="0"/>
              </a:spcBef>
              <a:spcAft>
                <a:spcPts val="0"/>
              </a:spcAft>
              <a:buSzPts val="1400"/>
              <a:buChar char="○"/>
            </a:pPr>
            <a:endParaRPr/>
          </a:p>
          <a:p>
            <a:pPr marL="2286000" lvl="5" indent="-88900" algn="l" rtl="0">
              <a:spcBef>
                <a:spcPts val="0"/>
              </a:spcBef>
              <a:spcAft>
                <a:spcPts val="0"/>
              </a:spcAft>
              <a:buSzPts val="1400"/>
              <a:buChar char="■"/>
            </a:pPr>
            <a:endParaRPr/>
          </a:p>
          <a:p>
            <a:pPr marL="2743200" lvl="6" indent="-88900" algn="l" rtl="0">
              <a:spcBef>
                <a:spcPts val="0"/>
              </a:spcBef>
              <a:spcAft>
                <a:spcPts val="0"/>
              </a:spcAft>
              <a:buSzPts val="1400"/>
              <a:buChar char="●"/>
            </a:pPr>
            <a:endParaRPr/>
          </a:p>
          <a:p>
            <a:pPr marL="3200400" lvl="7" indent="-88900" algn="l" rtl="0">
              <a:spcBef>
                <a:spcPts val="0"/>
              </a:spcBef>
              <a:spcAft>
                <a:spcPts val="0"/>
              </a:spcAft>
              <a:buSzPts val="1400"/>
              <a:buChar char="○"/>
            </a:pPr>
            <a:endParaRPr/>
          </a:p>
          <a:p>
            <a:pPr marL="3657600" lvl="8" indent="-88900" algn="l" rtl="0">
              <a:spcBef>
                <a:spcPts val="0"/>
              </a:spcBef>
              <a:spcAft>
                <a:spcPts val="0"/>
              </a:spcAft>
              <a:buSzPts val="1400"/>
              <a:buChar char="■"/>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5"/>
          <p:cNvSpPr txBox="1">
            <a:spLocks noGrp="1"/>
          </p:cNvSpPr>
          <p:nvPr>
            <p:ph type="body" idx="1"/>
          </p:nvPr>
        </p:nvSpPr>
        <p:spPr>
          <a:xfrm>
            <a:off x="822960" y="1097280"/>
            <a:ext cx="3200400" cy="3712464"/>
          </a:xfrm>
          <a:prstGeom prst="rect">
            <a:avLst/>
          </a:prstGeom>
          <a:noFill/>
          <a:ln>
            <a:noFill/>
          </a:ln>
        </p:spPr>
        <p:txBody>
          <a:bodyPr spcFirstLastPara="1" wrap="square" lIns="91425" tIns="91425" rIns="91425" bIns="91425" anchor="t" anchorCtr="0"/>
          <a:lstStyle>
            <a:lvl1pPr marL="457200" lvl="0" indent="-228600" rtl="0">
              <a:spcBef>
                <a:spcPts val="800"/>
              </a:spcBef>
              <a:spcAft>
                <a:spcPts val="0"/>
              </a:spcAft>
              <a:buSzPts val="1400"/>
              <a:buNone/>
              <a:defRPr/>
            </a:lvl1pPr>
            <a:lvl2pPr marL="914400" lvl="1" indent="-317500" rtl="0">
              <a:spcBef>
                <a:spcPts val="300"/>
              </a:spcBef>
              <a:spcAft>
                <a:spcPts val="0"/>
              </a:spcAft>
              <a:buSzPts val="1400"/>
              <a:buChar char="▪"/>
              <a:defRPr/>
            </a:lvl2pPr>
            <a:lvl3pPr marL="1371600" lvl="2" indent="-317500" rtl="0">
              <a:spcBef>
                <a:spcPts val="300"/>
              </a:spcBef>
              <a:spcAft>
                <a:spcPts val="0"/>
              </a:spcAft>
              <a:buSzPts val="1400"/>
              <a:buChar char="▪"/>
              <a:defRPr/>
            </a:lvl3pPr>
            <a:lvl4pPr marL="1828800" lvl="3" indent="-317500" rtl="0">
              <a:spcBef>
                <a:spcPts val="300"/>
              </a:spcBef>
              <a:spcAft>
                <a:spcPts val="0"/>
              </a:spcAft>
              <a:buSzPts val="1400"/>
              <a:buChar char="▪"/>
              <a:defRPr/>
            </a:lvl4pPr>
            <a:lvl5pPr marL="2286000" lvl="4" indent="-317500" rtl="0">
              <a:spcBef>
                <a:spcPts val="300"/>
              </a:spcBef>
              <a:spcAft>
                <a:spcPts val="0"/>
              </a:spcAft>
              <a:buSzPts val="1400"/>
              <a:buChar char="▪"/>
              <a:defRPr/>
            </a:lvl5pPr>
            <a:lvl6pPr marL="2743200" lvl="5" indent="-317500" rtl="0">
              <a:spcBef>
                <a:spcPts val="300"/>
              </a:spcBef>
              <a:spcAft>
                <a:spcPts val="0"/>
              </a:spcAft>
              <a:buSzPts val="1400"/>
              <a:buChar char="▪"/>
              <a:defRPr/>
            </a:lvl6pPr>
            <a:lvl7pPr marL="3200400" lvl="6" indent="-317500" rtl="0">
              <a:spcBef>
                <a:spcPts val="300"/>
              </a:spcBef>
              <a:spcAft>
                <a:spcPts val="0"/>
              </a:spcAft>
              <a:buSzPts val="1400"/>
              <a:buChar char="▪"/>
              <a:defRPr/>
            </a:lvl7pPr>
            <a:lvl8pPr marL="3657600" lvl="7" indent="-317500" rtl="0">
              <a:spcBef>
                <a:spcPts val="300"/>
              </a:spcBef>
              <a:spcAft>
                <a:spcPts val="0"/>
              </a:spcAft>
              <a:buSzPts val="1400"/>
              <a:buChar char="▪"/>
              <a:defRPr/>
            </a:lvl8pPr>
            <a:lvl9pPr marL="4114800" lvl="8" indent="-317500" rtl="0">
              <a:spcBef>
                <a:spcPts val="300"/>
              </a:spcBef>
              <a:spcAft>
                <a:spcPts val="0"/>
              </a:spcAft>
              <a:buSzPts val="1400"/>
              <a:buChar char="▪"/>
              <a:defRPr/>
            </a:lvl9pPr>
          </a:lstStyle>
          <a:p>
            <a:endParaRPr/>
          </a:p>
        </p:txBody>
      </p:sp>
      <p:sp>
        <p:nvSpPr>
          <p:cNvPr id="41" name="Google Shape;41;p5"/>
          <p:cNvSpPr txBox="1">
            <a:spLocks noGrp="1"/>
          </p:cNvSpPr>
          <p:nvPr>
            <p:ph type="body" idx="2"/>
          </p:nvPr>
        </p:nvSpPr>
        <p:spPr>
          <a:xfrm>
            <a:off x="4700016" y="1097280"/>
            <a:ext cx="3200400" cy="3712464"/>
          </a:xfrm>
          <a:prstGeom prst="rect">
            <a:avLst/>
          </a:prstGeom>
          <a:noFill/>
          <a:ln>
            <a:noFill/>
          </a:ln>
        </p:spPr>
        <p:txBody>
          <a:bodyPr spcFirstLastPara="1" wrap="square" lIns="91425" tIns="91425" rIns="91425" bIns="91425" anchor="t" anchorCtr="0"/>
          <a:lstStyle>
            <a:lvl1pPr marL="457200" lvl="0" indent="-228600" rtl="0">
              <a:spcBef>
                <a:spcPts val="800"/>
              </a:spcBef>
              <a:spcAft>
                <a:spcPts val="0"/>
              </a:spcAft>
              <a:buSzPts val="1400"/>
              <a:buNone/>
              <a:defRPr/>
            </a:lvl1pPr>
            <a:lvl2pPr marL="914400" lvl="1" indent="-317500" rtl="0">
              <a:spcBef>
                <a:spcPts val="300"/>
              </a:spcBef>
              <a:spcAft>
                <a:spcPts val="0"/>
              </a:spcAft>
              <a:buSzPts val="1400"/>
              <a:buChar char="▪"/>
              <a:defRPr/>
            </a:lvl2pPr>
            <a:lvl3pPr marL="1371600" lvl="2" indent="-317500" rtl="0">
              <a:spcBef>
                <a:spcPts val="300"/>
              </a:spcBef>
              <a:spcAft>
                <a:spcPts val="0"/>
              </a:spcAft>
              <a:buSzPts val="1400"/>
              <a:buChar char="▪"/>
              <a:defRPr/>
            </a:lvl3pPr>
            <a:lvl4pPr marL="1828800" lvl="3" indent="-317500" rtl="0">
              <a:spcBef>
                <a:spcPts val="300"/>
              </a:spcBef>
              <a:spcAft>
                <a:spcPts val="0"/>
              </a:spcAft>
              <a:buSzPts val="1400"/>
              <a:buChar char="▪"/>
              <a:defRPr/>
            </a:lvl4pPr>
            <a:lvl5pPr marL="2286000" lvl="4" indent="-317500" rtl="0">
              <a:spcBef>
                <a:spcPts val="300"/>
              </a:spcBef>
              <a:spcAft>
                <a:spcPts val="0"/>
              </a:spcAft>
              <a:buSzPts val="1400"/>
              <a:buChar char="▪"/>
              <a:defRPr/>
            </a:lvl5pPr>
            <a:lvl6pPr marL="2743200" lvl="5" indent="-317500" rtl="0">
              <a:spcBef>
                <a:spcPts val="300"/>
              </a:spcBef>
              <a:spcAft>
                <a:spcPts val="0"/>
              </a:spcAft>
              <a:buSzPts val="1400"/>
              <a:buChar char="▪"/>
              <a:defRPr/>
            </a:lvl6pPr>
            <a:lvl7pPr marL="3200400" lvl="6" indent="-317500" rtl="0">
              <a:spcBef>
                <a:spcPts val="300"/>
              </a:spcBef>
              <a:spcAft>
                <a:spcPts val="0"/>
              </a:spcAft>
              <a:buSzPts val="1400"/>
              <a:buChar char="▪"/>
              <a:defRPr/>
            </a:lvl7pPr>
            <a:lvl8pPr marL="3657600" lvl="7" indent="-317500" rtl="0">
              <a:spcBef>
                <a:spcPts val="300"/>
              </a:spcBef>
              <a:spcAft>
                <a:spcPts val="0"/>
              </a:spcAft>
              <a:buSzPts val="1400"/>
              <a:buChar char="▪"/>
              <a:defRPr/>
            </a:lvl8pPr>
            <a:lvl9pPr marL="4114800" lvl="8" indent="-317500" rtl="0">
              <a:spcBef>
                <a:spcPts val="300"/>
              </a:spcBef>
              <a:spcAft>
                <a:spcPts val="0"/>
              </a:spcAft>
              <a:buSzPts val="1400"/>
              <a:buChar char="▪"/>
              <a:defRPr/>
            </a:lvl9pPr>
          </a:lstStyle>
          <a:p>
            <a:endParaRPr/>
          </a:p>
        </p:txBody>
      </p:sp>
      <p:sp>
        <p:nvSpPr>
          <p:cNvPr id="42" name="Google Shape;42;p5"/>
          <p:cNvSpPr txBox="1">
            <a:spLocks noGrp="1"/>
          </p:cNvSpPr>
          <p:nvPr>
            <p:ph type="dt" idx="10"/>
          </p:nvPr>
        </p:nvSpPr>
        <p:spPr>
          <a:xfrm rot="-2460000">
            <a:off x="201168" y="5870448"/>
            <a:ext cx="2176272" cy="201168"/>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43" name="Google Shape;43;p5"/>
          <p:cNvSpPr txBox="1">
            <a:spLocks noGrp="1"/>
          </p:cNvSpPr>
          <p:nvPr>
            <p:ph type="ftr" idx="11"/>
          </p:nvPr>
        </p:nvSpPr>
        <p:spPr>
          <a:xfrm>
            <a:off x="3517514" y="6285122"/>
            <a:ext cx="4724400" cy="27432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44" name="Google Shape;44;p5"/>
          <p:cNvSpPr>
            <a:spLocks noGrp="1"/>
          </p:cNvSpPr>
          <p:nvPr>
            <p:ph type="sldNum" idx="12"/>
          </p:nvPr>
        </p:nvSpPr>
        <p:spPr>
          <a:xfrm>
            <a:off x="8401038" y="6170822"/>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lvl1pPr marL="0" marR="0" lvl="0" indent="0" algn="ctr" rtl="0">
              <a:buNone/>
              <a:defRPr/>
            </a:lvl1pPr>
            <a:lvl2pPr marL="0" marR="0" lvl="1" indent="0" algn="ctr" rtl="0">
              <a:buNone/>
              <a:defRPr/>
            </a:lvl2pPr>
            <a:lvl3pPr marL="0" marR="0" lvl="2" indent="0" algn="ctr" rtl="0">
              <a:buNone/>
              <a:defRPr/>
            </a:lvl3pPr>
            <a:lvl4pPr marL="0" marR="0" lvl="3" indent="0" algn="ctr" rtl="0">
              <a:buNone/>
              <a:defRPr/>
            </a:lvl4pPr>
            <a:lvl5pPr marL="0" marR="0" lvl="4" indent="0" algn="ctr" rtl="0">
              <a:buNone/>
              <a:defRPr/>
            </a:lvl5pPr>
            <a:lvl6pPr marL="0" marR="0" lvl="5" indent="0" algn="ctr" rtl="0">
              <a:buNone/>
              <a:defRPr/>
            </a:lvl6pPr>
            <a:lvl7pPr marL="0" marR="0" lvl="6" indent="0" algn="ctr" rtl="0">
              <a:buNone/>
              <a:defRPr/>
            </a:lvl7pPr>
            <a:lvl8pPr marL="0" marR="0" lvl="7" indent="0" algn="ctr" rtl="0">
              <a:buNone/>
              <a:defRPr/>
            </a:lvl8pPr>
            <a:lvl9pPr marL="0" marR="0" lvl="8" indent="0" algn="ctr" rtl="0">
              <a:buNone/>
              <a:defRPr/>
            </a:lvl9pPr>
          </a:lstStyle>
          <a:p>
            <a:pPr marL="0" lvl="0" indent="-88900" algn="ctr" rtl="0">
              <a:spcBef>
                <a:spcPts val="0"/>
              </a:spcBef>
              <a:spcAft>
                <a:spcPts val="0"/>
              </a:spcAft>
              <a:buSzPts val="1400"/>
              <a:buChar char="●"/>
            </a:pPr>
            <a:endParaRPr/>
          </a:p>
          <a:p>
            <a:pPr marL="457200" lvl="1" indent="-88900" algn="l" rtl="0">
              <a:spcBef>
                <a:spcPts val="0"/>
              </a:spcBef>
              <a:spcAft>
                <a:spcPts val="0"/>
              </a:spcAft>
              <a:buSzPts val="1400"/>
              <a:buChar char="○"/>
            </a:pPr>
            <a:endParaRPr/>
          </a:p>
          <a:p>
            <a:pPr marL="914400" lvl="2" indent="-88900" algn="l" rtl="0">
              <a:spcBef>
                <a:spcPts val="0"/>
              </a:spcBef>
              <a:spcAft>
                <a:spcPts val="0"/>
              </a:spcAft>
              <a:buSzPts val="1400"/>
              <a:buChar char="■"/>
            </a:pPr>
            <a:endParaRPr/>
          </a:p>
          <a:p>
            <a:pPr marL="1371600" lvl="3" indent="-88900" algn="l" rtl="0">
              <a:spcBef>
                <a:spcPts val="0"/>
              </a:spcBef>
              <a:spcAft>
                <a:spcPts val="0"/>
              </a:spcAft>
              <a:buSzPts val="1400"/>
              <a:buChar char="●"/>
            </a:pPr>
            <a:endParaRPr/>
          </a:p>
          <a:p>
            <a:pPr marL="1828800" lvl="4" indent="-88900" algn="l" rtl="0">
              <a:spcBef>
                <a:spcPts val="0"/>
              </a:spcBef>
              <a:spcAft>
                <a:spcPts val="0"/>
              </a:spcAft>
              <a:buSzPts val="1400"/>
              <a:buChar char="○"/>
            </a:pPr>
            <a:endParaRPr/>
          </a:p>
          <a:p>
            <a:pPr marL="2286000" lvl="5" indent="-88900" algn="l" rtl="0">
              <a:spcBef>
                <a:spcPts val="0"/>
              </a:spcBef>
              <a:spcAft>
                <a:spcPts val="0"/>
              </a:spcAft>
              <a:buSzPts val="1400"/>
              <a:buChar char="■"/>
            </a:pPr>
            <a:endParaRPr/>
          </a:p>
          <a:p>
            <a:pPr marL="2743200" lvl="6" indent="-88900" algn="l" rtl="0">
              <a:spcBef>
                <a:spcPts val="0"/>
              </a:spcBef>
              <a:spcAft>
                <a:spcPts val="0"/>
              </a:spcAft>
              <a:buSzPts val="1400"/>
              <a:buChar char="●"/>
            </a:pPr>
            <a:endParaRPr/>
          </a:p>
          <a:p>
            <a:pPr marL="3200400" lvl="7" indent="-88900" algn="l" rtl="0">
              <a:spcBef>
                <a:spcPts val="0"/>
              </a:spcBef>
              <a:spcAft>
                <a:spcPts val="0"/>
              </a:spcAft>
              <a:buSzPts val="1400"/>
              <a:buChar char="○"/>
            </a:pPr>
            <a:endParaRPr/>
          </a:p>
          <a:p>
            <a:pPr marL="3657600" lvl="8" indent="-88900" algn="l" rtl="0">
              <a:spcBef>
                <a:spcPts val="0"/>
              </a:spcBef>
              <a:spcAft>
                <a:spcPts val="0"/>
              </a:spcAft>
              <a:buSzPts val="1400"/>
              <a:buChar char="■"/>
            </a:pPr>
            <a:endParaRPr/>
          </a:p>
        </p:txBody>
      </p:sp>
      <p:sp>
        <p:nvSpPr>
          <p:cNvPr id="45" name="Google Shape;45;p5"/>
          <p:cNvSpPr txBox="1">
            <a:spLocks noGrp="1"/>
          </p:cNvSpPr>
          <p:nvPr>
            <p:ph type="title"/>
          </p:nvPr>
        </p:nvSpPr>
        <p:spPr>
          <a:xfrm>
            <a:off x="822960" y="365760"/>
            <a:ext cx="7520940" cy="548640"/>
          </a:xfrm>
          <a:prstGeom prst="rect">
            <a:avLst/>
          </a:prstGeom>
          <a:noFill/>
          <a:ln>
            <a:noFill/>
          </a:ln>
        </p:spPr>
        <p:txBody>
          <a:bodyPr spcFirstLastPara="1" wrap="square" lIns="91425" tIns="91425" rIns="91425" bIns="91425" anchor="ctr" anchorCtr="0"/>
          <a:lstStyle>
            <a:lvl1pPr lvl="0" algn="l" rtl="0">
              <a:spcBef>
                <a:spcPts val="0"/>
              </a:spcBef>
              <a:spcAft>
                <a:spcPts val="0"/>
              </a:spcAft>
              <a:buClr>
                <a:schemeClr val="dk1"/>
              </a:buClr>
              <a:buSzPts val="1400"/>
              <a:buFont typeface="Souce Sans Pro"/>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822960" y="365760"/>
            <a:ext cx="7520940" cy="548640"/>
          </a:xfrm>
          <a:prstGeom prst="rect">
            <a:avLst/>
          </a:prstGeom>
          <a:noFill/>
          <a:ln>
            <a:noFill/>
          </a:ln>
        </p:spPr>
        <p:txBody>
          <a:bodyPr spcFirstLastPara="1" wrap="square" lIns="91425" tIns="91425" rIns="91425" bIns="91425" anchor="ctr" anchorCtr="0"/>
          <a:lstStyle>
            <a:lvl1pPr lvl="0"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8" name="Google Shape;48;p6"/>
          <p:cNvSpPr txBox="1">
            <a:spLocks noGrp="1"/>
          </p:cNvSpPr>
          <p:nvPr>
            <p:ph type="body" idx="1"/>
          </p:nvPr>
        </p:nvSpPr>
        <p:spPr>
          <a:xfrm>
            <a:off x="822960" y="1097280"/>
            <a:ext cx="3200400" cy="548640"/>
          </a:xfrm>
          <a:prstGeom prst="rect">
            <a:avLst/>
          </a:prstGeom>
          <a:noFill/>
          <a:ln>
            <a:noFill/>
          </a:ln>
        </p:spPr>
        <p:txBody>
          <a:bodyPr spcFirstLastPara="1" wrap="square" lIns="91425" tIns="91425" rIns="91425" bIns="91425" anchor="b" anchorCtr="0"/>
          <a:lstStyle>
            <a:lvl1pPr marL="457200" lvl="0" indent="-228600" rtl="0">
              <a:spcBef>
                <a:spcPts val="800"/>
              </a:spcBef>
              <a:spcAft>
                <a:spcPts val="0"/>
              </a:spcAft>
              <a:buClr>
                <a:schemeClr val="dk1"/>
              </a:buClr>
              <a:buSzPts val="1400"/>
              <a:buFont typeface="Source Sans Pro"/>
              <a:buNone/>
              <a:defRPr/>
            </a:lvl1pPr>
            <a:lvl2pPr marL="914400" lvl="1" indent="-228600" rtl="0">
              <a:spcBef>
                <a:spcPts val="300"/>
              </a:spcBef>
              <a:spcAft>
                <a:spcPts val="0"/>
              </a:spcAft>
              <a:buSzPts val="1400"/>
              <a:buFont typeface="Source Sans Pro"/>
              <a:buNone/>
              <a:defRPr/>
            </a:lvl2pPr>
            <a:lvl3pPr marL="1371600" lvl="2" indent="-228600" rtl="0">
              <a:spcBef>
                <a:spcPts val="300"/>
              </a:spcBef>
              <a:spcAft>
                <a:spcPts val="0"/>
              </a:spcAft>
              <a:buSzPts val="1400"/>
              <a:buFont typeface="Source Sans Pro"/>
              <a:buNone/>
              <a:defRPr/>
            </a:lvl3pPr>
            <a:lvl4pPr marL="1828800" lvl="3" indent="-228600" rtl="0">
              <a:spcBef>
                <a:spcPts val="300"/>
              </a:spcBef>
              <a:spcAft>
                <a:spcPts val="0"/>
              </a:spcAft>
              <a:buSzPts val="1400"/>
              <a:buFont typeface="Source Sans Pro"/>
              <a:buNone/>
              <a:defRPr/>
            </a:lvl4pPr>
            <a:lvl5pPr marL="2286000" lvl="4" indent="-228600" rtl="0">
              <a:spcBef>
                <a:spcPts val="300"/>
              </a:spcBef>
              <a:spcAft>
                <a:spcPts val="0"/>
              </a:spcAft>
              <a:buSzPts val="1400"/>
              <a:buFont typeface="Source Sans Pro"/>
              <a:buNone/>
              <a:defRPr/>
            </a:lvl5pPr>
            <a:lvl6pPr marL="2743200" lvl="5" indent="-228600" rtl="0">
              <a:spcBef>
                <a:spcPts val="300"/>
              </a:spcBef>
              <a:spcAft>
                <a:spcPts val="0"/>
              </a:spcAft>
              <a:buSzPts val="1400"/>
              <a:buFont typeface="Source Sans Pro"/>
              <a:buNone/>
              <a:defRPr/>
            </a:lvl6pPr>
            <a:lvl7pPr marL="3200400" lvl="6" indent="-228600" rtl="0">
              <a:spcBef>
                <a:spcPts val="300"/>
              </a:spcBef>
              <a:spcAft>
                <a:spcPts val="0"/>
              </a:spcAft>
              <a:buSzPts val="1400"/>
              <a:buFont typeface="Source Sans Pro"/>
              <a:buNone/>
              <a:defRPr/>
            </a:lvl7pPr>
            <a:lvl8pPr marL="3657600" lvl="7" indent="-228600" rtl="0">
              <a:spcBef>
                <a:spcPts val="300"/>
              </a:spcBef>
              <a:spcAft>
                <a:spcPts val="0"/>
              </a:spcAft>
              <a:buSzPts val="1400"/>
              <a:buFont typeface="Source Sans Pro"/>
              <a:buNone/>
              <a:defRPr/>
            </a:lvl8pPr>
            <a:lvl9pPr marL="4114800" lvl="8" indent="-228600" rtl="0">
              <a:spcBef>
                <a:spcPts val="300"/>
              </a:spcBef>
              <a:spcAft>
                <a:spcPts val="0"/>
              </a:spcAft>
              <a:buSzPts val="1400"/>
              <a:buFont typeface="Source Sans Pro"/>
              <a:buNone/>
              <a:defRPr/>
            </a:lvl9pPr>
          </a:lstStyle>
          <a:p>
            <a:endParaRPr/>
          </a:p>
        </p:txBody>
      </p:sp>
      <p:sp>
        <p:nvSpPr>
          <p:cNvPr id="49" name="Google Shape;49;p6"/>
          <p:cNvSpPr txBox="1">
            <a:spLocks noGrp="1"/>
          </p:cNvSpPr>
          <p:nvPr>
            <p:ph type="body" idx="2"/>
          </p:nvPr>
        </p:nvSpPr>
        <p:spPr>
          <a:xfrm>
            <a:off x="819150" y="1701848"/>
            <a:ext cx="3200400" cy="3108960"/>
          </a:xfrm>
          <a:prstGeom prst="rect">
            <a:avLst/>
          </a:prstGeom>
          <a:noFill/>
          <a:ln>
            <a:noFill/>
          </a:ln>
        </p:spPr>
        <p:txBody>
          <a:bodyPr spcFirstLastPara="1" wrap="square" lIns="91425" tIns="91425" rIns="91425" bIns="91425" anchor="t" anchorCtr="0"/>
          <a:lstStyle>
            <a:lvl1pPr marL="457200" lvl="0" indent="-228600" rtl="0">
              <a:spcBef>
                <a:spcPts val="800"/>
              </a:spcBef>
              <a:spcAft>
                <a:spcPts val="0"/>
              </a:spcAft>
              <a:buSzPts val="1400"/>
              <a:buNone/>
              <a:defRPr/>
            </a:lvl1pPr>
            <a:lvl2pPr marL="914400" lvl="1" indent="-317500" rtl="0">
              <a:spcBef>
                <a:spcPts val="300"/>
              </a:spcBef>
              <a:spcAft>
                <a:spcPts val="0"/>
              </a:spcAft>
              <a:buSzPts val="1400"/>
              <a:buChar char="▪"/>
              <a:defRPr/>
            </a:lvl2pPr>
            <a:lvl3pPr marL="1371600" lvl="2" indent="-317500" rtl="0">
              <a:spcBef>
                <a:spcPts val="300"/>
              </a:spcBef>
              <a:spcAft>
                <a:spcPts val="0"/>
              </a:spcAft>
              <a:buSzPts val="1400"/>
              <a:buChar char="▪"/>
              <a:defRPr/>
            </a:lvl3pPr>
            <a:lvl4pPr marL="1828800" lvl="3" indent="-317500" rtl="0">
              <a:spcBef>
                <a:spcPts val="300"/>
              </a:spcBef>
              <a:spcAft>
                <a:spcPts val="0"/>
              </a:spcAft>
              <a:buSzPts val="1400"/>
              <a:buChar char="▪"/>
              <a:defRPr/>
            </a:lvl4pPr>
            <a:lvl5pPr marL="2286000" lvl="4" indent="-317500" rtl="0">
              <a:spcBef>
                <a:spcPts val="300"/>
              </a:spcBef>
              <a:spcAft>
                <a:spcPts val="0"/>
              </a:spcAft>
              <a:buSzPts val="1400"/>
              <a:buChar char="▪"/>
              <a:defRPr/>
            </a:lvl5pPr>
            <a:lvl6pPr marL="2743200" lvl="5" indent="-317500" rtl="0">
              <a:spcBef>
                <a:spcPts val="300"/>
              </a:spcBef>
              <a:spcAft>
                <a:spcPts val="0"/>
              </a:spcAft>
              <a:buSzPts val="1400"/>
              <a:buChar char="▪"/>
              <a:defRPr/>
            </a:lvl6pPr>
            <a:lvl7pPr marL="3200400" lvl="6" indent="-317500" rtl="0">
              <a:spcBef>
                <a:spcPts val="300"/>
              </a:spcBef>
              <a:spcAft>
                <a:spcPts val="0"/>
              </a:spcAft>
              <a:buSzPts val="1400"/>
              <a:buChar char="▪"/>
              <a:defRPr/>
            </a:lvl7pPr>
            <a:lvl8pPr marL="3657600" lvl="7" indent="-317500" rtl="0">
              <a:spcBef>
                <a:spcPts val="300"/>
              </a:spcBef>
              <a:spcAft>
                <a:spcPts val="0"/>
              </a:spcAft>
              <a:buSzPts val="1400"/>
              <a:buChar char="▪"/>
              <a:defRPr/>
            </a:lvl8pPr>
            <a:lvl9pPr marL="4114800" lvl="8" indent="-317500" rtl="0">
              <a:spcBef>
                <a:spcPts val="300"/>
              </a:spcBef>
              <a:spcAft>
                <a:spcPts val="0"/>
              </a:spcAft>
              <a:buSzPts val="1400"/>
              <a:buChar char="▪"/>
              <a:defRPr/>
            </a:lvl9pPr>
          </a:lstStyle>
          <a:p>
            <a:endParaRPr/>
          </a:p>
        </p:txBody>
      </p:sp>
      <p:sp>
        <p:nvSpPr>
          <p:cNvPr id="50" name="Google Shape;50;p6"/>
          <p:cNvSpPr txBox="1">
            <a:spLocks noGrp="1"/>
          </p:cNvSpPr>
          <p:nvPr>
            <p:ph type="body" idx="3"/>
          </p:nvPr>
        </p:nvSpPr>
        <p:spPr>
          <a:xfrm>
            <a:off x="4700016" y="1097280"/>
            <a:ext cx="3200400" cy="548640"/>
          </a:xfrm>
          <a:prstGeom prst="rect">
            <a:avLst/>
          </a:prstGeom>
          <a:noFill/>
          <a:ln>
            <a:noFill/>
          </a:ln>
        </p:spPr>
        <p:txBody>
          <a:bodyPr spcFirstLastPara="1" wrap="square" lIns="91425" tIns="91425" rIns="91425" bIns="91425" anchor="b" anchorCtr="0"/>
          <a:lstStyle>
            <a:lvl1pPr marL="457200" lvl="0" indent="-228600" rtl="0">
              <a:spcBef>
                <a:spcPts val="800"/>
              </a:spcBef>
              <a:spcAft>
                <a:spcPts val="0"/>
              </a:spcAft>
              <a:buClr>
                <a:schemeClr val="dk1"/>
              </a:buClr>
              <a:buSzPts val="1400"/>
              <a:buFont typeface="Source Sans Pro"/>
              <a:buNone/>
              <a:defRPr/>
            </a:lvl1pPr>
            <a:lvl2pPr marL="914400" lvl="1" indent="-228600" rtl="0">
              <a:spcBef>
                <a:spcPts val="300"/>
              </a:spcBef>
              <a:spcAft>
                <a:spcPts val="0"/>
              </a:spcAft>
              <a:buSzPts val="1400"/>
              <a:buFont typeface="Source Sans Pro"/>
              <a:buNone/>
              <a:defRPr/>
            </a:lvl2pPr>
            <a:lvl3pPr marL="1371600" lvl="2" indent="-228600" rtl="0">
              <a:spcBef>
                <a:spcPts val="300"/>
              </a:spcBef>
              <a:spcAft>
                <a:spcPts val="0"/>
              </a:spcAft>
              <a:buSzPts val="1400"/>
              <a:buFont typeface="Source Sans Pro"/>
              <a:buNone/>
              <a:defRPr/>
            </a:lvl3pPr>
            <a:lvl4pPr marL="1828800" lvl="3" indent="-228600" rtl="0">
              <a:spcBef>
                <a:spcPts val="300"/>
              </a:spcBef>
              <a:spcAft>
                <a:spcPts val="0"/>
              </a:spcAft>
              <a:buSzPts val="1400"/>
              <a:buFont typeface="Source Sans Pro"/>
              <a:buNone/>
              <a:defRPr/>
            </a:lvl4pPr>
            <a:lvl5pPr marL="2286000" lvl="4" indent="-228600" rtl="0">
              <a:spcBef>
                <a:spcPts val="300"/>
              </a:spcBef>
              <a:spcAft>
                <a:spcPts val="0"/>
              </a:spcAft>
              <a:buSzPts val="1400"/>
              <a:buFont typeface="Source Sans Pro"/>
              <a:buNone/>
              <a:defRPr/>
            </a:lvl5pPr>
            <a:lvl6pPr marL="2743200" lvl="5" indent="-228600" rtl="0">
              <a:spcBef>
                <a:spcPts val="300"/>
              </a:spcBef>
              <a:spcAft>
                <a:spcPts val="0"/>
              </a:spcAft>
              <a:buSzPts val="1400"/>
              <a:buFont typeface="Source Sans Pro"/>
              <a:buNone/>
              <a:defRPr/>
            </a:lvl6pPr>
            <a:lvl7pPr marL="3200400" lvl="6" indent="-228600" rtl="0">
              <a:spcBef>
                <a:spcPts val="300"/>
              </a:spcBef>
              <a:spcAft>
                <a:spcPts val="0"/>
              </a:spcAft>
              <a:buSzPts val="1400"/>
              <a:buFont typeface="Source Sans Pro"/>
              <a:buNone/>
              <a:defRPr/>
            </a:lvl7pPr>
            <a:lvl8pPr marL="3657600" lvl="7" indent="-228600" rtl="0">
              <a:spcBef>
                <a:spcPts val="300"/>
              </a:spcBef>
              <a:spcAft>
                <a:spcPts val="0"/>
              </a:spcAft>
              <a:buSzPts val="1400"/>
              <a:buFont typeface="Source Sans Pro"/>
              <a:buNone/>
              <a:defRPr/>
            </a:lvl8pPr>
            <a:lvl9pPr marL="4114800" lvl="8" indent="-228600" rtl="0">
              <a:spcBef>
                <a:spcPts val="300"/>
              </a:spcBef>
              <a:spcAft>
                <a:spcPts val="0"/>
              </a:spcAft>
              <a:buSzPts val="1400"/>
              <a:buFont typeface="Source Sans Pro"/>
              <a:buNone/>
              <a:defRPr/>
            </a:lvl9pPr>
          </a:lstStyle>
          <a:p>
            <a:endParaRPr/>
          </a:p>
        </p:txBody>
      </p:sp>
      <p:sp>
        <p:nvSpPr>
          <p:cNvPr id="51" name="Google Shape;51;p6"/>
          <p:cNvSpPr txBox="1">
            <a:spLocks noGrp="1"/>
          </p:cNvSpPr>
          <p:nvPr>
            <p:ph type="body" idx="4"/>
          </p:nvPr>
        </p:nvSpPr>
        <p:spPr>
          <a:xfrm>
            <a:off x="4700016" y="1701848"/>
            <a:ext cx="3200400" cy="3108960"/>
          </a:xfrm>
          <a:prstGeom prst="rect">
            <a:avLst/>
          </a:prstGeom>
          <a:noFill/>
          <a:ln>
            <a:noFill/>
          </a:ln>
        </p:spPr>
        <p:txBody>
          <a:bodyPr spcFirstLastPara="1" wrap="square" lIns="91425" tIns="91425" rIns="91425" bIns="91425" anchor="t" anchorCtr="0"/>
          <a:lstStyle>
            <a:lvl1pPr marL="457200" lvl="0" indent="-228600" rtl="0">
              <a:spcBef>
                <a:spcPts val="800"/>
              </a:spcBef>
              <a:spcAft>
                <a:spcPts val="0"/>
              </a:spcAft>
              <a:buSzPts val="1400"/>
              <a:buNone/>
              <a:defRPr/>
            </a:lvl1pPr>
            <a:lvl2pPr marL="914400" lvl="1" indent="-317500" rtl="0">
              <a:spcBef>
                <a:spcPts val="300"/>
              </a:spcBef>
              <a:spcAft>
                <a:spcPts val="0"/>
              </a:spcAft>
              <a:buSzPts val="1400"/>
              <a:buChar char="▪"/>
              <a:defRPr/>
            </a:lvl2pPr>
            <a:lvl3pPr marL="1371600" lvl="2" indent="-317500" rtl="0">
              <a:spcBef>
                <a:spcPts val="300"/>
              </a:spcBef>
              <a:spcAft>
                <a:spcPts val="0"/>
              </a:spcAft>
              <a:buSzPts val="1400"/>
              <a:buChar char="▪"/>
              <a:defRPr/>
            </a:lvl3pPr>
            <a:lvl4pPr marL="1828800" lvl="3" indent="-317500" rtl="0">
              <a:spcBef>
                <a:spcPts val="300"/>
              </a:spcBef>
              <a:spcAft>
                <a:spcPts val="0"/>
              </a:spcAft>
              <a:buSzPts val="1400"/>
              <a:buChar char="▪"/>
              <a:defRPr/>
            </a:lvl4pPr>
            <a:lvl5pPr marL="2286000" lvl="4" indent="-317500" rtl="0">
              <a:spcBef>
                <a:spcPts val="300"/>
              </a:spcBef>
              <a:spcAft>
                <a:spcPts val="0"/>
              </a:spcAft>
              <a:buSzPts val="1400"/>
              <a:buChar char="▪"/>
              <a:defRPr/>
            </a:lvl5pPr>
            <a:lvl6pPr marL="2743200" lvl="5" indent="-317500" rtl="0">
              <a:spcBef>
                <a:spcPts val="300"/>
              </a:spcBef>
              <a:spcAft>
                <a:spcPts val="0"/>
              </a:spcAft>
              <a:buSzPts val="1400"/>
              <a:buChar char="▪"/>
              <a:defRPr/>
            </a:lvl6pPr>
            <a:lvl7pPr marL="3200400" lvl="6" indent="-317500" rtl="0">
              <a:spcBef>
                <a:spcPts val="300"/>
              </a:spcBef>
              <a:spcAft>
                <a:spcPts val="0"/>
              </a:spcAft>
              <a:buSzPts val="1400"/>
              <a:buChar char="▪"/>
              <a:defRPr/>
            </a:lvl7pPr>
            <a:lvl8pPr marL="3657600" lvl="7" indent="-317500" rtl="0">
              <a:spcBef>
                <a:spcPts val="300"/>
              </a:spcBef>
              <a:spcAft>
                <a:spcPts val="0"/>
              </a:spcAft>
              <a:buSzPts val="1400"/>
              <a:buChar char="▪"/>
              <a:defRPr/>
            </a:lvl8pPr>
            <a:lvl9pPr marL="4114800" lvl="8" indent="-317500" rtl="0">
              <a:spcBef>
                <a:spcPts val="300"/>
              </a:spcBef>
              <a:spcAft>
                <a:spcPts val="0"/>
              </a:spcAft>
              <a:buSzPts val="1400"/>
              <a:buChar char="▪"/>
              <a:defRPr/>
            </a:lvl9pPr>
          </a:lstStyle>
          <a:p>
            <a:endParaRPr/>
          </a:p>
        </p:txBody>
      </p:sp>
      <p:sp>
        <p:nvSpPr>
          <p:cNvPr id="52" name="Google Shape;52;p6"/>
          <p:cNvSpPr txBox="1">
            <a:spLocks noGrp="1"/>
          </p:cNvSpPr>
          <p:nvPr>
            <p:ph type="dt" idx="10"/>
          </p:nvPr>
        </p:nvSpPr>
        <p:spPr>
          <a:xfrm rot="-2460000">
            <a:off x="201168" y="5870448"/>
            <a:ext cx="2176272" cy="201168"/>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53" name="Google Shape;53;p6"/>
          <p:cNvSpPr txBox="1">
            <a:spLocks noGrp="1"/>
          </p:cNvSpPr>
          <p:nvPr>
            <p:ph type="ftr" idx="11"/>
          </p:nvPr>
        </p:nvSpPr>
        <p:spPr>
          <a:xfrm>
            <a:off x="3517514" y="6285122"/>
            <a:ext cx="4724400" cy="27432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54" name="Google Shape;54;p6"/>
          <p:cNvSpPr>
            <a:spLocks noGrp="1"/>
          </p:cNvSpPr>
          <p:nvPr>
            <p:ph type="sldNum" idx="12"/>
          </p:nvPr>
        </p:nvSpPr>
        <p:spPr>
          <a:xfrm>
            <a:off x="8401038" y="6170822"/>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lvl1pPr marL="0" marR="0" lvl="0" indent="0" algn="ctr" rtl="0">
              <a:buNone/>
              <a:defRPr/>
            </a:lvl1pPr>
            <a:lvl2pPr marL="0" marR="0" lvl="1" indent="0" algn="ctr" rtl="0">
              <a:buNone/>
              <a:defRPr/>
            </a:lvl2pPr>
            <a:lvl3pPr marL="0" marR="0" lvl="2" indent="0" algn="ctr" rtl="0">
              <a:buNone/>
              <a:defRPr/>
            </a:lvl3pPr>
            <a:lvl4pPr marL="0" marR="0" lvl="3" indent="0" algn="ctr" rtl="0">
              <a:buNone/>
              <a:defRPr/>
            </a:lvl4pPr>
            <a:lvl5pPr marL="0" marR="0" lvl="4" indent="0" algn="ctr" rtl="0">
              <a:buNone/>
              <a:defRPr/>
            </a:lvl5pPr>
            <a:lvl6pPr marL="0" marR="0" lvl="5" indent="0" algn="ctr" rtl="0">
              <a:buNone/>
              <a:defRPr/>
            </a:lvl6pPr>
            <a:lvl7pPr marL="0" marR="0" lvl="6" indent="0" algn="ctr" rtl="0">
              <a:buNone/>
              <a:defRPr/>
            </a:lvl7pPr>
            <a:lvl8pPr marL="0" marR="0" lvl="7" indent="0" algn="ctr" rtl="0">
              <a:buNone/>
              <a:defRPr/>
            </a:lvl8pPr>
            <a:lvl9pPr marL="0" marR="0" lvl="8" indent="0" algn="ctr" rtl="0">
              <a:buNone/>
              <a:defRPr/>
            </a:lvl9pPr>
          </a:lstStyle>
          <a:p>
            <a:pPr marL="0" lvl="0" indent="-88900" algn="ctr" rtl="0">
              <a:spcBef>
                <a:spcPts val="0"/>
              </a:spcBef>
              <a:spcAft>
                <a:spcPts val="0"/>
              </a:spcAft>
              <a:buSzPts val="1400"/>
              <a:buChar char="●"/>
            </a:pPr>
            <a:endParaRPr/>
          </a:p>
          <a:p>
            <a:pPr marL="457200" lvl="1" indent="-88900" algn="l" rtl="0">
              <a:spcBef>
                <a:spcPts val="0"/>
              </a:spcBef>
              <a:spcAft>
                <a:spcPts val="0"/>
              </a:spcAft>
              <a:buSzPts val="1400"/>
              <a:buChar char="○"/>
            </a:pPr>
            <a:endParaRPr/>
          </a:p>
          <a:p>
            <a:pPr marL="914400" lvl="2" indent="-88900" algn="l" rtl="0">
              <a:spcBef>
                <a:spcPts val="0"/>
              </a:spcBef>
              <a:spcAft>
                <a:spcPts val="0"/>
              </a:spcAft>
              <a:buSzPts val="1400"/>
              <a:buChar char="■"/>
            </a:pPr>
            <a:endParaRPr/>
          </a:p>
          <a:p>
            <a:pPr marL="1371600" lvl="3" indent="-88900" algn="l" rtl="0">
              <a:spcBef>
                <a:spcPts val="0"/>
              </a:spcBef>
              <a:spcAft>
                <a:spcPts val="0"/>
              </a:spcAft>
              <a:buSzPts val="1400"/>
              <a:buChar char="●"/>
            </a:pPr>
            <a:endParaRPr/>
          </a:p>
          <a:p>
            <a:pPr marL="1828800" lvl="4" indent="-88900" algn="l" rtl="0">
              <a:spcBef>
                <a:spcPts val="0"/>
              </a:spcBef>
              <a:spcAft>
                <a:spcPts val="0"/>
              </a:spcAft>
              <a:buSzPts val="1400"/>
              <a:buChar char="○"/>
            </a:pPr>
            <a:endParaRPr/>
          </a:p>
          <a:p>
            <a:pPr marL="2286000" lvl="5" indent="-88900" algn="l" rtl="0">
              <a:spcBef>
                <a:spcPts val="0"/>
              </a:spcBef>
              <a:spcAft>
                <a:spcPts val="0"/>
              </a:spcAft>
              <a:buSzPts val="1400"/>
              <a:buChar char="■"/>
            </a:pPr>
            <a:endParaRPr/>
          </a:p>
          <a:p>
            <a:pPr marL="2743200" lvl="6" indent="-88900" algn="l" rtl="0">
              <a:spcBef>
                <a:spcPts val="0"/>
              </a:spcBef>
              <a:spcAft>
                <a:spcPts val="0"/>
              </a:spcAft>
              <a:buSzPts val="1400"/>
              <a:buChar char="●"/>
            </a:pPr>
            <a:endParaRPr/>
          </a:p>
          <a:p>
            <a:pPr marL="3200400" lvl="7" indent="-88900" algn="l" rtl="0">
              <a:spcBef>
                <a:spcPts val="0"/>
              </a:spcBef>
              <a:spcAft>
                <a:spcPts val="0"/>
              </a:spcAft>
              <a:buSzPts val="1400"/>
              <a:buChar char="○"/>
            </a:pPr>
            <a:endParaRPr/>
          </a:p>
          <a:p>
            <a:pPr marL="3657600" lvl="8" indent="-88900" algn="l" rtl="0">
              <a:spcBef>
                <a:spcPts val="0"/>
              </a:spcBef>
              <a:spcAft>
                <a:spcPts val="0"/>
              </a:spcAft>
              <a:buSzPts val="1400"/>
              <a:buChar char="■"/>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7"/>
          <p:cNvSpPr txBox="1">
            <a:spLocks noGrp="1"/>
          </p:cNvSpPr>
          <p:nvPr>
            <p:ph type="title"/>
          </p:nvPr>
        </p:nvSpPr>
        <p:spPr>
          <a:xfrm>
            <a:off x="822960" y="365760"/>
            <a:ext cx="7520940" cy="548640"/>
          </a:xfrm>
          <a:prstGeom prst="rect">
            <a:avLst/>
          </a:prstGeom>
          <a:noFill/>
          <a:ln>
            <a:noFill/>
          </a:ln>
        </p:spPr>
        <p:txBody>
          <a:bodyPr spcFirstLastPara="1" wrap="square" lIns="91425" tIns="91425" rIns="91425" bIns="91425" anchor="ctr" anchorCtr="0"/>
          <a:lstStyle>
            <a:lvl1pPr lvl="0" algn="l" rtl="0">
              <a:spcBef>
                <a:spcPts val="0"/>
              </a:spcBef>
              <a:spcAft>
                <a:spcPts val="0"/>
              </a:spcAft>
              <a:buClr>
                <a:schemeClr val="dk1"/>
              </a:buClr>
              <a:buSzPts val="1400"/>
              <a:buFont typeface="Souce Sans Pro"/>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57" name="Google Shape;57;p7"/>
          <p:cNvSpPr txBox="1">
            <a:spLocks noGrp="1"/>
          </p:cNvSpPr>
          <p:nvPr>
            <p:ph type="dt" idx="10"/>
          </p:nvPr>
        </p:nvSpPr>
        <p:spPr>
          <a:xfrm rot="-2460000">
            <a:off x="201168" y="5870448"/>
            <a:ext cx="2176272" cy="201168"/>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58" name="Google Shape;58;p7"/>
          <p:cNvSpPr txBox="1">
            <a:spLocks noGrp="1"/>
          </p:cNvSpPr>
          <p:nvPr>
            <p:ph type="ftr" idx="11"/>
          </p:nvPr>
        </p:nvSpPr>
        <p:spPr>
          <a:xfrm>
            <a:off x="3517514" y="6285122"/>
            <a:ext cx="4724400" cy="27432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59" name="Google Shape;59;p7"/>
          <p:cNvSpPr>
            <a:spLocks noGrp="1"/>
          </p:cNvSpPr>
          <p:nvPr>
            <p:ph type="sldNum" idx="12"/>
          </p:nvPr>
        </p:nvSpPr>
        <p:spPr>
          <a:xfrm>
            <a:off x="8401038" y="6170822"/>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lvl1pPr marL="0" marR="0" lvl="0" indent="0" algn="ctr" rtl="0">
              <a:buNone/>
              <a:defRPr/>
            </a:lvl1pPr>
            <a:lvl2pPr marL="0" marR="0" lvl="1" indent="0" algn="ctr" rtl="0">
              <a:buNone/>
              <a:defRPr/>
            </a:lvl2pPr>
            <a:lvl3pPr marL="0" marR="0" lvl="2" indent="0" algn="ctr" rtl="0">
              <a:buNone/>
              <a:defRPr/>
            </a:lvl3pPr>
            <a:lvl4pPr marL="0" marR="0" lvl="3" indent="0" algn="ctr" rtl="0">
              <a:buNone/>
              <a:defRPr/>
            </a:lvl4pPr>
            <a:lvl5pPr marL="0" marR="0" lvl="4" indent="0" algn="ctr" rtl="0">
              <a:buNone/>
              <a:defRPr/>
            </a:lvl5pPr>
            <a:lvl6pPr marL="0" marR="0" lvl="5" indent="0" algn="ctr" rtl="0">
              <a:buNone/>
              <a:defRPr/>
            </a:lvl6pPr>
            <a:lvl7pPr marL="0" marR="0" lvl="6" indent="0" algn="ctr" rtl="0">
              <a:buNone/>
              <a:defRPr/>
            </a:lvl7pPr>
            <a:lvl8pPr marL="0" marR="0" lvl="7" indent="0" algn="ctr" rtl="0">
              <a:buNone/>
              <a:defRPr/>
            </a:lvl8pPr>
            <a:lvl9pPr marL="0" marR="0" lvl="8" indent="0" algn="ctr" rtl="0">
              <a:buNone/>
              <a:defRPr/>
            </a:lvl9pPr>
          </a:lstStyle>
          <a:p>
            <a:pPr marL="0" lvl="0" indent="-88900" algn="ctr" rtl="0">
              <a:spcBef>
                <a:spcPts val="0"/>
              </a:spcBef>
              <a:spcAft>
                <a:spcPts val="0"/>
              </a:spcAft>
              <a:buSzPts val="1400"/>
              <a:buChar char="●"/>
            </a:pPr>
            <a:endParaRPr/>
          </a:p>
          <a:p>
            <a:pPr marL="457200" lvl="1" indent="-88900" algn="l" rtl="0">
              <a:spcBef>
                <a:spcPts val="0"/>
              </a:spcBef>
              <a:spcAft>
                <a:spcPts val="0"/>
              </a:spcAft>
              <a:buSzPts val="1400"/>
              <a:buChar char="○"/>
            </a:pPr>
            <a:endParaRPr/>
          </a:p>
          <a:p>
            <a:pPr marL="914400" lvl="2" indent="-88900" algn="l" rtl="0">
              <a:spcBef>
                <a:spcPts val="0"/>
              </a:spcBef>
              <a:spcAft>
                <a:spcPts val="0"/>
              </a:spcAft>
              <a:buSzPts val="1400"/>
              <a:buChar char="■"/>
            </a:pPr>
            <a:endParaRPr/>
          </a:p>
          <a:p>
            <a:pPr marL="1371600" lvl="3" indent="-88900" algn="l" rtl="0">
              <a:spcBef>
                <a:spcPts val="0"/>
              </a:spcBef>
              <a:spcAft>
                <a:spcPts val="0"/>
              </a:spcAft>
              <a:buSzPts val="1400"/>
              <a:buChar char="●"/>
            </a:pPr>
            <a:endParaRPr/>
          </a:p>
          <a:p>
            <a:pPr marL="1828800" lvl="4" indent="-88900" algn="l" rtl="0">
              <a:spcBef>
                <a:spcPts val="0"/>
              </a:spcBef>
              <a:spcAft>
                <a:spcPts val="0"/>
              </a:spcAft>
              <a:buSzPts val="1400"/>
              <a:buChar char="○"/>
            </a:pPr>
            <a:endParaRPr/>
          </a:p>
          <a:p>
            <a:pPr marL="2286000" lvl="5" indent="-88900" algn="l" rtl="0">
              <a:spcBef>
                <a:spcPts val="0"/>
              </a:spcBef>
              <a:spcAft>
                <a:spcPts val="0"/>
              </a:spcAft>
              <a:buSzPts val="1400"/>
              <a:buChar char="■"/>
            </a:pPr>
            <a:endParaRPr/>
          </a:p>
          <a:p>
            <a:pPr marL="2743200" lvl="6" indent="-88900" algn="l" rtl="0">
              <a:spcBef>
                <a:spcPts val="0"/>
              </a:spcBef>
              <a:spcAft>
                <a:spcPts val="0"/>
              </a:spcAft>
              <a:buSzPts val="1400"/>
              <a:buChar char="●"/>
            </a:pPr>
            <a:endParaRPr/>
          </a:p>
          <a:p>
            <a:pPr marL="3200400" lvl="7" indent="-88900" algn="l" rtl="0">
              <a:spcBef>
                <a:spcPts val="0"/>
              </a:spcBef>
              <a:spcAft>
                <a:spcPts val="0"/>
              </a:spcAft>
              <a:buSzPts val="1400"/>
              <a:buChar char="○"/>
            </a:pPr>
            <a:endParaRPr/>
          </a:p>
          <a:p>
            <a:pPr marL="3657600" lvl="8" indent="-88900" algn="l" rtl="0">
              <a:spcBef>
                <a:spcPts val="0"/>
              </a:spcBef>
              <a:spcAft>
                <a:spcPts val="0"/>
              </a:spcAft>
              <a:buSzPts val="1400"/>
              <a:buChar char="■"/>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8"/>
          <p:cNvSpPr txBox="1">
            <a:spLocks noGrp="1"/>
          </p:cNvSpPr>
          <p:nvPr>
            <p:ph type="dt" idx="10"/>
          </p:nvPr>
        </p:nvSpPr>
        <p:spPr>
          <a:xfrm rot="-2460000">
            <a:off x="201168" y="5870448"/>
            <a:ext cx="2176272" cy="201168"/>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62" name="Google Shape;62;p8"/>
          <p:cNvSpPr txBox="1">
            <a:spLocks noGrp="1"/>
          </p:cNvSpPr>
          <p:nvPr>
            <p:ph type="ftr" idx="11"/>
          </p:nvPr>
        </p:nvSpPr>
        <p:spPr>
          <a:xfrm>
            <a:off x="3517514" y="6285122"/>
            <a:ext cx="4724400" cy="27432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63" name="Google Shape;63;p8"/>
          <p:cNvSpPr>
            <a:spLocks noGrp="1"/>
          </p:cNvSpPr>
          <p:nvPr>
            <p:ph type="sldNum" idx="12"/>
          </p:nvPr>
        </p:nvSpPr>
        <p:spPr>
          <a:xfrm>
            <a:off x="8401038" y="6170822"/>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lvl1pPr marL="0" marR="0" lvl="0" indent="0" algn="ctr" rtl="0">
              <a:buNone/>
              <a:defRPr/>
            </a:lvl1pPr>
            <a:lvl2pPr marL="0" marR="0" lvl="1" indent="0" algn="ctr" rtl="0">
              <a:buNone/>
              <a:defRPr/>
            </a:lvl2pPr>
            <a:lvl3pPr marL="0" marR="0" lvl="2" indent="0" algn="ctr" rtl="0">
              <a:buNone/>
              <a:defRPr/>
            </a:lvl3pPr>
            <a:lvl4pPr marL="0" marR="0" lvl="3" indent="0" algn="ctr" rtl="0">
              <a:buNone/>
              <a:defRPr/>
            </a:lvl4pPr>
            <a:lvl5pPr marL="0" marR="0" lvl="4" indent="0" algn="ctr" rtl="0">
              <a:buNone/>
              <a:defRPr/>
            </a:lvl5pPr>
            <a:lvl6pPr marL="0" marR="0" lvl="5" indent="0" algn="ctr" rtl="0">
              <a:buNone/>
              <a:defRPr/>
            </a:lvl6pPr>
            <a:lvl7pPr marL="0" marR="0" lvl="6" indent="0" algn="ctr" rtl="0">
              <a:buNone/>
              <a:defRPr/>
            </a:lvl7pPr>
            <a:lvl8pPr marL="0" marR="0" lvl="7" indent="0" algn="ctr" rtl="0">
              <a:buNone/>
              <a:defRPr/>
            </a:lvl8pPr>
            <a:lvl9pPr marL="0" marR="0" lvl="8" indent="0" algn="ctr" rtl="0">
              <a:buNone/>
              <a:defRPr/>
            </a:lvl9pPr>
          </a:lstStyle>
          <a:p>
            <a:pPr marL="0" lvl="0" indent="-88900" algn="ctr" rtl="0">
              <a:spcBef>
                <a:spcPts val="0"/>
              </a:spcBef>
              <a:spcAft>
                <a:spcPts val="0"/>
              </a:spcAft>
              <a:buSzPts val="1400"/>
              <a:buChar char="●"/>
            </a:pPr>
            <a:endParaRPr/>
          </a:p>
          <a:p>
            <a:pPr marL="457200" lvl="1" indent="-88900" algn="l" rtl="0">
              <a:spcBef>
                <a:spcPts val="0"/>
              </a:spcBef>
              <a:spcAft>
                <a:spcPts val="0"/>
              </a:spcAft>
              <a:buSzPts val="1400"/>
              <a:buChar char="○"/>
            </a:pPr>
            <a:endParaRPr/>
          </a:p>
          <a:p>
            <a:pPr marL="914400" lvl="2" indent="-88900" algn="l" rtl="0">
              <a:spcBef>
                <a:spcPts val="0"/>
              </a:spcBef>
              <a:spcAft>
                <a:spcPts val="0"/>
              </a:spcAft>
              <a:buSzPts val="1400"/>
              <a:buChar char="■"/>
            </a:pPr>
            <a:endParaRPr/>
          </a:p>
          <a:p>
            <a:pPr marL="1371600" lvl="3" indent="-88900" algn="l" rtl="0">
              <a:spcBef>
                <a:spcPts val="0"/>
              </a:spcBef>
              <a:spcAft>
                <a:spcPts val="0"/>
              </a:spcAft>
              <a:buSzPts val="1400"/>
              <a:buChar char="●"/>
            </a:pPr>
            <a:endParaRPr/>
          </a:p>
          <a:p>
            <a:pPr marL="1828800" lvl="4" indent="-88900" algn="l" rtl="0">
              <a:spcBef>
                <a:spcPts val="0"/>
              </a:spcBef>
              <a:spcAft>
                <a:spcPts val="0"/>
              </a:spcAft>
              <a:buSzPts val="1400"/>
              <a:buChar char="○"/>
            </a:pPr>
            <a:endParaRPr/>
          </a:p>
          <a:p>
            <a:pPr marL="2286000" lvl="5" indent="-88900" algn="l" rtl="0">
              <a:spcBef>
                <a:spcPts val="0"/>
              </a:spcBef>
              <a:spcAft>
                <a:spcPts val="0"/>
              </a:spcAft>
              <a:buSzPts val="1400"/>
              <a:buChar char="■"/>
            </a:pPr>
            <a:endParaRPr/>
          </a:p>
          <a:p>
            <a:pPr marL="2743200" lvl="6" indent="-88900" algn="l" rtl="0">
              <a:spcBef>
                <a:spcPts val="0"/>
              </a:spcBef>
              <a:spcAft>
                <a:spcPts val="0"/>
              </a:spcAft>
              <a:buSzPts val="1400"/>
              <a:buChar char="●"/>
            </a:pPr>
            <a:endParaRPr/>
          </a:p>
          <a:p>
            <a:pPr marL="3200400" lvl="7" indent="-88900" algn="l" rtl="0">
              <a:spcBef>
                <a:spcPts val="0"/>
              </a:spcBef>
              <a:spcAft>
                <a:spcPts val="0"/>
              </a:spcAft>
              <a:buSzPts val="1400"/>
              <a:buChar char="○"/>
            </a:pPr>
            <a:endParaRPr/>
          </a:p>
          <a:p>
            <a:pPr marL="3657600" lvl="8" indent="-88900" algn="l" rtl="0">
              <a:spcBef>
                <a:spcPts val="0"/>
              </a:spcBef>
              <a:spcAft>
                <a:spcPts val="0"/>
              </a:spcAft>
              <a:buSzPts val="1400"/>
              <a:buChar char="■"/>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4"/>
        <p:cNvGrpSpPr/>
        <p:nvPr/>
      </p:nvGrpSpPr>
      <p:grpSpPr>
        <a:xfrm>
          <a:off x="0" y="0"/>
          <a:ext cx="0" cy="0"/>
          <a:chOff x="0" y="0"/>
          <a:chExt cx="0" cy="0"/>
        </a:xfrm>
      </p:grpSpPr>
      <p:sp>
        <p:nvSpPr>
          <p:cNvPr id="65" name="Google Shape;65;p9"/>
          <p:cNvSpPr/>
          <p:nvPr/>
        </p:nvSpPr>
        <p:spPr>
          <a:xfrm>
            <a:off x="0" y="2647950"/>
            <a:ext cx="3571875" cy="4210050"/>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66" name="Google Shape;66;p9"/>
          <p:cNvSpPr/>
          <p:nvPr/>
        </p:nvSpPr>
        <p:spPr>
          <a:xfrm rot="5400000">
            <a:off x="433389" y="-433387"/>
            <a:ext cx="6858000" cy="7724778"/>
          </a:xfrm>
          <a:prstGeom prst="rtTriangl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67" name="Google Shape;67;p9"/>
          <p:cNvSpPr txBox="1">
            <a:spLocks noGrp="1"/>
          </p:cNvSpPr>
          <p:nvPr>
            <p:ph type="title"/>
          </p:nvPr>
        </p:nvSpPr>
        <p:spPr>
          <a:xfrm rot="-2460000">
            <a:off x="784930" y="1576103"/>
            <a:ext cx="5212080" cy="1089427"/>
          </a:xfrm>
          <a:prstGeom prst="rect">
            <a:avLst/>
          </a:prstGeom>
          <a:noFill/>
          <a:ln>
            <a:noFill/>
          </a:ln>
        </p:spPr>
        <p:txBody>
          <a:bodyPr spcFirstLastPara="1" wrap="square" lIns="91425" tIns="91425" rIns="91425" bIns="91425" anchor="b" anchorCtr="0"/>
          <a:lstStyle>
            <a:lvl1pPr lvl="0" algn="l"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68" name="Google Shape;68;p9"/>
          <p:cNvSpPr txBox="1">
            <a:spLocks noGrp="1"/>
          </p:cNvSpPr>
          <p:nvPr>
            <p:ph type="body" idx="1"/>
          </p:nvPr>
        </p:nvSpPr>
        <p:spPr>
          <a:xfrm>
            <a:off x="4749552" y="2618912"/>
            <a:ext cx="3807779" cy="3324687"/>
          </a:xfrm>
          <a:prstGeom prst="rect">
            <a:avLst/>
          </a:prstGeom>
          <a:noFill/>
          <a:ln>
            <a:noFill/>
          </a:ln>
        </p:spPr>
        <p:txBody>
          <a:bodyPr spcFirstLastPara="1" wrap="square" lIns="91425" tIns="91425" rIns="91425" bIns="91425" anchor="t" anchorCtr="0"/>
          <a:lstStyle>
            <a:lvl1pPr marL="457200" lvl="0" indent="-228600" rtl="0">
              <a:spcBef>
                <a:spcPts val="800"/>
              </a:spcBef>
              <a:spcAft>
                <a:spcPts val="0"/>
              </a:spcAft>
              <a:buSzPts val="1400"/>
              <a:buNone/>
              <a:defRPr/>
            </a:lvl1pPr>
            <a:lvl2pPr marL="914400" lvl="1" indent="-317500" rtl="0">
              <a:spcBef>
                <a:spcPts val="300"/>
              </a:spcBef>
              <a:spcAft>
                <a:spcPts val="0"/>
              </a:spcAft>
              <a:buSzPts val="1400"/>
              <a:buChar char="▪"/>
              <a:defRPr/>
            </a:lvl2pPr>
            <a:lvl3pPr marL="1371600" lvl="2" indent="-317500" rtl="0">
              <a:spcBef>
                <a:spcPts val="300"/>
              </a:spcBef>
              <a:spcAft>
                <a:spcPts val="0"/>
              </a:spcAft>
              <a:buSzPts val="1400"/>
              <a:buChar char="▪"/>
              <a:defRPr/>
            </a:lvl3pPr>
            <a:lvl4pPr marL="1828800" lvl="3" indent="-317500" rtl="0">
              <a:spcBef>
                <a:spcPts val="300"/>
              </a:spcBef>
              <a:spcAft>
                <a:spcPts val="0"/>
              </a:spcAft>
              <a:buSzPts val="1400"/>
              <a:buChar char="▪"/>
              <a:defRPr/>
            </a:lvl4pPr>
            <a:lvl5pPr marL="2286000" lvl="4" indent="-317500" rtl="0">
              <a:spcBef>
                <a:spcPts val="300"/>
              </a:spcBef>
              <a:spcAft>
                <a:spcPts val="0"/>
              </a:spcAft>
              <a:buSzPts val="1400"/>
              <a:buChar char="▪"/>
              <a:defRPr/>
            </a:lvl5pPr>
            <a:lvl6pPr marL="2743200" lvl="5" indent="-317500" rtl="0">
              <a:spcBef>
                <a:spcPts val="300"/>
              </a:spcBef>
              <a:spcAft>
                <a:spcPts val="0"/>
              </a:spcAft>
              <a:buSzPts val="1400"/>
              <a:buChar char="▪"/>
              <a:defRPr/>
            </a:lvl6pPr>
            <a:lvl7pPr marL="3200400" lvl="6" indent="-317500" rtl="0">
              <a:spcBef>
                <a:spcPts val="300"/>
              </a:spcBef>
              <a:spcAft>
                <a:spcPts val="0"/>
              </a:spcAft>
              <a:buSzPts val="1400"/>
              <a:buChar char="▪"/>
              <a:defRPr/>
            </a:lvl7pPr>
            <a:lvl8pPr marL="3657600" lvl="7" indent="-317500" rtl="0">
              <a:spcBef>
                <a:spcPts val="300"/>
              </a:spcBef>
              <a:spcAft>
                <a:spcPts val="0"/>
              </a:spcAft>
              <a:buSzPts val="1400"/>
              <a:buChar char="▪"/>
              <a:defRPr/>
            </a:lvl8pPr>
            <a:lvl9pPr marL="4114800" lvl="8" indent="-317500" rtl="0">
              <a:spcBef>
                <a:spcPts val="300"/>
              </a:spcBef>
              <a:spcAft>
                <a:spcPts val="0"/>
              </a:spcAft>
              <a:buSzPts val="1400"/>
              <a:buChar char="▪"/>
              <a:defRPr/>
            </a:lvl9pPr>
          </a:lstStyle>
          <a:p>
            <a:endParaRPr/>
          </a:p>
        </p:txBody>
      </p:sp>
      <p:sp>
        <p:nvSpPr>
          <p:cNvPr id="69" name="Google Shape;69;p9"/>
          <p:cNvSpPr txBox="1">
            <a:spLocks noGrp="1"/>
          </p:cNvSpPr>
          <p:nvPr>
            <p:ph type="body" idx="2"/>
          </p:nvPr>
        </p:nvSpPr>
        <p:spPr>
          <a:xfrm rot="-2460000">
            <a:off x="1297954" y="2253385"/>
            <a:ext cx="5794760" cy="623314"/>
          </a:xfrm>
          <a:prstGeom prst="rect">
            <a:avLst/>
          </a:prstGeom>
          <a:noFill/>
          <a:ln>
            <a:noFill/>
          </a:ln>
        </p:spPr>
        <p:txBody>
          <a:bodyPr spcFirstLastPara="1" wrap="square" lIns="91425" tIns="91425" rIns="91425" bIns="91425" anchor="t" anchorCtr="0"/>
          <a:lstStyle>
            <a:lvl1pPr marL="457200" lvl="0" indent="-228600" rtl="0">
              <a:spcBef>
                <a:spcPts val="800"/>
              </a:spcBef>
              <a:spcAft>
                <a:spcPts val="0"/>
              </a:spcAft>
              <a:buClr>
                <a:srgbClr val="FFFFFF"/>
              </a:buClr>
              <a:buSzPts val="1400"/>
              <a:buFont typeface="Source Sans Pro"/>
              <a:buNone/>
              <a:defRPr/>
            </a:lvl1pPr>
            <a:lvl2pPr marL="914400" lvl="1" indent="-228600" rtl="0">
              <a:spcBef>
                <a:spcPts val="300"/>
              </a:spcBef>
              <a:spcAft>
                <a:spcPts val="0"/>
              </a:spcAft>
              <a:buSzPts val="1400"/>
              <a:buFont typeface="Source Sans Pro"/>
              <a:buNone/>
              <a:defRPr/>
            </a:lvl2pPr>
            <a:lvl3pPr marL="1371600" lvl="2" indent="-228600" rtl="0">
              <a:spcBef>
                <a:spcPts val="300"/>
              </a:spcBef>
              <a:spcAft>
                <a:spcPts val="0"/>
              </a:spcAft>
              <a:buSzPts val="1400"/>
              <a:buFont typeface="Source Sans Pro"/>
              <a:buNone/>
              <a:defRPr/>
            </a:lvl3pPr>
            <a:lvl4pPr marL="1828800" lvl="3" indent="-228600" rtl="0">
              <a:spcBef>
                <a:spcPts val="300"/>
              </a:spcBef>
              <a:spcAft>
                <a:spcPts val="0"/>
              </a:spcAft>
              <a:buSzPts val="1400"/>
              <a:buFont typeface="Source Sans Pro"/>
              <a:buNone/>
              <a:defRPr/>
            </a:lvl4pPr>
            <a:lvl5pPr marL="2286000" lvl="4" indent="-228600" rtl="0">
              <a:spcBef>
                <a:spcPts val="300"/>
              </a:spcBef>
              <a:spcAft>
                <a:spcPts val="0"/>
              </a:spcAft>
              <a:buSzPts val="1400"/>
              <a:buFont typeface="Source Sans Pro"/>
              <a:buNone/>
              <a:defRPr/>
            </a:lvl5pPr>
            <a:lvl6pPr marL="2743200" lvl="5" indent="-228600" rtl="0">
              <a:spcBef>
                <a:spcPts val="300"/>
              </a:spcBef>
              <a:spcAft>
                <a:spcPts val="0"/>
              </a:spcAft>
              <a:buSzPts val="1400"/>
              <a:buFont typeface="Source Sans Pro"/>
              <a:buNone/>
              <a:defRPr/>
            </a:lvl6pPr>
            <a:lvl7pPr marL="3200400" lvl="6" indent="-228600" rtl="0">
              <a:spcBef>
                <a:spcPts val="300"/>
              </a:spcBef>
              <a:spcAft>
                <a:spcPts val="0"/>
              </a:spcAft>
              <a:buSzPts val="1400"/>
              <a:buFont typeface="Source Sans Pro"/>
              <a:buNone/>
              <a:defRPr/>
            </a:lvl7pPr>
            <a:lvl8pPr marL="3657600" lvl="7" indent="-228600" rtl="0">
              <a:spcBef>
                <a:spcPts val="300"/>
              </a:spcBef>
              <a:spcAft>
                <a:spcPts val="0"/>
              </a:spcAft>
              <a:buSzPts val="1400"/>
              <a:buFont typeface="Source Sans Pro"/>
              <a:buNone/>
              <a:defRPr/>
            </a:lvl8pPr>
            <a:lvl9pPr marL="4114800" lvl="8" indent="-228600" rtl="0">
              <a:spcBef>
                <a:spcPts val="300"/>
              </a:spcBef>
              <a:spcAft>
                <a:spcPts val="0"/>
              </a:spcAft>
              <a:buSzPts val="1400"/>
              <a:buFont typeface="Source Sans Pro"/>
              <a:buNone/>
              <a:defRPr/>
            </a:lvl9pPr>
          </a:lstStyle>
          <a:p>
            <a:endParaRPr/>
          </a:p>
        </p:txBody>
      </p:sp>
      <p:sp>
        <p:nvSpPr>
          <p:cNvPr id="70" name="Google Shape;70;p9"/>
          <p:cNvSpPr txBox="1">
            <a:spLocks noGrp="1"/>
          </p:cNvSpPr>
          <p:nvPr>
            <p:ph type="dt" idx="10"/>
          </p:nvPr>
        </p:nvSpPr>
        <p:spPr>
          <a:xfrm rot="-2460000">
            <a:off x="201168" y="5870448"/>
            <a:ext cx="2176272" cy="201168"/>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1" name="Google Shape;71;p9"/>
          <p:cNvSpPr txBox="1">
            <a:spLocks noGrp="1"/>
          </p:cNvSpPr>
          <p:nvPr>
            <p:ph type="ftr" idx="11"/>
          </p:nvPr>
        </p:nvSpPr>
        <p:spPr>
          <a:xfrm>
            <a:off x="3517514" y="6285122"/>
            <a:ext cx="4724400" cy="27432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2" name="Google Shape;72;p9"/>
          <p:cNvSpPr>
            <a:spLocks noGrp="1"/>
          </p:cNvSpPr>
          <p:nvPr>
            <p:ph type="sldNum" idx="12"/>
          </p:nvPr>
        </p:nvSpPr>
        <p:spPr>
          <a:xfrm>
            <a:off x="8401038" y="6170822"/>
            <a:ext cx="502920" cy="50292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marL="0" marR="0" lvl="0" indent="0" algn="ctr" rtl="0">
              <a:buNone/>
              <a:defRPr/>
            </a:lvl1pPr>
            <a:lvl2pPr marL="0" marR="0" lvl="1" indent="0" algn="ctr" rtl="0">
              <a:buNone/>
              <a:defRPr/>
            </a:lvl2pPr>
            <a:lvl3pPr marL="0" marR="0" lvl="2" indent="0" algn="ctr" rtl="0">
              <a:buNone/>
              <a:defRPr/>
            </a:lvl3pPr>
            <a:lvl4pPr marL="0" marR="0" lvl="3" indent="0" algn="ctr" rtl="0">
              <a:buNone/>
              <a:defRPr/>
            </a:lvl4pPr>
            <a:lvl5pPr marL="0" marR="0" lvl="4" indent="0" algn="ctr" rtl="0">
              <a:buNone/>
              <a:defRPr/>
            </a:lvl5pPr>
            <a:lvl6pPr marL="0" marR="0" lvl="5" indent="0" algn="ctr" rtl="0">
              <a:buNone/>
              <a:defRPr/>
            </a:lvl6pPr>
            <a:lvl7pPr marL="0" marR="0" lvl="6" indent="0" algn="ctr" rtl="0">
              <a:buNone/>
              <a:defRPr/>
            </a:lvl7pPr>
            <a:lvl8pPr marL="0" marR="0" lvl="7" indent="0" algn="ctr" rtl="0">
              <a:buNone/>
              <a:defRPr/>
            </a:lvl8pPr>
            <a:lvl9pPr marL="0" marR="0" lvl="8" indent="0" algn="ctr" rtl="0">
              <a:buNone/>
              <a:defRPr/>
            </a:lvl9pPr>
          </a:lstStyle>
          <a:p>
            <a:pPr marL="0" lvl="0" indent="-88900" algn="ctr" rtl="0">
              <a:spcBef>
                <a:spcPts val="0"/>
              </a:spcBef>
              <a:spcAft>
                <a:spcPts val="0"/>
              </a:spcAft>
              <a:buSzPts val="1400"/>
              <a:buChar char="●"/>
            </a:pPr>
            <a:endParaRPr/>
          </a:p>
          <a:p>
            <a:pPr marL="457200" lvl="1" indent="-88900" algn="l" rtl="0">
              <a:spcBef>
                <a:spcPts val="0"/>
              </a:spcBef>
              <a:spcAft>
                <a:spcPts val="0"/>
              </a:spcAft>
              <a:buSzPts val="1400"/>
              <a:buChar char="○"/>
            </a:pPr>
            <a:endParaRPr/>
          </a:p>
          <a:p>
            <a:pPr marL="914400" lvl="2" indent="-88900" algn="l" rtl="0">
              <a:spcBef>
                <a:spcPts val="0"/>
              </a:spcBef>
              <a:spcAft>
                <a:spcPts val="0"/>
              </a:spcAft>
              <a:buSzPts val="1400"/>
              <a:buChar char="■"/>
            </a:pPr>
            <a:endParaRPr/>
          </a:p>
          <a:p>
            <a:pPr marL="1371600" lvl="3" indent="-88900" algn="l" rtl="0">
              <a:spcBef>
                <a:spcPts val="0"/>
              </a:spcBef>
              <a:spcAft>
                <a:spcPts val="0"/>
              </a:spcAft>
              <a:buSzPts val="1400"/>
              <a:buChar char="●"/>
            </a:pPr>
            <a:endParaRPr/>
          </a:p>
          <a:p>
            <a:pPr marL="1828800" lvl="4" indent="-88900" algn="l" rtl="0">
              <a:spcBef>
                <a:spcPts val="0"/>
              </a:spcBef>
              <a:spcAft>
                <a:spcPts val="0"/>
              </a:spcAft>
              <a:buSzPts val="1400"/>
              <a:buChar char="○"/>
            </a:pPr>
            <a:endParaRPr/>
          </a:p>
          <a:p>
            <a:pPr marL="2286000" lvl="5" indent="-88900" algn="l" rtl="0">
              <a:spcBef>
                <a:spcPts val="0"/>
              </a:spcBef>
              <a:spcAft>
                <a:spcPts val="0"/>
              </a:spcAft>
              <a:buSzPts val="1400"/>
              <a:buChar char="■"/>
            </a:pPr>
            <a:endParaRPr/>
          </a:p>
          <a:p>
            <a:pPr marL="2743200" lvl="6" indent="-88900" algn="l" rtl="0">
              <a:spcBef>
                <a:spcPts val="0"/>
              </a:spcBef>
              <a:spcAft>
                <a:spcPts val="0"/>
              </a:spcAft>
              <a:buSzPts val="1400"/>
              <a:buChar char="●"/>
            </a:pPr>
            <a:endParaRPr/>
          </a:p>
          <a:p>
            <a:pPr marL="3200400" lvl="7" indent="-88900" algn="l" rtl="0">
              <a:spcBef>
                <a:spcPts val="0"/>
              </a:spcBef>
              <a:spcAft>
                <a:spcPts val="0"/>
              </a:spcAft>
              <a:buSzPts val="1400"/>
              <a:buChar char="○"/>
            </a:pPr>
            <a:endParaRPr/>
          </a:p>
          <a:p>
            <a:pPr marL="3657600" lvl="8" indent="-88900" algn="l" rtl="0">
              <a:spcBef>
                <a:spcPts val="0"/>
              </a:spcBef>
              <a:spcAft>
                <a:spcPts val="0"/>
              </a:spcAft>
              <a:buSzPts val="1400"/>
              <a:buChar char="■"/>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3"/>
        <p:cNvGrpSpPr/>
        <p:nvPr/>
      </p:nvGrpSpPr>
      <p:grpSpPr>
        <a:xfrm>
          <a:off x="0" y="0"/>
          <a:ext cx="0" cy="0"/>
          <a:chOff x="0" y="0"/>
          <a:chExt cx="0" cy="0"/>
        </a:xfrm>
      </p:grpSpPr>
      <p:sp>
        <p:nvSpPr>
          <p:cNvPr id="74" name="Google Shape;74;p10"/>
          <p:cNvSpPr>
            <a:spLocks noGrp="1"/>
          </p:cNvSpPr>
          <p:nvPr>
            <p:ph type="pic" idx="2"/>
          </p:nvPr>
        </p:nvSpPr>
        <p:spPr>
          <a:xfrm>
            <a:off x="2028825" y="0"/>
            <a:ext cx="7115175" cy="6858000"/>
          </a:xfrm>
          <a:prstGeom prst="rect">
            <a:avLst/>
          </a:prstGeom>
          <a:solidFill>
            <a:schemeClr val="accent3">
              <a:alpha val="80000"/>
            </a:schemeClr>
          </a:solidFill>
          <a:ln>
            <a:noFill/>
          </a:ln>
        </p:spPr>
      </p:sp>
      <p:sp>
        <p:nvSpPr>
          <p:cNvPr id="75" name="Google Shape;75;p10"/>
          <p:cNvSpPr/>
          <p:nvPr/>
        </p:nvSpPr>
        <p:spPr>
          <a:xfrm>
            <a:off x="0" y="2647950"/>
            <a:ext cx="3571875" cy="4210050"/>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76" name="Google Shape;76;p10"/>
          <p:cNvSpPr/>
          <p:nvPr/>
        </p:nvSpPr>
        <p:spPr>
          <a:xfrm>
            <a:off x="0" y="5048250"/>
            <a:ext cx="3571875" cy="1809750"/>
          </a:xfrm>
          <a:custGeom>
            <a:avLst/>
            <a:gdLst/>
            <a:ahLst/>
            <a:cxnLst/>
            <a:rect l="l" t="t" r="r" b="b"/>
            <a:pathLst>
              <a:path w="3571875" h="1809750" extrusionOk="0">
                <a:moveTo>
                  <a:pt x="0" y="1809750"/>
                </a:moveTo>
                <a:lnTo>
                  <a:pt x="2038350" y="0"/>
                </a:lnTo>
                <a:lnTo>
                  <a:pt x="3571875" y="1809750"/>
                </a:lnTo>
                <a:lnTo>
                  <a:pt x="0" y="1809750"/>
                </a:lnTo>
                <a:close/>
              </a:path>
            </a:pathLst>
          </a:cu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77" name="Google Shape;77;p10"/>
          <p:cNvSpPr txBox="1">
            <a:spLocks noGrp="1"/>
          </p:cNvSpPr>
          <p:nvPr>
            <p:ph type="title"/>
          </p:nvPr>
        </p:nvSpPr>
        <p:spPr>
          <a:xfrm rot="-2460000">
            <a:off x="671197" y="1717501"/>
            <a:ext cx="5486400" cy="867444"/>
          </a:xfrm>
          <a:prstGeom prst="rect">
            <a:avLst/>
          </a:prstGeom>
          <a:noFill/>
          <a:ln>
            <a:noFill/>
          </a:ln>
        </p:spPr>
        <p:txBody>
          <a:bodyPr spcFirstLastPara="1" wrap="square" lIns="91425" tIns="91425" rIns="91425" bIns="91425" anchor="b" anchorCtr="0"/>
          <a:lstStyle>
            <a:lvl1pPr lvl="0" algn="l"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78" name="Google Shape;78;p10"/>
          <p:cNvSpPr txBox="1">
            <a:spLocks noGrp="1"/>
          </p:cNvSpPr>
          <p:nvPr>
            <p:ph type="body" idx="1"/>
          </p:nvPr>
        </p:nvSpPr>
        <p:spPr>
          <a:xfrm rot="-2460000">
            <a:off x="1143479" y="2180529"/>
            <a:ext cx="6096545" cy="740664"/>
          </a:xfrm>
          <a:prstGeom prst="rect">
            <a:avLst/>
          </a:prstGeom>
          <a:noFill/>
          <a:ln>
            <a:noFill/>
          </a:ln>
        </p:spPr>
        <p:txBody>
          <a:bodyPr spcFirstLastPara="1" wrap="square" lIns="91425" tIns="91425" rIns="91425" bIns="91425" anchor="t" anchorCtr="0"/>
          <a:lstStyle>
            <a:lvl1pPr marL="457200" lvl="0" indent="-228600" rtl="0">
              <a:spcBef>
                <a:spcPts val="800"/>
              </a:spcBef>
              <a:spcAft>
                <a:spcPts val="0"/>
              </a:spcAft>
              <a:buClr>
                <a:schemeClr val="dk2"/>
              </a:buClr>
              <a:buSzPts val="1400"/>
              <a:buFont typeface="Source Sans Pro"/>
              <a:buNone/>
              <a:defRPr/>
            </a:lvl1pPr>
            <a:lvl2pPr marL="914400" lvl="1" indent="-228600" rtl="0">
              <a:spcBef>
                <a:spcPts val="300"/>
              </a:spcBef>
              <a:spcAft>
                <a:spcPts val="0"/>
              </a:spcAft>
              <a:buSzPts val="1400"/>
              <a:buFont typeface="Source Sans Pro"/>
              <a:buNone/>
              <a:defRPr/>
            </a:lvl2pPr>
            <a:lvl3pPr marL="1371600" lvl="2" indent="-228600" rtl="0">
              <a:spcBef>
                <a:spcPts val="300"/>
              </a:spcBef>
              <a:spcAft>
                <a:spcPts val="0"/>
              </a:spcAft>
              <a:buSzPts val="1400"/>
              <a:buFont typeface="Source Sans Pro"/>
              <a:buNone/>
              <a:defRPr/>
            </a:lvl3pPr>
            <a:lvl4pPr marL="1828800" lvl="3" indent="-228600" rtl="0">
              <a:spcBef>
                <a:spcPts val="300"/>
              </a:spcBef>
              <a:spcAft>
                <a:spcPts val="0"/>
              </a:spcAft>
              <a:buSzPts val="1400"/>
              <a:buFont typeface="Source Sans Pro"/>
              <a:buNone/>
              <a:defRPr/>
            </a:lvl4pPr>
            <a:lvl5pPr marL="2286000" lvl="4" indent="-228600" rtl="0">
              <a:spcBef>
                <a:spcPts val="300"/>
              </a:spcBef>
              <a:spcAft>
                <a:spcPts val="0"/>
              </a:spcAft>
              <a:buSzPts val="1400"/>
              <a:buFont typeface="Source Sans Pro"/>
              <a:buNone/>
              <a:defRPr/>
            </a:lvl5pPr>
            <a:lvl6pPr marL="2743200" lvl="5" indent="-228600" rtl="0">
              <a:spcBef>
                <a:spcPts val="300"/>
              </a:spcBef>
              <a:spcAft>
                <a:spcPts val="0"/>
              </a:spcAft>
              <a:buSzPts val="1400"/>
              <a:buFont typeface="Source Sans Pro"/>
              <a:buNone/>
              <a:defRPr/>
            </a:lvl6pPr>
            <a:lvl7pPr marL="3200400" lvl="6" indent="-228600" rtl="0">
              <a:spcBef>
                <a:spcPts val="300"/>
              </a:spcBef>
              <a:spcAft>
                <a:spcPts val="0"/>
              </a:spcAft>
              <a:buSzPts val="1400"/>
              <a:buFont typeface="Source Sans Pro"/>
              <a:buNone/>
              <a:defRPr/>
            </a:lvl7pPr>
            <a:lvl8pPr marL="3657600" lvl="7" indent="-228600" rtl="0">
              <a:spcBef>
                <a:spcPts val="300"/>
              </a:spcBef>
              <a:spcAft>
                <a:spcPts val="0"/>
              </a:spcAft>
              <a:buSzPts val="1400"/>
              <a:buFont typeface="Source Sans Pro"/>
              <a:buNone/>
              <a:defRPr/>
            </a:lvl8pPr>
            <a:lvl9pPr marL="4114800" lvl="8" indent="-228600" rtl="0">
              <a:spcBef>
                <a:spcPts val="300"/>
              </a:spcBef>
              <a:spcAft>
                <a:spcPts val="0"/>
              </a:spcAft>
              <a:buSzPts val="1400"/>
              <a:buFont typeface="Source Sans Pro"/>
              <a:buNone/>
              <a:defRPr/>
            </a:lvl9pPr>
          </a:lstStyle>
          <a:p>
            <a:endParaRPr/>
          </a:p>
        </p:txBody>
      </p:sp>
      <p:sp>
        <p:nvSpPr>
          <p:cNvPr id="79" name="Google Shape;79;p10"/>
          <p:cNvSpPr txBox="1">
            <a:spLocks noGrp="1"/>
          </p:cNvSpPr>
          <p:nvPr>
            <p:ph type="dt" idx="10"/>
          </p:nvPr>
        </p:nvSpPr>
        <p:spPr>
          <a:xfrm rot="-2460000">
            <a:off x="201168" y="5870448"/>
            <a:ext cx="2176272" cy="201168"/>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10"/>
          <p:cNvSpPr txBox="1">
            <a:spLocks noGrp="1"/>
          </p:cNvSpPr>
          <p:nvPr>
            <p:ph type="ftr" idx="11"/>
          </p:nvPr>
        </p:nvSpPr>
        <p:spPr>
          <a:xfrm>
            <a:off x="3517514" y="6285122"/>
            <a:ext cx="4724400" cy="27432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1" name="Google Shape;81;p10"/>
          <p:cNvSpPr>
            <a:spLocks noGrp="1"/>
          </p:cNvSpPr>
          <p:nvPr>
            <p:ph type="sldNum" idx="12"/>
          </p:nvPr>
        </p:nvSpPr>
        <p:spPr>
          <a:xfrm>
            <a:off x="8401038" y="6170822"/>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lvl1pPr marL="0" marR="0" lvl="0" indent="0" algn="ctr" rtl="0">
              <a:buNone/>
              <a:defRPr/>
            </a:lvl1pPr>
            <a:lvl2pPr marL="0" marR="0" lvl="1" indent="0" algn="ctr" rtl="0">
              <a:buNone/>
              <a:defRPr/>
            </a:lvl2pPr>
            <a:lvl3pPr marL="0" marR="0" lvl="2" indent="0" algn="ctr" rtl="0">
              <a:buNone/>
              <a:defRPr/>
            </a:lvl3pPr>
            <a:lvl4pPr marL="0" marR="0" lvl="3" indent="0" algn="ctr" rtl="0">
              <a:buNone/>
              <a:defRPr/>
            </a:lvl4pPr>
            <a:lvl5pPr marL="0" marR="0" lvl="4" indent="0" algn="ctr" rtl="0">
              <a:buNone/>
              <a:defRPr/>
            </a:lvl5pPr>
            <a:lvl6pPr marL="0" marR="0" lvl="5" indent="0" algn="ctr" rtl="0">
              <a:buNone/>
              <a:defRPr/>
            </a:lvl6pPr>
            <a:lvl7pPr marL="0" marR="0" lvl="6" indent="0" algn="ctr" rtl="0">
              <a:buNone/>
              <a:defRPr/>
            </a:lvl7pPr>
            <a:lvl8pPr marL="0" marR="0" lvl="7" indent="0" algn="ctr" rtl="0">
              <a:buNone/>
              <a:defRPr/>
            </a:lvl8pPr>
            <a:lvl9pPr marL="0" marR="0" lvl="8" indent="0" algn="ctr" rtl="0">
              <a:buNone/>
              <a:defRPr/>
            </a:lvl9pPr>
          </a:lstStyle>
          <a:p>
            <a:pPr marL="0" lvl="0" indent="-88900" algn="ctr" rtl="0">
              <a:spcBef>
                <a:spcPts val="0"/>
              </a:spcBef>
              <a:spcAft>
                <a:spcPts val="0"/>
              </a:spcAft>
              <a:buSzPts val="1400"/>
              <a:buChar char="●"/>
            </a:pPr>
            <a:endParaRPr/>
          </a:p>
          <a:p>
            <a:pPr marL="457200" lvl="1" indent="-88900" algn="l" rtl="0">
              <a:spcBef>
                <a:spcPts val="0"/>
              </a:spcBef>
              <a:spcAft>
                <a:spcPts val="0"/>
              </a:spcAft>
              <a:buSzPts val="1400"/>
              <a:buChar char="○"/>
            </a:pPr>
            <a:endParaRPr/>
          </a:p>
          <a:p>
            <a:pPr marL="914400" lvl="2" indent="-88900" algn="l" rtl="0">
              <a:spcBef>
                <a:spcPts val="0"/>
              </a:spcBef>
              <a:spcAft>
                <a:spcPts val="0"/>
              </a:spcAft>
              <a:buSzPts val="1400"/>
              <a:buChar char="■"/>
            </a:pPr>
            <a:endParaRPr/>
          </a:p>
          <a:p>
            <a:pPr marL="1371600" lvl="3" indent="-88900" algn="l" rtl="0">
              <a:spcBef>
                <a:spcPts val="0"/>
              </a:spcBef>
              <a:spcAft>
                <a:spcPts val="0"/>
              </a:spcAft>
              <a:buSzPts val="1400"/>
              <a:buChar char="●"/>
            </a:pPr>
            <a:endParaRPr/>
          </a:p>
          <a:p>
            <a:pPr marL="1828800" lvl="4" indent="-88900" algn="l" rtl="0">
              <a:spcBef>
                <a:spcPts val="0"/>
              </a:spcBef>
              <a:spcAft>
                <a:spcPts val="0"/>
              </a:spcAft>
              <a:buSzPts val="1400"/>
              <a:buChar char="○"/>
            </a:pPr>
            <a:endParaRPr/>
          </a:p>
          <a:p>
            <a:pPr marL="2286000" lvl="5" indent="-88900" algn="l" rtl="0">
              <a:spcBef>
                <a:spcPts val="0"/>
              </a:spcBef>
              <a:spcAft>
                <a:spcPts val="0"/>
              </a:spcAft>
              <a:buSzPts val="1400"/>
              <a:buChar char="■"/>
            </a:pPr>
            <a:endParaRPr/>
          </a:p>
          <a:p>
            <a:pPr marL="2743200" lvl="6" indent="-88900" algn="l" rtl="0">
              <a:spcBef>
                <a:spcPts val="0"/>
              </a:spcBef>
              <a:spcAft>
                <a:spcPts val="0"/>
              </a:spcAft>
              <a:buSzPts val="1400"/>
              <a:buChar char="●"/>
            </a:pPr>
            <a:endParaRPr/>
          </a:p>
          <a:p>
            <a:pPr marL="3200400" lvl="7" indent="-88900" algn="l" rtl="0">
              <a:spcBef>
                <a:spcPts val="0"/>
              </a:spcBef>
              <a:spcAft>
                <a:spcPts val="0"/>
              </a:spcAft>
              <a:buSzPts val="1400"/>
              <a:buChar char="○"/>
            </a:pPr>
            <a:endParaRPr/>
          </a:p>
          <a:p>
            <a:pPr marL="3657600" lvl="8" indent="-88900" algn="l" rtl="0">
              <a:spcBef>
                <a:spcPts val="0"/>
              </a:spcBef>
              <a:spcAft>
                <a:spcPts val="0"/>
              </a:spcAft>
              <a:buSzPts val="1400"/>
              <a:buChar char="■"/>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2382" y="5050633"/>
            <a:ext cx="3574257" cy="1807368"/>
          </a:xfrm>
          <a:custGeom>
            <a:avLst/>
            <a:gdLst/>
            <a:ahLst/>
            <a:cxnLst/>
            <a:rect l="l" t="t" r="r" b="b"/>
            <a:pathLst>
              <a:path w="3574257" h="1807368" extrusionOk="0">
                <a:moveTo>
                  <a:pt x="2382" y="1807368"/>
                </a:moveTo>
                <a:lnTo>
                  <a:pt x="0" y="0"/>
                </a:lnTo>
                <a:lnTo>
                  <a:pt x="2045494" y="1"/>
                </a:lnTo>
                <a:lnTo>
                  <a:pt x="3574257" y="1807368"/>
                </a:lnTo>
                <a:lnTo>
                  <a:pt x="2382" y="1807368"/>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11" name="Google Shape;11;p1"/>
          <p:cNvSpPr/>
          <p:nvPr/>
        </p:nvSpPr>
        <p:spPr>
          <a:xfrm>
            <a:off x="-2380" y="5051292"/>
            <a:ext cx="9146380" cy="1806709"/>
          </a:xfrm>
          <a:custGeom>
            <a:avLst/>
            <a:gdLst/>
            <a:ahLst/>
            <a:cxnLst/>
            <a:rect l="l" t="t" r="r" b="b"/>
            <a:pathLst>
              <a:path w="3352800" h="527584" extrusionOk="0">
                <a:moveTo>
                  <a:pt x="0" y="527584"/>
                </a:moveTo>
                <a:lnTo>
                  <a:pt x="748227" y="0"/>
                </a:lnTo>
                <a:lnTo>
                  <a:pt x="3352800" y="271"/>
                </a:lnTo>
                <a:lnTo>
                  <a:pt x="3352800" y="527584"/>
                </a:lnTo>
                <a:lnTo>
                  <a:pt x="0" y="527584"/>
                </a:lnTo>
                <a:close/>
              </a:path>
            </a:pathLst>
          </a:cu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12" name="Google Shape;12;p1"/>
          <p:cNvSpPr txBox="1">
            <a:spLocks noGrp="1"/>
          </p:cNvSpPr>
          <p:nvPr>
            <p:ph type="title"/>
          </p:nvPr>
        </p:nvSpPr>
        <p:spPr>
          <a:xfrm>
            <a:off x="822960" y="365760"/>
            <a:ext cx="7520940" cy="54864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1"/>
              </a:buClr>
              <a:buSzPts val="1400"/>
              <a:buFont typeface="Souce Sans Pro"/>
              <a:buNone/>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13" name="Google Shape;13;p1"/>
          <p:cNvSpPr txBox="1">
            <a:spLocks noGrp="1"/>
          </p:cNvSpPr>
          <p:nvPr>
            <p:ph type="body" idx="1"/>
          </p:nvPr>
        </p:nvSpPr>
        <p:spPr>
          <a:xfrm>
            <a:off x="822960" y="1100628"/>
            <a:ext cx="7520940" cy="3579849"/>
          </a:xfrm>
          <a:prstGeom prst="rect">
            <a:avLst/>
          </a:prstGeom>
          <a:noFill/>
          <a:ln>
            <a:noFill/>
          </a:ln>
        </p:spPr>
        <p:txBody>
          <a:bodyPr spcFirstLastPara="1" wrap="square" lIns="91425" tIns="91425" rIns="91425" bIns="91425" anchor="t" anchorCtr="0"/>
          <a:lstStyle>
            <a:lvl1pPr marL="457200" marR="0" lvl="0" indent="-228600" algn="l" rtl="0">
              <a:spcBef>
                <a:spcPts val="800"/>
              </a:spcBef>
              <a:spcAft>
                <a:spcPts val="0"/>
              </a:spcAft>
              <a:buClr>
                <a:schemeClr val="dk1"/>
              </a:buClr>
              <a:buSzPts val="1400"/>
              <a:buFont typeface="Arial"/>
              <a:buNone/>
              <a:defRPr/>
            </a:lvl1pPr>
            <a:lvl2pPr marL="914400" marR="0" lvl="1" indent="-317500" algn="l" rtl="0">
              <a:spcBef>
                <a:spcPts val="300"/>
              </a:spcBef>
              <a:spcAft>
                <a:spcPts val="0"/>
              </a:spcAft>
              <a:buClr>
                <a:schemeClr val="accent2"/>
              </a:buClr>
              <a:buSzPts val="1400"/>
              <a:buFont typeface="Noto Symbol"/>
              <a:buChar char="▪"/>
              <a:defRPr/>
            </a:lvl2pPr>
            <a:lvl3pPr marL="1371600" marR="0" lvl="2" indent="-317500" algn="l" rtl="0">
              <a:spcBef>
                <a:spcPts val="300"/>
              </a:spcBef>
              <a:spcAft>
                <a:spcPts val="0"/>
              </a:spcAft>
              <a:buClr>
                <a:schemeClr val="accent2"/>
              </a:buClr>
              <a:buSzPts val="1400"/>
              <a:buFont typeface="Noto Symbol"/>
              <a:buChar char="▪"/>
              <a:defRPr/>
            </a:lvl3pPr>
            <a:lvl4pPr marL="1828800" marR="0" lvl="3" indent="-317500" algn="l" rtl="0">
              <a:spcBef>
                <a:spcPts val="300"/>
              </a:spcBef>
              <a:spcAft>
                <a:spcPts val="0"/>
              </a:spcAft>
              <a:buClr>
                <a:schemeClr val="accent2"/>
              </a:buClr>
              <a:buSzPts val="1400"/>
              <a:buFont typeface="Noto Symbol"/>
              <a:buChar char="▪"/>
              <a:defRPr/>
            </a:lvl4pPr>
            <a:lvl5pPr marL="2286000" marR="0" lvl="4" indent="-317500" algn="l" rtl="0">
              <a:spcBef>
                <a:spcPts val="300"/>
              </a:spcBef>
              <a:spcAft>
                <a:spcPts val="0"/>
              </a:spcAft>
              <a:buClr>
                <a:schemeClr val="accent2"/>
              </a:buClr>
              <a:buSzPts val="1400"/>
              <a:buFont typeface="Noto Symbol"/>
              <a:buChar char="▪"/>
              <a:defRPr/>
            </a:lvl5pPr>
            <a:lvl6pPr marL="2743200" marR="0" lvl="5" indent="-317500" algn="l" rtl="0">
              <a:spcBef>
                <a:spcPts val="300"/>
              </a:spcBef>
              <a:spcAft>
                <a:spcPts val="0"/>
              </a:spcAft>
              <a:buClr>
                <a:schemeClr val="accent2"/>
              </a:buClr>
              <a:buSzPts val="1400"/>
              <a:buFont typeface="Noto Symbol"/>
              <a:buChar char="▪"/>
              <a:defRPr/>
            </a:lvl6pPr>
            <a:lvl7pPr marL="3200400" marR="0" lvl="6" indent="-317500" algn="l" rtl="0">
              <a:spcBef>
                <a:spcPts val="300"/>
              </a:spcBef>
              <a:spcAft>
                <a:spcPts val="0"/>
              </a:spcAft>
              <a:buClr>
                <a:schemeClr val="accent2"/>
              </a:buClr>
              <a:buSzPts val="1400"/>
              <a:buFont typeface="Noto Symbol"/>
              <a:buChar char="▪"/>
              <a:defRPr/>
            </a:lvl7pPr>
            <a:lvl8pPr marL="3657600" marR="0" lvl="7" indent="-317500" algn="l" rtl="0">
              <a:spcBef>
                <a:spcPts val="300"/>
              </a:spcBef>
              <a:spcAft>
                <a:spcPts val="0"/>
              </a:spcAft>
              <a:buClr>
                <a:schemeClr val="accent2"/>
              </a:buClr>
              <a:buSzPts val="1400"/>
              <a:buFont typeface="Noto Symbol"/>
              <a:buChar char="▪"/>
              <a:defRPr/>
            </a:lvl8pPr>
            <a:lvl9pPr marL="4114800" marR="0" lvl="8" indent="-317500" algn="l" rtl="0">
              <a:spcBef>
                <a:spcPts val="300"/>
              </a:spcBef>
              <a:spcAft>
                <a:spcPts val="0"/>
              </a:spcAft>
              <a:buClr>
                <a:schemeClr val="accent2"/>
              </a:buClr>
              <a:buSzPts val="1400"/>
              <a:buFont typeface="Noto Symbol"/>
              <a:buChar char="▪"/>
              <a:defRPr/>
            </a:lvl9pPr>
          </a:lstStyle>
          <a:p>
            <a:endParaRPr/>
          </a:p>
        </p:txBody>
      </p:sp>
      <p:sp>
        <p:nvSpPr>
          <p:cNvPr id="14" name="Google Shape;14;p1"/>
          <p:cNvSpPr txBox="1">
            <a:spLocks noGrp="1"/>
          </p:cNvSpPr>
          <p:nvPr>
            <p:ph type="dt" idx="10"/>
          </p:nvPr>
        </p:nvSpPr>
        <p:spPr>
          <a:xfrm rot="-2460000">
            <a:off x="201168" y="5870448"/>
            <a:ext cx="2176272" cy="201168"/>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5" name="Google Shape;15;p1"/>
          <p:cNvSpPr txBox="1">
            <a:spLocks noGrp="1"/>
          </p:cNvSpPr>
          <p:nvPr>
            <p:ph type="ftr" idx="11"/>
          </p:nvPr>
        </p:nvSpPr>
        <p:spPr>
          <a:xfrm>
            <a:off x="3517514" y="6285122"/>
            <a:ext cx="4724400" cy="27432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6" name="Google Shape;16;p1"/>
          <p:cNvSpPr>
            <a:spLocks noGrp="1"/>
          </p:cNvSpPr>
          <p:nvPr>
            <p:ph type="sldNum" idx="12"/>
          </p:nvPr>
        </p:nvSpPr>
        <p:spPr>
          <a:xfrm>
            <a:off x="8401038" y="6170822"/>
            <a:ext cx="502920" cy="50292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lvl1pPr marL="0" marR="0" lvl="0" indent="0" algn="ctr" rtl="0">
              <a:buNone/>
              <a:defRPr/>
            </a:lvl1pPr>
            <a:lvl2pPr marL="0" marR="0" lvl="1" indent="0" algn="ctr" rtl="0">
              <a:buNone/>
              <a:defRPr/>
            </a:lvl2pPr>
            <a:lvl3pPr marL="0" marR="0" lvl="2" indent="0" algn="ctr" rtl="0">
              <a:buNone/>
              <a:defRPr/>
            </a:lvl3pPr>
            <a:lvl4pPr marL="0" marR="0" lvl="3" indent="0" algn="ctr" rtl="0">
              <a:buNone/>
              <a:defRPr/>
            </a:lvl4pPr>
            <a:lvl5pPr marL="0" marR="0" lvl="4" indent="0" algn="ctr" rtl="0">
              <a:buNone/>
              <a:defRPr/>
            </a:lvl5pPr>
            <a:lvl6pPr marL="0" marR="0" lvl="5" indent="0" algn="ctr" rtl="0">
              <a:buNone/>
              <a:defRPr/>
            </a:lvl6pPr>
            <a:lvl7pPr marL="0" marR="0" lvl="6" indent="0" algn="ctr" rtl="0">
              <a:buNone/>
              <a:defRPr/>
            </a:lvl7pPr>
            <a:lvl8pPr marL="0" marR="0" lvl="7" indent="0" algn="ctr" rtl="0">
              <a:buNone/>
              <a:defRPr/>
            </a:lvl8pPr>
            <a:lvl9pPr marL="0" marR="0" lvl="8" indent="0" algn="ctr" rtl="0">
              <a:buNone/>
              <a:defRPr/>
            </a:lvl9pPr>
          </a:lstStyle>
          <a:p>
            <a:pPr marL="0" lvl="0" indent="-88900" algn="ctr" rtl="0">
              <a:spcBef>
                <a:spcPts val="0"/>
              </a:spcBef>
              <a:spcAft>
                <a:spcPts val="0"/>
              </a:spcAft>
              <a:buSzPts val="1400"/>
              <a:buChar char="●"/>
            </a:pPr>
            <a:endParaRPr/>
          </a:p>
          <a:p>
            <a:pPr marL="457200" lvl="1" indent="-88900" algn="l" rtl="0">
              <a:spcBef>
                <a:spcPts val="0"/>
              </a:spcBef>
              <a:spcAft>
                <a:spcPts val="0"/>
              </a:spcAft>
              <a:buSzPts val="1400"/>
              <a:buChar char="○"/>
            </a:pPr>
            <a:endParaRPr/>
          </a:p>
          <a:p>
            <a:pPr marL="914400" lvl="2" indent="-88900" algn="l" rtl="0">
              <a:spcBef>
                <a:spcPts val="0"/>
              </a:spcBef>
              <a:spcAft>
                <a:spcPts val="0"/>
              </a:spcAft>
              <a:buSzPts val="1400"/>
              <a:buChar char="■"/>
            </a:pPr>
            <a:endParaRPr/>
          </a:p>
          <a:p>
            <a:pPr marL="1371600" lvl="3" indent="-88900" algn="l" rtl="0">
              <a:spcBef>
                <a:spcPts val="0"/>
              </a:spcBef>
              <a:spcAft>
                <a:spcPts val="0"/>
              </a:spcAft>
              <a:buSzPts val="1400"/>
              <a:buChar char="●"/>
            </a:pPr>
            <a:endParaRPr/>
          </a:p>
          <a:p>
            <a:pPr marL="1828800" lvl="4" indent="-88900" algn="l" rtl="0">
              <a:spcBef>
                <a:spcPts val="0"/>
              </a:spcBef>
              <a:spcAft>
                <a:spcPts val="0"/>
              </a:spcAft>
              <a:buSzPts val="1400"/>
              <a:buChar char="○"/>
            </a:pPr>
            <a:endParaRPr/>
          </a:p>
          <a:p>
            <a:pPr marL="2286000" lvl="5" indent="-88900" algn="l" rtl="0">
              <a:spcBef>
                <a:spcPts val="0"/>
              </a:spcBef>
              <a:spcAft>
                <a:spcPts val="0"/>
              </a:spcAft>
              <a:buSzPts val="1400"/>
              <a:buChar char="■"/>
            </a:pPr>
            <a:endParaRPr/>
          </a:p>
          <a:p>
            <a:pPr marL="2743200" lvl="6" indent="-88900" algn="l" rtl="0">
              <a:spcBef>
                <a:spcPts val="0"/>
              </a:spcBef>
              <a:spcAft>
                <a:spcPts val="0"/>
              </a:spcAft>
              <a:buSzPts val="1400"/>
              <a:buChar char="●"/>
            </a:pPr>
            <a:endParaRPr/>
          </a:p>
          <a:p>
            <a:pPr marL="3200400" lvl="7" indent="-88900" algn="l" rtl="0">
              <a:spcBef>
                <a:spcPts val="0"/>
              </a:spcBef>
              <a:spcAft>
                <a:spcPts val="0"/>
              </a:spcAft>
              <a:buSzPts val="1400"/>
              <a:buChar char="○"/>
            </a:pPr>
            <a:endParaRPr/>
          </a:p>
          <a:p>
            <a:pPr marL="3657600" lvl="8" indent="-88900" algn="l" rtl="0">
              <a:spcBef>
                <a:spcPts val="0"/>
              </a:spcBef>
              <a:spcAft>
                <a:spcPts val="0"/>
              </a:spcAft>
              <a:buSzPts val="1400"/>
              <a:buChar char="■"/>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hyperlink" Target="https://www.biology-online.org/dictionary/Evolution" TargetMode="External"/><Relationship Id="rId3" Type="http://schemas.openxmlformats.org/officeDocument/2006/relationships/hyperlink" Target="https://www.biology-online.org/dictionary/Species" TargetMode="External"/><Relationship Id="rId7" Type="http://schemas.openxmlformats.org/officeDocument/2006/relationships/hyperlink" Target="https://www.biology-online.org/dictionary/Embryonic"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s://www.biology-online.org/dictionary/Skeletal" TargetMode="External"/><Relationship Id="rId5" Type="http://schemas.openxmlformats.org/officeDocument/2006/relationships/hyperlink" Target="https://www.biology-online.org/dictionary/Human" TargetMode="External"/><Relationship Id="rId10" Type="http://schemas.openxmlformats.org/officeDocument/2006/relationships/image" Target="../media/image48.png"/><Relationship Id="rId4" Type="http://schemas.openxmlformats.org/officeDocument/2006/relationships/hyperlink" Target="https://www.biology-online.org/dictionary/Forelimb" TargetMode="External"/><Relationship Id="rId9" Type="http://schemas.openxmlformats.org/officeDocument/2006/relationships/hyperlink" Target="https://www.biology-online.org/dictionary/Ancestor"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biology-online.org/dictionary/Species"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hyperlink" Target="https://www.biology-online.org/dictionary/Ancestor"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thoughtco.com/survival-of-the-fittest-1224578"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45.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91.jp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03.jpg"/><Relationship Id="rId4" Type="http://schemas.openxmlformats.org/officeDocument/2006/relationships/image" Target="../media/image102.jpg"/></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3"/>
          <p:cNvSpPr txBox="1">
            <a:spLocks noGrp="1"/>
          </p:cNvSpPr>
          <p:nvPr>
            <p:ph type="ctrTitle"/>
          </p:nvPr>
        </p:nvSpPr>
        <p:spPr>
          <a:xfrm rot="-2460000">
            <a:off x="817112" y="1730403"/>
            <a:ext cx="5648623" cy="1204306"/>
          </a:xfrm>
          <a:prstGeom prst="rect">
            <a:avLst/>
          </a:prstGeom>
          <a:noFill/>
          <a:ln>
            <a:noFill/>
          </a:ln>
        </p:spPr>
        <p:txBody>
          <a:bodyPr spcFirstLastPara="1" wrap="square" lIns="91425" tIns="45700" rIns="91425" bIns="9125" anchor="b" anchorCtr="0">
            <a:noAutofit/>
          </a:bodyPr>
          <a:lstStyle/>
          <a:p>
            <a:pPr marL="0" marR="0" lvl="0" indent="0" algn="l" rtl="0">
              <a:spcBef>
                <a:spcPts val="0"/>
              </a:spcBef>
              <a:spcAft>
                <a:spcPts val="0"/>
              </a:spcAft>
              <a:buClr>
                <a:schemeClr val="dk1"/>
              </a:buClr>
              <a:buFont typeface="Souce Sans Pro"/>
              <a:buNone/>
            </a:pPr>
            <a:r>
              <a:rPr lang="en-US" sz="3200" b="0" i="0" u="none" strike="noStrike" cap="none">
                <a:solidFill>
                  <a:schemeClr val="dk1"/>
                </a:solidFill>
                <a:latin typeface="Souce Sans Pro"/>
                <a:ea typeface="Souce Sans Pro"/>
                <a:cs typeface="Souce Sans Pro"/>
                <a:sym typeface="Souce Sans Pro"/>
              </a:rPr>
              <a:t>YOU ASKED FOR IT…..</a:t>
            </a:r>
            <a:endParaRPr sz="3200" b="0" i="0" u="none" strike="noStrike" cap="none">
              <a:solidFill>
                <a:schemeClr val="dk1"/>
              </a:solidFill>
              <a:latin typeface="Souce Sans Pro"/>
              <a:ea typeface="Souce Sans Pro"/>
              <a:cs typeface="Souce Sans Pro"/>
              <a:sym typeface="Souce Sans Pro"/>
            </a:endParaRPr>
          </a:p>
        </p:txBody>
      </p:sp>
      <p:sp>
        <p:nvSpPr>
          <p:cNvPr id="99" name="Google Shape;99;p13"/>
          <p:cNvSpPr txBox="1">
            <a:spLocks noGrp="1"/>
          </p:cNvSpPr>
          <p:nvPr>
            <p:ph type="subTitle" idx="1"/>
          </p:nvPr>
        </p:nvSpPr>
        <p:spPr>
          <a:xfrm rot="-2460000">
            <a:off x="1212277" y="2470925"/>
            <a:ext cx="6511131" cy="329259"/>
          </a:xfrm>
          <a:prstGeom prst="rect">
            <a:avLst/>
          </a:prstGeom>
          <a:noFill/>
          <a:ln>
            <a:noFill/>
          </a:ln>
        </p:spPr>
        <p:txBody>
          <a:bodyPr spcFirstLastPara="1" wrap="square" lIns="91425" tIns="9125" rIns="91425" bIns="45700" anchor="t"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BIOLOGY REVIEW</a:t>
            </a:r>
            <a:endParaRPr sz="1400" b="0" i="0" u="none" strike="noStrike" cap="none">
              <a:solidFill>
                <a:schemeClr val="dk1"/>
              </a:solidFill>
              <a:latin typeface="Source Sans Pro"/>
              <a:ea typeface="Source Sans Pro"/>
              <a:cs typeface="Source Sans Pro"/>
              <a:sym typeface="Source Sans Pro"/>
            </a:endParaRPr>
          </a:p>
        </p:txBody>
      </p:sp>
      <p:pic>
        <p:nvPicPr>
          <p:cNvPr id="100" name="Google Shape;100;p13"/>
          <p:cNvPicPr preferRelativeResize="0"/>
          <p:nvPr/>
        </p:nvPicPr>
        <p:blipFill rotWithShape="1">
          <a:blip r:embed="rId3">
            <a:alphaModFix/>
          </a:blip>
          <a:srcRect/>
          <a:stretch/>
        </p:blipFill>
        <p:spPr>
          <a:xfrm>
            <a:off x="4343400" y="3200400"/>
            <a:ext cx="3697941" cy="3143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2"/>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ATP CYCLE</a:t>
            </a:r>
            <a:endParaRPr sz="2800" b="0" i="0" u="none" strike="noStrike" cap="none">
              <a:solidFill>
                <a:schemeClr val="dk1"/>
              </a:solidFill>
              <a:latin typeface="Souce Sans Pro"/>
              <a:ea typeface="Souce Sans Pro"/>
              <a:cs typeface="Souce Sans Pro"/>
              <a:sym typeface="Souce Sans Pro"/>
            </a:endParaRPr>
          </a:p>
        </p:txBody>
      </p:sp>
      <p:pic>
        <p:nvPicPr>
          <p:cNvPr id="209" name="Google Shape;209;p22"/>
          <p:cNvPicPr preferRelativeResize="0"/>
          <p:nvPr/>
        </p:nvPicPr>
        <p:blipFill rotWithShape="1">
          <a:blip r:embed="rId3">
            <a:alphaModFix/>
          </a:blip>
          <a:srcRect/>
          <a:stretch/>
        </p:blipFill>
        <p:spPr>
          <a:xfrm>
            <a:off x="2133600" y="1676400"/>
            <a:ext cx="4610100" cy="4229100"/>
          </a:xfrm>
          <a:prstGeom prst="rect">
            <a:avLst/>
          </a:prstGeom>
          <a:noFill/>
          <a:ln>
            <a:noFill/>
          </a:ln>
        </p:spPr>
      </p:pic>
      <p:pic>
        <p:nvPicPr>
          <p:cNvPr id="210" name="Google Shape;210;p22"/>
          <p:cNvPicPr preferRelativeResize="0"/>
          <p:nvPr/>
        </p:nvPicPr>
        <p:blipFill rotWithShape="1">
          <a:blip r:embed="rId4">
            <a:alphaModFix/>
          </a:blip>
          <a:srcRect/>
          <a:stretch/>
        </p:blipFill>
        <p:spPr>
          <a:xfrm>
            <a:off x="7162800" y="5080000"/>
            <a:ext cx="609600" cy="609600"/>
          </a:xfrm>
          <a:prstGeom prst="rect">
            <a:avLst/>
          </a:prstGeom>
          <a:noFill/>
          <a:ln>
            <a:noFill/>
          </a:ln>
        </p:spPr>
      </p:pic>
      <p:sp>
        <p:nvSpPr>
          <p:cNvPr id="211" name="Google Shape;211;p22"/>
          <p:cNvSpPr txBox="1"/>
          <p:nvPr/>
        </p:nvSpPr>
        <p:spPr>
          <a:xfrm>
            <a:off x="5715000" y="6096000"/>
            <a:ext cx="32004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Source Sans Pro"/>
                <a:ea typeface="Source Sans Pro"/>
                <a:cs typeface="Source Sans Pro"/>
                <a:sym typeface="Source Sans Pro"/>
              </a:rPr>
              <a:t>CLICK THE ICON FOR SOUND </a:t>
            </a:r>
            <a:endParaRPr sz="1800" b="0" i="0" u="none" strike="noStrike" cap="none">
              <a:solidFill>
                <a:schemeClr val="dk1"/>
              </a:solidFill>
              <a:latin typeface="Source Sans Pro"/>
              <a:ea typeface="Source Sans Pro"/>
              <a:cs typeface="Source Sans Pro"/>
              <a:sym typeface="Source Sans Pro"/>
            </a:endParaRPr>
          </a:p>
        </p:txBody>
      </p:sp>
      <p:pic>
        <p:nvPicPr>
          <p:cNvPr id="212" name="Google Shape;212;p22"/>
          <p:cNvPicPr preferRelativeResize="0"/>
          <p:nvPr/>
        </p:nvPicPr>
        <p:blipFill rotWithShape="1">
          <a:blip r:embed="rId5">
            <a:alphaModFix/>
          </a:blip>
          <a:srcRect/>
          <a:stretch/>
        </p:blipFill>
        <p:spPr>
          <a:xfrm>
            <a:off x="228600" y="1143000"/>
            <a:ext cx="2819400" cy="1652588"/>
          </a:xfrm>
          <a:prstGeom prst="rect">
            <a:avLst/>
          </a:prstGeom>
          <a:noFill/>
          <a:ln>
            <a:noFill/>
          </a:ln>
        </p:spPr>
      </p:pic>
      <p:pic>
        <p:nvPicPr>
          <p:cNvPr id="213" name="Google Shape;213;p22"/>
          <p:cNvPicPr preferRelativeResize="0"/>
          <p:nvPr/>
        </p:nvPicPr>
        <p:blipFill rotWithShape="1">
          <a:blip r:embed="rId6">
            <a:alphaModFix/>
          </a:blip>
          <a:srcRect/>
          <a:stretch/>
        </p:blipFill>
        <p:spPr>
          <a:xfrm>
            <a:off x="5743575" y="740569"/>
            <a:ext cx="2962956" cy="207406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3"/>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ASEXUAL VS SEXUAL REPRODUCTION</a:t>
            </a:r>
            <a:endParaRPr sz="2800" b="0" i="0" u="none" strike="noStrike" cap="none">
              <a:solidFill>
                <a:schemeClr val="dk1"/>
              </a:solidFill>
              <a:latin typeface="Souce Sans Pro"/>
              <a:ea typeface="Souce Sans Pro"/>
              <a:cs typeface="Souce Sans Pro"/>
              <a:sym typeface="Souce Sans Pro"/>
            </a:endParaRPr>
          </a:p>
        </p:txBody>
      </p:sp>
      <p:sp>
        <p:nvSpPr>
          <p:cNvPr id="219" name="Google Shape;219;p23"/>
          <p:cNvSpPr txBox="1">
            <a:spLocks noGrp="1"/>
          </p:cNvSpPr>
          <p:nvPr>
            <p:ph type="body" idx="1"/>
          </p:nvPr>
        </p:nvSpPr>
        <p:spPr>
          <a:xfrm>
            <a:off x="838200" y="838200"/>
            <a:ext cx="3200400" cy="54864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ASEXUAL REPRODUCTION</a:t>
            </a:r>
            <a:endParaRPr sz="1400" b="0" i="0" u="none" strike="noStrike" cap="none">
              <a:solidFill>
                <a:schemeClr val="dk1"/>
              </a:solidFill>
              <a:latin typeface="Source Sans Pro"/>
              <a:ea typeface="Source Sans Pro"/>
              <a:cs typeface="Source Sans Pro"/>
              <a:sym typeface="Source Sans Pro"/>
            </a:endParaRPr>
          </a:p>
        </p:txBody>
      </p:sp>
      <p:sp>
        <p:nvSpPr>
          <p:cNvPr id="220" name="Google Shape;220;p23"/>
          <p:cNvSpPr txBox="1">
            <a:spLocks noGrp="1"/>
          </p:cNvSpPr>
          <p:nvPr>
            <p:ph type="body" idx="2"/>
          </p:nvPr>
        </p:nvSpPr>
        <p:spPr>
          <a:xfrm>
            <a:off x="838200" y="1381499"/>
            <a:ext cx="3200400" cy="32514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Creates identical copies (clones)</a:t>
            </a:r>
            <a:endParaRPr/>
          </a:p>
          <a:p>
            <a:pPr marL="342900" marR="0" lvl="0" indent="-342900" algn="l" rtl="0">
              <a:lnSpc>
                <a:spcPct val="90000"/>
              </a:lnSpc>
              <a:spcBef>
                <a:spcPts val="80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Only involves MITOSIS</a:t>
            </a:r>
            <a:endParaRPr/>
          </a:p>
          <a:p>
            <a:pPr marL="342900" marR="0" lvl="0" indent="-342900" algn="l" rtl="0">
              <a:lnSpc>
                <a:spcPct val="90000"/>
              </a:lnSpc>
              <a:spcBef>
                <a:spcPts val="80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ONE parent involved</a:t>
            </a:r>
            <a:endParaRPr/>
          </a:p>
          <a:p>
            <a:pPr marL="342900" marR="0" lvl="0" indent="-342900" algn="l" rtl="0">
              <a:lnSpc>
                <a:spcPct val="90000"/>
              </a:lnSpc>
              <a:spcBef>
                <a:spcPts val="80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Common in bacteria and unicellular protists</a:t>
            </a:r>
            <a:endParaRPr sz="2400" b="1" i="0" u="none" strike="noStrike" cap="none">
              <a:solidFill>
                <a:schemeClr val="dk1"/>
              </a:solidFill>
              <a:latin typeface="Source Sans Pro"/>
              <a:ea typeface="Source Sans Pro"/>
              <a:cs typeface="Source Sans Pro"/>
              <a:sym typeface="Source Sans Pro"/>
            </a:endParaRPr>
          </a:p>
        </p:txBody>
      </p:sp>
      <p:sp>
        <p:nvSpPr>
          <p:cNvPr id="221" name="Google Shape;221;p23"/>
          <p:cNvSpPr txBox="1">
            <a:spLocks noGrp="1"/>
          </p:cNvSpPr>
          <p:nvPr>
            <p:ph type="body" idx="3"/>
          </p:nvPr>
        </p:nvSpPr>
        <p:spPr>
          <a:xfrm>
            <a:off x="4648200" y="762000"/>
            <a:ext cx="3200400" cy="54864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SEXUAL REPRODUCTION</a:t>
            </a:r>
            <a:endParaRPr sz="1400" b="0" i="0" u="none" strike="noStrike" cap="none">
              <a:solidFill>
                <a:schemeClr val="dk1"/>
              </a:solidFill>
              <a:latin typeface="Source Sans Pro"/>
              <a:ea typeface="Source Sans Pro"/>
              <a:cs typeface="Source Sans Pro"/>
              <a:sym typeface="Source Sans Pro"/>
            </a:endParaRPr>
          </a:p>
        </p:txBody>
      </p:sp>
      <p:sp>
        <p:nvSpPr>
          <p:cNvPr id="222" name="Google Shape;222;p23"/>
          <p:cNvSpPr txBox="1">
            <a:spLocks noGrp="1"/>
          </p:cNvSpPr>
          <p:nvPr>
            <p:ph type="body" idx="4"/>
          </p:nvPr>
        </p:nvSpPr>
        <p:spPr>
          <a:xfrm>
            <a:off x="4648200" y="1371600"/>
            <a:ext cx="3200400" cy="310896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b="1" i="0" u="none" strike="noStrike" cap="none">
                <a:solidFill>
                  <a:schemeClr val="dk1"/>
                </a:solidFill>
                <a:latin typeface="Source Sans Pro"/>
                <a:ea typeface="Source Sans Pro"/>
                <a:cs typeface="Source Sans Pro"/>
                <a:sym typeface="Source Sans Pro"/>
              </a:rPr>
              <a:t>Adds genetic variation</a:t>
            </a:r>
            <a:endParaRPr/>
          </a:p>
          <a:p>
            <a:pPr marL="342900" marR="0" lvl="0" indent="-342900" algn="l" rtl="0">
              <a:spcBef>
                <a:spcPts val="800"/>
              </a:spcBef>
              <a:spcAft>
                <a:spcPts val="0"/>
              </a:spcAft>
              <a:buClr>
                <a:schemeClr val="dk1"/>
              </a:buClr>
              <a:buSzPts val="2000"/>
              <a:buFont typeface="Arial"/>
              <a:buChar char="•"/>
            </a:pPr>
            <a:r>
              <a:rPr lang="en-US" sz="2000" b="1" i="0" u="none" strike="noStrike" cap="none">
                <a:solidFill>
                  <a:schemeClr val="dk1"/>
                </a:solidFill>
                <a:latin typeface="Source Sans Pro"/>
                <a:ea typeface="Source Sans Pro"/>
                <a:cs typeface="Source Sans Pro"/>
                <a:sym typeface="Source Sans Pro"/>
              </a:rPr>
              <a:t>Involves meiosis and fertilization</a:t>
            </a:r>
            <a:endParaRPr/>
          </a:p>
          <a:p>
            <a:pPr marL="342900" marR="0" lvl="0" indent="-342900" algn="l" rtl="0">
              <a:spcBef>
                <a:spcPts val="800"/>
              </a:spcBef>
              <a:spcAft>
                <a:spcPts val="0"/>
              </a:spcAft>
              <a:buClr>
                <a:schemeClr val="dk1"/>
              </a:buClr>
              <a:buSzPts val="2000"/>
              <a:buFont typeface="Arial"/>
              <a:buChar char="•"/>
            </a:pPr>
            <a:r>
              <a:rPr lang="en-US" sz="2000" b="1" i="0" u="none" strike="noStrike" cap="none">
                <a:solidFill>
                  <a:schemeClr val="dk1"/>
                </a:solidFill>
                <a:latin typeface="Source Sans Pro"/>
                <a:ea typeface="Source Sans Pro"/>
                <a:cs typeface="Source Sans Pro"/>
                <a:sym typeface="Source Sans Pro"/>
              </a:rPr>
              <a:t>TWO parents involved</a:t>
            </a:r>
            <a:endParaRPr/>
          </a:p>
          <a:p>
            <a:pPr marL="342900" marR="0" lvl="0" indent="-342900" algn="l" rtl="0">
              <a:spcBef>
                <a:spcPts val="800"/>
              </a:spcBef>
              <a:spcAft>
                <a:spcPts val="0"/>
              </a:spcAft>
              <a:buClr>
                <a:schemeClr val="dk1"/>
              </a:buClr>
              <a:buSzPts val="2000"/>
              <a:buFont typeface="Arial"/>
              <a:buChar char="•"/>
            </a:pPr>
            <a:r>
              <a:rPr lang="en-US" sz="2000" b="1" i="0" u="none" strike="noStrike" cap="none">
                <a:solidFill>
                  <a:schemeClr val="dk1"/>
                </a:solidFill>
                <a:latin typeface="Source Sans Pro"/>
                <a:ea typeface="Source Sans Pro"/>
                <a:cs typeface="Source Sans Pro"/>
                <a:sym typeface="Source Sans Pro"/>
              </a:rPr>
              <a:t>Diploid and haploid cells</a:t>
            </a:r>
            <a:endParaRPr sz="2000" b="1" i="0" u="none" strike="noStrike" cap="none">
              <a:solidFill>
                <a:schemeClr val="dk1"/>
              </a:solidFill>
              <a:latin typeface="Source Sans Pro"/>
              <a:ea typeface="Source Sans Pro"/>
              <a:cs typeface="Source Sans Pro"/>
              <a:sym typeface="Source Sans Pro"/>
            </a:endParaRPr>
          </a:p>
        </p:txBody>
      </p:sp>
      <p:pic>
        <p:nvPicPr>
          <p:cNvPr id="223" name="Google Shape;223;p23"/>
          <p:cNvPicPr preferRelativeResize="0"/>
          <p:nvPr/>
        </p:nvPicPr>
        <p:blipFill rotWithShape="1">
          <a:blip r:embed="rId3">
            <a:alphaModFix/>
          </a:blip>
          <a:srcRect/>
          <a:stretch/>
        </p:blipFill>
        <p:spPr>
          <a:xfrm>
            <a:off x="1498600" y="5100000"/>
            <a:ext cx="1905000" cy="1580400"/>
          </a:xfrm>
          <a:prstGeom prst="rect">
            <a:avLst/>
          </a:prstGeom>
          <a:noFill/>
          <a:ln>
            <a:noFill/>
          </a:ln>
        </p:spPr>
      </p:pic>
      <p:pic>
        <p:nvPicPr>
          <p:cNvPr id="224" name="Google Shape;224;p23"/>
          <p:cNvPicPr preferRelativeResize="0"/>
          <p:nvPr/>
        </p:nvPicPr>
        <p:blipFill rotWithShape="1">
          <a:blip r:embed="rId4">
            <a:alphaModFix/>
          </a:blip>
          <a:srcRect/>
          <a:stretch/>
        </p:blipFill>
        <p:spPr>
          <a:xfrm>
            <a:off x="4085020" y="3429000"/>
            <a:ext cx="4677980" cy="325145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MITOSIS AND MEIOSIS</a:t>
            </a:r>
            <a:endParaRPr sz="2800" b="0" i="0" u="none" strike="noStrike" cap="none">
              <a:solidFill>
                <a:schemeClr val="dk1"/>
              </a:solidFill>
              <a:latin typeface="Souce Sans Pro"/>
              <a:ea typeface="Souce Sans Pro"/>
              <a:cs typeface="Souce Sans Pro"/>
              <a:sym typeface="Souce Sans Pro"/>
            </a:endParaRPr>
          </a:p>
        </p:txBody>
      </p:sp>
      <p:sp>
        <p:nvSpPr>
          <p:cNvPr id="230" name="Google Shape;230;p24"/>
          <p:cNvSpPr txBox="1">
            <a:spLocks noGrp="1"/>
          </p:cNvSpPr>
          <p:nvPr>
            <p:ph type="body" idx="1"/>
          </p:nvPr>
        </p:nvSpPr>
        <p:spPr>
          <a:xfrm>
            <a:off x="838200" y="838200"/>
            <a:ext cx="3200400" cy="54864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MITOSIS</a:t>
            </a:r>
            <a:endParaRPr sz="1400" b="0" i="0" u="none" strike="noStrike" cap="none">
              <a:solidFill>
                <a:schemeClr val="dk1"/>
              </a:solidFill>
              <a:latin typeface="Source Sans Pro"/>
              <a:ea typeface="Source Sans Pro"/>
              <a:cs typeface="Source Sans Pro"/>
              <a:sym typeface="Source Sans Pro"/>
            </a:endParaRPr>
          </a:p>
        </p:txBody>
      </p:sp>
      <p:sp>
        <p:nvSpPr>
          <p:cNvPr id="231" name="Google Shape;231;p24"/>
          <p:cNvSpPr txBox="1">
            <a:spLocks noGrp="1"/>
          </p:cNvSpPr>
          <p:nvPr>
            <p:ph type="body" idx="2"/>
          </p:nvPr>
        </p:nvSpPr>
        <p:spPr>
          <a:xfrm>
            <a:off x="533400" y="1371600"/>
            <a:ext cx="3352800" cy="1219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1500"/>
              <a:buFont typeface="Arial"/>
              <a:buChar char="•"/>
            </a:pPr>
            <a:r>
              <a:rPr lang="en-US" sz="1500" b="1" i="0" u="none" strike="noStrike" cap="none">
                <a:solidFill>
                  <a:schemeClr val="dk1"/>
                </a:solidFill>
                <a:latin typeface="Source Sans Pro"/>
                <a:ea typeface="Source Sans Pro"/>
                <a:cs typeface="Source Sans Pro"/>
                <a:sym typeface="Source Sans Pro"/>
              </a:rPr>
              <a:t>One division</a:t>
            </a:r>
            <a:endParaRPr/>
          </a:p>
          <a:p>
            <a:pPr marL="342900" marR="0" lvl="0" indent="-342900" algn="l" rtl="0">
              <a:lnSpc>
                <a:spcPct val="80000"/>
              </a:lnSpc>
              <a:spcBef>
                <a:spcPts val="800"/>
              </a:spcBef>
              <a:spcAft>
                <a:spcPts val="0"/>
              </a:spcAft>
              <a:buClr>
                <a:schemeClr val="dk1"/>
              </a:buClr>
              <a:buSzPts val="1500"/>
              <a:buFont typeface="Arial"/>
              <a:buChar char="•"/>
            </a:pPr>
            <a:r>
              <a:rPr lang="en-US" sz="1500" b="1" i="0" u="none" strike="noStrike" cap="none">
                <a:solidFill>
                  <a:schemeClr val="dk1"/>
                </a:solidFill>
                <a:latin typeface="Source Sans Pro"/>
                <a:ea typeface="Source Sans Pro"/>
                <a:cs typeface="Source Sans Pro"/>
                <a:sym typeface="Source Sans Pro"/>
              </a:rPr>
              <a:t>2n → 2n </a:t>
            </a:r>
            <a:endParaRPr/>
          </a:p>
          <a:p>
            <a:pPr marL="402336" marR="0" lvl="2" indent="-173736" algn="l" rtl="0">
              <a:lnSpc>
                <a:spcPct val="80000"/>
              </a:lnSpc>
              <a:spcBef>
                <a:spcPts val="300"/>
              </a:spcBef>
              <a:spcAft>
                <a:spcPts val="0"/>
              </a:spcAft>
              <a:buClr>
                <a:schemeClr val="accent2"/>
              </a:buClr>
              <a:buSzPts val="1150"/>
              <a:buFont typeface="Arial"/>
              <a:buChar char="•"/>
            </a:pPr>
            <a:r>
              <a:rPr lang="en-US" sz="1150" b="0" i="0" u="none" strike="noStrike" cap="none">
                <a:solidFill>
                  <a:schemeClr val="dk1"/>
                </a:solidFill>
                <a:latin typeface="Source Sans Pro"/>
                <a:ea typeface="Source Sans Pro"/>
                <a:cs typeface="Source Sans Pro"/>
                <a:sym typeface="Source Sans Pro"/>
              </a:rPr>
              <a:t>(same number of chromosomes)</a:t>
            </a:r>
            <a:endParaRPr/>
          </a:p>
          <a:p>
            <a:pPr marL="342900" marR="0" lvl="0" indent="-342900" algn="l" rtl="0">
              <a:lnSpc>
                <a:spcPct val="80000"/>
              </a:lnSpc>
              <a:spcBef>
                <a:spcPts val="800"/>
              </a:spcBef>
              <a:spcAft>
                <a:spcPts val="0"/>
              </a:spcAft>
              <a:buClr>
                <a:schemeClr val="dk1"/>
              </a:buClr>
              <a:buSzPts val="1500"/>
              <a:buFont typeface="Arial"/>
              <a:buChar char="•"/>
            </a:pPr>
            <a:r>
              <a:rPr lang="en-US" sz="1500" b="1" i="0" u="none" strike="noStrike" cap="none">
                <a:solidFill>
                  <a:schemeClr val="dk1"/>
                </a:solidFill>
                <a:latin typeface="Source Sans Pro"/>
                <a:ea typeface="Source Sans Pro"/>
                <a:cs typeface="Source Sans Pro"/>
                <a:sym typeface="Source Sans Pro"/>
              </a:rPr>
              <a:t>Results in 2 genetically identical cells</a:t>
            </a:r>
            <a:endParaRPr/>
          </a:p>
          <a:p>
            <a:pPr marL="342900" marR="0" lvl="0" indent="-247650" algn="l" rtl="0">
              <a:lnSpc>
                <a:spcPct val="80000"/>
              </a:lnSpc>
              <a:spcBef>
                <a:spcPts val="800"/>
              </a:spcBef>
              <a:spcAft>
                <a:spcPts val="0"/>
              </a:spcAft>
              <a:buClr>
                <a:schemeClr val="dk1"/>
              </a:buClr>
              <a:buSzPts val="1500"/>
              <a:buFont typeface="Arial"/>
              <a:buNone/>
            </a:pPr>
            <a:endParaRPr sz="1500" b="1" i="0" u="none" strike="noStrike" cap="none">
              <a:solidFill>
                <a:schemeClr val="dk1"/>
              </a:solidFill>
              <a:latin typeface="Source Sans Pro"/>
              <a:ea typeface="Source Sans Pro"/>
              <a:cs typeface="Source Sans Pro"/>
              <a:sym typeface="Source Sans Pro"/>
            </a:endParaRPr>
          </a:p>
        </p:txBody>
      </p:sp>
      <p:sp>
        <p:nvSpPr>
          <p:cNvPr id="232" name="Google Shape;232;p24"/>
          <p:cNvSpPr txBox="1">
            <a:spLocks noGrp="1"/>
          </p:cNvSpPr>
          <p:nvPr>
            <p:ph type="body" idx="3"/>
          </p:nvPr>
        </p:nvSpPr>
        <p:spPr>
          <a:xfrm>
            <a:off x="4724400" y="762000"/>
            <a:ext cx="3200400" cy="54864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MEIOSIS</a:t>
            </a:r>
            <a:endParaRPr sz="1400" b="0" i="0" u="none" strike="noStrike" cap="none">
              <a:solidFill>
                <a:schemeClr val="dk1"/>
              </a:solidFill>
              <a:latin typeface="Source Sans Pro"/>
              <a:ea typeface="Source Sans Pro"/>
              <a:cs typeface="Source Sans Pro"/>
              <a:sym typeface="Source Sans Pro"/>
            </a:endParaRPr>
          </a:p>
        </p:txBody>
      </p:sp>
      <p:sp>
        <p:nvSpPr>
          <p:cNvPr id="233" name="Google Shape;233;p24"/>
          <p:cNvSpPr txBox="1">
            <a:spLocks noGrp="1"/>
          </p:cNvSpPr>
          <p:nvPr>
            <p:ph type="body" idx="4"/>
          </p:nvPr>
        </p:nvSpPr>
        <p:spPr>
          <a:xfrm>
            <a:off x="4724400" y="1406434"/>
            <a:ext cx="3505200" cy="156972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1500"/>
              <a:buFont typeface="Arial"/>
              <a:buChar char="•"/>
            </a:pPr>
            <a:r>
              <a:rPr lang="en-US" sz="1500" b="1" i="0" u="none" strike="noStrike" cap="none">
                <a:solidFill>
                  <a:schemeClr val="dk1"/>
                </a:solidFill>
                <a:latin typeface="Source Sans Pro"/>
                <a:ea typeface="Source Sans Pro"/>
                <a:cs typeface="Source Sans Pro"/>
                <a:sym typeface="Source Sans Pro"/>
              </a:rPr>
              <a:t>Two divisions</a:t>
            </a:r>
            <a:endParaRPr/>
          </a:p>
          <a:p>
            <a:pPr marL="342900" marR="0" lvl="0" indent="-342900" algn="l" rtl="0">
              <a:lnSpc>
                <a:spcPct val="80000"/>
              </a:lnSpc>
              <a:spcBef>
                <a:spcPts val="800"/>
              </a:spcBef>
              <a:spcAft>
                <a:spcPts val="0"/>
              </a:spcAft>
              <a:buClr>
                <a:schemeClr val="dk1"/>
              </a:buClr>
              <a:buSzPts val="1500"/>
              <a:buFont typeface="Arial"/>
              <a:buChar char="•"/>
            </a:pPr>
            <a:r>
              <a:rPr lang="en-US" sz="1500" b="1" i="0" u="none" strike="noStrike" cap="none">
                <a:solidFill>
                  <a:schemeClr val="dk1"/>
                </a:solidFill>
                <a:latin typeface="Source Sans Pro"/>
                <a:ea typeface="Source Sans Pro"/>
                <a:cs typeface="Source Sans Pro"/>
                <a:sym typeface="Source Sans Pro"/>
              </a:rPr>
              <a:t>2n → n</a:t>
            </a:r>
            <a:endParaRPr/>
          </a:p>
          <a:p>
            <a:pPr marL="402336" marR="0" lvl="2" indent="-173736" algn="l" rtl="0">
              <a:lnSpc>
                <a:spcPct val="80000"/>
              </a:lnSpc>
              <a:spcBef>
                <a:spcPts val="300"/>
              </a:spcBef>
              <a:spcAft>
                <a:spcPts val="0"/>
              </a:spcAft>
              <a:buClr>
                <a:schemeClr val="accent2"/>
              </a:buClr>
              <a:buSzPts val="1150"/>
              <a:buFont typeface="Arial"/>
              <a:buChar char="•"/>
            </a:pPr>
            <a:r>
              <a:rPr lang="en-US" sz="1150" b="0" i="0" u="none" strike="noStrike" cap="none">
                <a:solidFill>
                  <a:schemeClr val="dk1"/>
                </a:solidFill>
                <a:latin typeface="Source Sans Pro"/>
                <a:ea typeface="Source Sans Pro"/>
                <a:cs typeface="Source Sans Pro"/>
                <a:sym typeface="Source Sans Pro"/>
              </a:rPr>
              <a:t>Half the number of chromosomes</a:t>
            </a:r>
            <a:endParaRPr/>
          </a:p>
          <a:p>
            <a:pPr marL="342900" marR="0" lvl="0" indent="-342900" algn="l" rtl="0">
              <a:lnSpc>
                <a:spcPct val="80000"/>
              </a:lnSpc>
              <a:spcBef>
                <a:spcPts val="800"/>
              </a:spcBef>
              <a:spcAft>
                <a:spcPts val="0"/>
              </a:spcAft>
              <a:buClr>
                <a:schemeClr val="dk1"/>
              </a:buClr>
              <a:buSzPts val="1500"/>
              <a:buFont typeface="Arial"/>
              <a:buChar char="•"/>
            </a:pPr>
            <a:r>
              <a:rPr lang="en-US" sz="1500" b="1" i="0" u="none" strike="noStrike" cap="none">
                <a:solidFill>
                  <a:schemeClr val="dk1"/>
                </a:solidFill>
                <a:latin typeface="Source Sans Pro"/>
                <a:ea typeface="Source Sans Pro"/>
                <a:cs typeface="Source Sans Pro"/>
                <a:sym typeface="Source Sans Pro"/>
              </a:rPr>
              <a:t>Results in 4  DIFFERENT haploid cells</a:t>
            </a:r>
            <a:endParaRPr/>
          </a:p>
          <a:p>
            <a:pPr marL="342900" marR="0" lvl="0" indent="-342900" algn="l" rtl="0">
              <a:lnSpc>
                <a:spcPct val="80000"/>
              </a:lnSpc>
              <a:spcBef>
                <a:spcPts val="800"/>
              </a:spcBef>
              <a:spcAft>
                <a:spcPts val="0"/>
              </a:spcAft>
              <a:buClr>
                <a:schemeClr val="dk1"/>
              </a:buClr>
              <a:buSzPts val="1500"/>
              <a:buFont typeface="Arial"/>
              <a:buChar char="•"/>
            </a:pPr>
            <a:r>
              <a:rPr lang="en-US" sz="1500" b="1" i="0" u="none" strike="noStrike" cap="none">
                <a:solidFill>
                  <a:schemeClr val="dk1"/>
                </a:solidFill>
                <a:latin typeface="Source Sans Pro"/>
                <a:ea typeface="Source Sans Pro"/>
                <a:cs typeface="Source Sans Pro"/>
                <a:sym typeface="Source Sans Pro"/>
              </a:rPr>
              <a:t>Forms gametes (egg and sperm)</a:t>
            </a:r>
            <a:endParaRPr sz="1500" b="1" i="0" u="none" strike="noStrike" cap="none">
              <a:solidFill>
                <a:schemeClr val="dk1"/>
              </a:solidFill>
              <a:latin typeface="Source Sans Pro"/>
              <a:ea typeface="Source Sans Pro"/>
              <a:cs typeface="Source Sans Pro"/>
              <a:sym typeface="Source Sans Pro"/>
            </a:endParaRPr>
          </a:p>
        </p:txBody>
      </p:sp>
      <p:pic>
        <p:nvPicPr>
          <p:cNvPr id="234" name="Google Shape;234;p24"/>
          <p:cNvPicPr preferRelativeResize="0"/>
          <p:nvPr/>
        </p:nvPicPr>
        <p:blipFill rotWithShape="1">
          <a:blip r:embed="rId3">
            <a:alphaModFix/>
          </a:blip>
          <a:srcRect/>
          <a:stretch/>
        </p:blipFill>
        <p:spPr>
          <a:xfrm>
            <a:off x="2585357" y="3276600"/>
            <a:ext cx="4221324" cy="2954927"/>
          </a:xfrm>
          <a:prstGeom prst="rect">
            <a:avLst/>
          </a:prstGeom>
          <a:noFill/>
          <a:ln w="38100" cap="flat" cmpd="sng">
            <a:solidFill>
              <a:schemeClr val="dk1"/>
            </a:solidFill>
            <a:prstDash val="solid"/>
            <a:miter lim="8000"/>
            <a:headEnd type="none" w="sm" len="sm"/>
            <a:tailEnd type="none" w="sm" len="sm"/>
          </a:ln>
        </p:spPr>
      </p:pic>
      <p:pic>
        <p:nvPicPr>
          <p:cNvPr id="235" name="Google Shape;235;p24"/>
          <p:cNvPicPr preferRelativeResize="0"/>
          <p:nvPr/>
        </p:nvPicPr>
        <p:blipFill rotWithShape="1">
          <a:blip r:embed="rId4">
            <a:alphaModFix/>
          </a:blip>
          <a:srcRect/>
          <a:stretch/>
        </p:blipFill>
        <p:spPr>
          <a:xfrm>
            <a:off x="380999" y="2788920"/>
            <a:ext cx="1886773" cy="3409950"/>
          </a:xfrm>
          <a:prstGeom prst="rect">
            <a:avLst/>
          </a:prstGeom>
          <a:noFill/>
          <a:ln w="9525" cap="flat" cmpd="sng">
            <a:solidFill>
              <a:schemeClr val="dk1"/>
            </a:solidFill>
            <a:prstDash val="solid"/>
            <a:miter lim="8000"/>
            <a:headEnd type="none" w="sm" len="sm"/>
            <a:tailEnd type="none" w="sm" len="sm"/>
          </a:ln>
        </p:spPr>
      </p:pic>
      <p:pic>
        <p:nvPicPr>
          <p:cNvPr id="236" name="Google Shape;236;p24"/>
          <p:cNvPicPr preferRelativeResize="0"/>
          <p:nvPr/>
        </p:nvPicPr>
        <p:blipFill rotWithShape="1">
          <a:blip r:embed="rId5">
            <a:alphaModFix/>
          </a:blip>
          <a:srcRect/>
          <a:stretch/>
        </p:blipFill>
        <p:spPr>
          <a:xfrm>
            <a:off x="7010400" y="3787004"/>
            <a:ext cx="1782309" cy="12232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5"/>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DNA</a:t>
            </a:r>
            <a:endParaRPr sz="2800" b="0" i="0" u="none" strike="noStrike" cap="none">
              <a:solidFill>
                <a:schemeClr val="dk1"/>
              </a:solidFill>
              <a:latin typeface="Souce Sans Pro"/>
              <a:ea typeface="Souce Sans Pro"/>
              <a:cs typeface="Souce Sans Pro"/>
              <a:sym typeface="Souce Sans Pro"/>
            </a:endParaRPr>
          </a:p>
        </p:txBody>
      </p:sp>
      <p:sp>
        <p:nvSpPr>
          <p:cNvPr id="242" name="Google Shape;242;p25"/>
          <p:cNvSpPr txBox="1">
            <a:spLocks noGrp="1"/>
          </p:cNvSpPr>
          <p:nvPr>
            <p:ph type="body" idx="1"/>
          </p:nvPr>
        </p:nvSpPr>
        <p:spPr>
          <a:xfrm>
            <a:off x="822960" y="1100628"/>
            <a:ext cx="7520940" cy="357984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600"/>
              <a:buFont typeface="Arial"/>
              <a:buChar char="•"/>
            </a:pPr>
            <a:r>
              <a:rPr lang="en-US" sz="1600" b="1" i="0" u="none" strike="noStrike" cap="none">
                <a:solidFill>
                  <a:schemeClr val="dk1"/>
                </a:solidFill>
                <a:latin typeface="Source Sans Pro"/>
                <a:ea typeface="Source Sans Pro"/>
                <a:cs typeface="Source Sans Pro"/>
                <a:sym typeface="Source Sans Pro"/>
              </a:rPr>
              <a:t>DNA is a polymer of nucleotides.</a:t>
            </a:r>
            <a:endParaRPr/>
          </a:p>
          <a:p>
            <a:pPr marL="402336" marR="0" lvl="2" indent="-173736" algn="l" rtl="0">
              <a:spcBef>
                <a:spcPts val="300"/>
              </a:spcBef>
              <a:spcAft>
                <a:spcPts val="0"/>
              </a:spcAft>
              <a:buClr>
                <a:schemeClr val="accent2"/>
              </a:buClr>
              <a:buSzPts val="1600"/>
              <a:buFont typeface="Arial"/>
              <a:buChar char="•"/>
            </a:pPr>
            <a:r>
              <a:rPr lang="en-US" sz="1600" b="0" i="0" u="none" strike="noStrike" cap="none">
                <a:solidFill>
                  <a:schemeClr val="dk1"/>
                </a:solidFill>
                <a:latin typeface="Source Sans Pro"/>
                <a:ea typeface="Source Sans Pro"/>
                <a:cs typeface="Source Sans Pro"/>
                <a:sym typeface="Source Sans Pro"/>
              </a:rPr>
              <a:t>A nucleotide is made up of three parts:  a sugar, a phosphate and one of four bases</a:t>
            </a:r>
            <a:endParaRPr/>
          </a:p>
          <a:p>
            <a:pPr marL="402336" marR="0" lvl="2" indent="-173736" algn="l" rtl="0">
              <a:spcBef>
                <a:spcPts val="300"/>
              </a:spcBef>
              <a:spcAft>
                <a:spcPts val="0"/>
              </a:spcAft>
              <a:buClr>
                <a:schemeClr val="accent2"/>
              </a:buClr>
              <a:buSzPts val="1600"/>
              <a:buFont typeface="Arial"/>
              <a:buChar char="•"/>
            </a:pPr>
            <a:r>
              <a:rPr lang="en-US" sz="1600" b="0" i="0" u="none" strike="noStrike" cap="none">
                <a:solidFill>
                  <a:schemeClr val="dk1"/>
                </a:solidFill>
                <a:latin typeface="Source Sans Pro"/>
                <a:ea typeface="Source Sans Pro"/>
                <a:cs typeface="Source Sans Pro"/>
                <a:sym typeface="Source Sans Pro"/>
              </a:rPr>
              <a:t>In DNA, the bases are A, T, C, and G</a:t>
            </a:r>
            <a:endParaRPr/>
          </a:p>
          <a:p>
            <a:pPr marL="342900" marR="0" lvl="0" indent="-342900" algn="l" rtl="0">
              <a:spcBef>
                <a:spcPts val="800"/>
              </a:spcBef>
              <a:spcAft>
                <a:spcPts val="0"/>
              </a:spcAft>
              <a:buClr>
                <a:schemeClr val="dk1"/>
              </a:buClr>
              <a:buSzPts val="1600"/>
              <a:buFont typeface="Arial"/>
              <a:buChar char="•"/>
            </a:pPr>
            <a:r>
              <a:rPr lang="en-US" sz="1600" b="1" i="0" u="none" strike="noStrike" cap="none">
                <a:solidFill>
                  <a:schemeClr val="dk1"/>
                </a:solidFill>
                <a:latin typeface="Source Sans Pro"/>
                <a:ea typeface="Source Sans Pro"/>
                <a:cs typeface="Source Sans Pro"/>
                <a:sym typeface="Source Sans Pro"/>
              </a:rPr>
              <a:t>DNA’s shape is a double helix</a:t>
            </a:r>
            <a:endParaRPr/>
          </a:p>
          <a:p>
            <a:pPr marL="402336" marR="0" lvl="2" indent="-173736" algn="l" rtl="0">
              <a:spcBef>
                <a:spcPts val="300"/>
              </a:spcBef>
              <a:spcAft>
                <a:spcPts val="0"/>
              </a:spcAft>
              <a:buClr>
                <a:schemeClr val="accent2"/>
              </a:buClr>
              <a:buSzPts val="1600"/>
              <a:buFont typeface="Arial"/>
              <a:buChar char="•"/>
            </a:pPr>
            <a:r>
              <a:rPr lang="en-US" sz="1600" b="0" i="0" u="none" strike="noStrike" cap="none">
                <a:solidFill>
                  <a:schemeClr val="dk1"/>
                </a:solidFill>
                <a:latin typeface="Source Sans Pro"/>
                <a:ea typeface="Source Sans Pro"/>
                <a:cs typeface="Source Sans Pro"/>
                <a:sym typeface="Source Sans Pro"/>
              </a:rPr>
              <a:t>The two strands are held together by HYDROGEN bonds</a:t>
            </a:r>
            <a:endParaRPr/>
          </a:p>
          <a:p>
            <a:pPr marL="402336" marR="0" lvl="2" indent="-173736" algn="l" rtl="0">
              <a:spcBef>
                <a:spcPts val="300"/>
              </a:spcBef>
              <a:spcAft>
                <a:spcPts val="0"/>
              </a:spcAft>
              <a:buClr>
                <a:schemeClr val="accent2"/>
              </a:buClr>
              <a:buSzPts val="1600"/>
              <a:buFont typeface="Arial"/>
              <a:buChar char="•"/>
            </a:pPr>
            <a:r>
              <a:rPr lang="en-US" sz="1600" b="0" i="0" u="none" strike="noStrike" cap="none">
                <a:solidFill>
                  <a:schemeClr val="dk1"/>
                </a:solidFill>
                <a:latin typeface="Source Sans Pro"/>
                <a:ea typeface="Source Sans Pro"/>
                <a:cs typeface="Source Sans Pro"/>
                <a:sym typeface="Source Sans Pro"/>
              </a:rPr>
              <a:t>A binds to T</a:t>
            </a:r>
            <a:endParaRPr/>
          </a:p>
          <a:p>
            <a:pPr marL="402336" marR="0" lvl="2" indent="-173736" algn="l" rtl="0">
              <a:spcBef>
                <a:spcPts val="300"/>
              </a:spcBef>
              <a:spcAft>
                <a:spcPts val="0"/>
              </a:spcAft>
              <a:buClr>
                <a:schemeClr val="accent2"/>
              </a:buClr>
              <a:buSzPts val="1600"/>
              <a:buFont typeface="Arial"/>
              <a:buChar char="•"/>
            </a:pPr>
            <a:r>
              <a:rPr lang="en-US" sz="1600" b="0" i="0" u="none" strike="noStrike" cap="none">
                <a:solidFill>
                  <a:schemeClr val="dk1"/>
                </a:solidFill>
                <a:latin typeface="Source Sans Pro"/>
                <a:ea typeface="Source Sans Pro"/>
                <a:cs typeface="Source Sans Pro"/>
                <a:sym typeface="Source Sans Pro"/>
              </a:rPr>
              <a:t>C binds with G</a:t>
            </a:r>
            <a:endParaRPr/>
          </a:p>
          <a:p>
            <a:pPr marL="342900" marR="0" lvl="0" indent="-342900" algn="l" rtl="0">
              <a:spcBef>
                <a:spcPts val="800"/>
              </a:spcBef>
              <a:spcAft>
                <a:spcPts val="0"/>
              </a:spcAft>
              <a:buClr>
                <a:schemeClr val="dk1"/>
              </a:buClr>
              <a:buFont typeface="Arial"/>
              <a:buNone/>
            </a:pPr>
            <a:endParaRPr sz="1600" b="1" i="0" u="none" strike="noStrike" cap="none">
              <a:solidFill>
                <a:schemeClr val="dk1"/>
              </a:solidFill>
              <a:latin typeface="Source Sans Pro"/>
              <a:ea typeface="Source Sans Pro"/>
              <a:cs typeface="Source Sans Pro"/>
              <a:sym typeface="Source Sans Pro"/>
            </a:endParaRPr>
          </a:p>
        </p:txBody>
      </p:sp>
      <p:pic>
        <p:nvPicPr>
          <p:cNvPr id="243" name="Google Shape;243;p25"/>
          <p:cNvPicPr preferRelativeResize="0"/>
          <p:nvPr/>
        </p:nvPicPr>
        <p:blipFill rotWithShape="1">
          <a:blip r:embed="rId3">
            <a:alphaModFix/>
          </a:blip>
          <a:srcRect/>
          <a:stretch/>
        </p:blipFill>
        <p:spPr>
          <a:xfrm>
            <a:off x="685800" y="3733800"/>
            <a:ext cx="2857500" cy="2324100"/>
          </a:xfrm>
          <a:prstGeom prst="rect">
            <a:avLst/>
          </a:prstGeom>
          <a:noFill/>
          <a:ln>
            <a:noFill/>
          </a:ln>
        </p:spPr>
      </p:pic>
      <p:pic>
        <p:nvPicPr>
          <p:cNvPr id="244" name="Google Shape;244;p25"/>
          <p:cNvPicPr preferRelativeResize="0"/>
          <p:nvPr/>
        </p:nvPicPr>
        <p:blipFill rotWithShape="1">
          <a:blip r:embed="rId4">
            <a:alphaModFix/>
          </a:blip>
          <a:srcRect/>
          <a:stretch/>
        </p:blipFill>
        <p:spPr>
          <a:xfrm>
            <a:off x="6400800" y="2571750"/>
            <a:ext cx="2190750" cy="3486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6"/>
          <p:cNvSpPr txBox="1">
            <a:spLocks noGrp="1"/>
          </p:cNvSpPr>
          <p:nvPr>
            <p:ph type="title"/>
          </p:nvPr>
        </p:nvSpPr>
        <p:spPr>
          <a:xfrm>
            <a:off x="392974" y="45720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91A7C3"/>
              </a:buClr>
              <a:buFont typeface="Souce Sans Pro"/>
              <a:buNone/>
            </a:pPr>
            <a:r>
              <a:rPr lang="en-US" sz="4000" b="1" i="0" u="none" strike="noStrike" cap="none">
                <a:solidFill>
                  <a:srgbClr val="91A7C3"/>
                </a:solidFill>
                <a:latin typeface="Souce Sans Pro"/>
                <a:ea typeface="Souce Sans Pro"/>
                <a:cs typeface="Souce Sans Pro"/>
                <a:sym typeface="Souce Sans Pro"/>
              </a:rPr>
              <a:t>DNA REPLICATION</a:t>
            </a:r>
            <a:endParaRPr sz="4000" b="1" i="0" u="none" strike="noStrike" cap="none">
              <a:solidFill>
                <a:srgbClr val="91A7C3"/>
              </a:solidFill>
              <a:latin typeface="Souce Sans Pro"/>
              <a:ea typeface="Souce Sans Pro"/>
              <a:cs typeface="Souce Sans Pro"/>
              <a:sym typeface="Souce Sans Pro"/>
            </a:endParaRPr>
          </a:p>
        </p:txBody>
      </p:sp>
      <p:sp>
        <p:nvSpPr>
          <p:cNvPr id="250" name="Google Shape;250;p26"/>
          <p:cNvSpPr txBox="1">
            <a:spLocks noGrp="1"/>
          </p:cNvSpPr>
          <p:nvPr>
            <p:ph type="body" idx="1"/>
          </p:nvPr>
        </p:nvSpPr>
        <p:spPr>
          <a:xfrm>
            <a:off x="822960" y="1100628"/>
            <a:ext cx="7520940" cy="2556971"/>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1750"/>
              <a:buFont typeface="Arial"/>
              <a:buChar char="•"/>
            </a:pPr>
            <a:r>
              <a:rPr lang="en-US" sz="1750" b="1" i="0" u="none" strike="noStrike" cap="none">
                <a:solidFill>
                  <a:schemeClr val="dk1"/>
                </a:solidFill>
                <a:latin typeface="Source Sans Pro"/>
                <a:ea typeface="Source Sans Pro"/>
                <a:cs typeface="Source Sans Pro"/>
                <a:sym typeface="Source Sans Pro"/>
              </a:rPr>
              <a:t>Process of DNA copying itself</a:t>
            </a:r>
            <a:endParaRPr/>
          </a:p>
          <a:p>
            <a:pPr marL="342900" marR="0" lvl="0" indent="-342900" algn="l" rtl="0">
              <a:lnSpc>
                <a:spcPct val="90000"/>
              </a:lnSpc>
              <a:spcBef>
                <a:spcPts val="800"/>
              </a:spcBef>
              <a:spcAft>
                <a:spcPts val="0"/>
              </a:spcAft>
              <a:buClr>
                <a:schemeClr val="dk1"/>
              </a:buClr>
              <a:buSzPts val="1750"/>
              <a:buFont typeface="Arial"/>
              <a:buChar char="•"/>
            </a:pPr>
            <a:r>
              <a:rPr lang="en-US" sz="1750" b="1" i="0" u="none" strike="noStrike" cap="none">
                <a:solidFill>
                  <a:schemeClr val="dk1"/>
                </a:solidFill>
                <a:latin typeface="Source Sans Pro"/>
                <a:ea typeface="Source Sans Pro"/>
                <a:cs typeface="Source Sans Pro"/>
                <a:sym typeface="Source Sans Pro"/>
              </a:rPr>
              <a:t>Steps</a:t>
            </a:r>
            <a:endParaRPr/>
          </a:p>
          <a:p>
            <a:pPr marL="402336" marR="0" lvl="2" indent="-173736" algn="l" rtl="0">
              <a:lnSpc>
                <a:spcPct val="90000"/>
              </a:lnSpc>
              <a:spcBef>
                <a:spcPts val="300"/>
              </a:spcBef>
              <a:spcAft>
                <a:spcPts val="0"/>
              </a:spcAft>
              <a:buClr>
                <a:schemeClr val="accent2"/>
              </a:buClr>
              <a:buSzPts val="1750"/>
              <a:buFont typeface="Arial"/>
              <a:buChar char="•"/>
            </a:pPr>
            <a:r>
              <a:rPr lang="en-US" sz="1750" b="0" i="0" u="none" strike="noStrike" cap="none">
                <a:solidFill>
                  <a:schemeClr val="dk1"/>
                </a:solidFill>
                <a:latin typeface="Source Sans Pro"/>
                <a:ea typeface="Source Sans Pro"/>
                <a:cs typeface="Source Sans Pro"/>
                <a:sym typeface="Source Sans Pro"/>
              </a:rPr>
              <a:t>DNA Unzips (Hydrogen bonds break)</a:t>
            </a:r>
            <a:endParaRPr/>
          </a:p>
          <a:p>
            <a:pPr marL="402336" marR="0" lvl="2" indent="-173736" algn="l" rtl="0">
              <a:lnSpc>
                <a:spcPct val="90000"/>
              </a:lnSpc>
              <a:spcBef>
                <a:spcPts val="300"/>
              </a:spcBef>
              <a:spcAft>
                <a:spcPts val="0"/>
              </a:spcAft>
              <a:buClr>
                <a:schemeClr val="accent2"/>
              </a:buClr>
              <a:buSzPts val="1750"/>
              <a:buFont typeface="Arial"/>
              <a:buChar char="•"/>
            </a:pPr>
            <a:r>
              <a:rPr lang="en-US" sz="1750" b="0" i="0" u="none" strike="noStrike" cap="none">
                <a:solidFill>
                  <a:schemeClr val="dk1"/>
                </a:solidFill>
                <a:latin typeface="Source Sans Pro"/>
                <a:ea typeface="Source Sans Pro"/>
                <a:cs typeface="Source Sans Pro"/>
                <a:sym typeface="Source Sans Pro"/>
              </a:rPr>
              <a:t>Each side acts as a template</a:t>
            </a:r>
            <a:endParaRPr/>
          </a:p>
          <a:p>
            <a:pPr marL="402336" marR="0" lvl="2" indent="-173736" algn="l" rtl="0">
              <a:lnSpc>
                <a:spcPct val="90000"/>
              </a:lnSpc>
              <a:spcBef>
                <a:spcPts val="300"/>
              </a:spcBef>
              <a:spcAft>
                <a:spcPts val="0"/>
              </a:spcAft>
              <a:buClr>
                <a:schemeClr val="accent2"/>
              </a:buClr>
              <a:buSzPts val="1750"/>
              <a:buFont typeface="Arial"/>
              <a:buChar char="•"/>
            </a:pPr>
            <a:r>
              <a:rPr lang="en-US" sz="1750" b="0" i="0" u="none" strike="noStrike" cap="none">
                <a:solidFill>
                  <a:schemeClr val="dk1"/>
                </a:solidFill>
                <a:latin typeface="Source Sans Pro"/>
                <a:ea typeface="Source Sans Pro"/>
                <a:cs typeface="Source Sans Pro"/>
                <a:sym typeface="Source Sans Pro"/>
              </a:rPr>
              <a:t>New DNA nucleotides are added according to base-pairing rules</a:t>
            </a:r>
            <a:endParaRPr/>
          </a:p>
          <a:p>
            <a:pPr marL="402336" marR="0" lvl="2" indent="-173736" algn="l" rtl="0">
              <a:lnSpc>
                <a:spcPct val="90000"/>
              </a:lnSpc>
              <a:spcBef>
                <a:spcPts val="300"/>
              </a:spcBef>
              <a:spcAft>
                <a:spcPts val="0"/>
              </a:spcAft>
              <a:buClr>
                <a:schemeClr val="accent2"/>
              </a:buClr>
              <a:buSzPts val="1750"/>
              <a:buFont typeface="Arial"/>
              <a:buChar char="•"/>
            </a:pPr>
            <a:r>
              <a:rPr lang="en-US" sz="1750" b="0" i="0" u="none" strike="noStrike" cap="none">
                <a:solidFill>
                  <a:schemeClr val="dk1"/>
                </a:solidFill>
                <a:latin typeface="Source Sans Pro"/>
                <a:ea typeface="Source Sans Pro"/>
                <a:cs typeface="Source Sans Pro"/>
                <a:sym typeface="Source Sans Pro"/>
              </a:rPr>
              <a:t>Two new molecules of DNA result – each with one old and one new strand.</a:t>
            </a:r>
            <a:endParaRPr/>
          </a:p>
          <a:p>
            <a:pPr marL="342900" marR="0" lvl="0" indent="-342900" algn="l" rtl="0">
              <a:lnSpc>
                <a:spcPct val="90000"/>
              </a:lnSpc>
              <a:spcBef>
                <a:spcPts val="800"/>
              </a:spcBef>
              <a:spcAft>
                <a:spcPts val="0"/>
              </a:spcAft>
              <a:buClr>
                <a:schemeClr val="dk1"/>
              </a:buClr>
              <a:buSzPts val="1750"/>
              <a:buFont typeface="Arial"/>
              <a:buChar char="•"/>
            </a:pPr>
            <a:r>
              <a:rPr lang="en-US" sz="1750" b="1" i="0" u="none" strike="noStrike" cap="none">
                <a:solidFill>
                  <a:schemeClr val="dk1"/>
                </a:solidFill>
                <a:latin typeface="Source Sans Pro"/>
                <a:ea typeface="Source Sans Pro"/>
                <a:cs typeface="Source Sans Pro"/>
                <a:sym typeface="Source Sans Pro"/>
              </a:rPr>
              <a:t>Happens in INTERPHASE (before mitosis or meiosis)</a:t>
            </a:r>
            <a:endParaRPr/>
          </a:p>
          <a:p>
            <a:pPr marL="0" marR="0" lvl="0" indent="0" algn="l" rtl="0">
              <a:lnSpc>
                <a:spcPct val="90000"/>
              </a:lnSpc>
              <a:spcBef>
                <a:spcPts val="800"/>
              </a:spcBef>
              <a:spcAft>
                <a:spcPts val="0"/>
              </a:spcAft>
              <a:buClr>
                <a:schemeClr val="dk1"/>
              </a:buClr>
              <a:buFont typeface="Arial"/>
              <a:buNone/>
            </a:pPr>
            <a:endParaRPr sz="1500" b="1" i="0" u="none" strike="noStrike" cap="none">
              <a:solidFill>
                <a:schemeClr val="dk1"/>
              </a:solidFill>
              <a:latin typeface="Source Sans Pro"/>
              <a:ea typeface="Source Sans Pro"/>
              <a:cs typeface="Source Sans Pro"/>
              <a:sym typeface="Source Sans Pro"/>
            </a:endParaRPr>
          </a:p>
        </p:txBody>
      </p:sp>
      <p:pic>
        <p:nvPicPr>
          <p:cNvPr id="251" name="Google Shape;251;p26"/>
          <p:cNvPicPr preferRelativeResize="0"/>
          <p:nvPr/>
        </p:nvPicPr>
        <p:blipFill rotWithShape="1">
          <a:blip r:embed="rId3">
            <a:alphaModFix/>
          </a:blip>
          <a:srcRect/>
          <a:stretch/>
        </p:blipFill>
        <p:spPr>
          <a:xfrm>
            <a:off x="771525" y="3733800"/>
            <a:ext cx="7142389" cy="3043123"/>
          </a:xfrm>
          <a:prstGeom prst="rect">
            <a:avLst/>
          </a:prstGeom>
          <a:noFill/>
          <a:ln>
            <a:noFill/>
          </a:ln>
        </p:spPr>
      </p:pic>
      <p:pic>
        <p:nvPicPr>
          <p:cNvPr id="252" name="Google Shape;252;p26"/>
          <p:cNvPicPr preferRelativeResize="0"/>
          <p:nvPr/>
        </p:nvPicPr>
        <p:blipFill rotWithShape="1">
          <a:blip r:embed="rId4">
            <a:alphaModFix/>
          </a:blip>
          <a:srcRect/>
          <a:stretch/>
        </p:blipFill>
        <p:spPr>
          <a:xfrm>
            <a:off x="5486400" y="228600"/>
            <a:ext cx="2047875" cy="179627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7"/>
          <p:cNvSpPr txBox="1">
            <a:spLocks noGrp="1"/>
          </p:cNvSpPr>
          <p:nvPr>
            <p:ph type="title"/>
          </p:nvPr>
        </p:nvSpPr>
        <p:spPr>
          <a:xfrm>
            <a:off x="811525" y="351270"/>
            <a:ext cx="7521000" cy="708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PROTEIN SYNTHESIS</a:t>
            </a:r>
            <a:endParaRPr sz="2800" b="0" i="0" u="none" strike="noStrike" cap="none">
              <a:solidFill>
                <a:schemeClr val="dk1"/>
              </a:solidFill>
              <a:latin typeface="Souce Sans Pro"/>
              <a:ea typeface="Souce Sans Pro"/>
              <a:cs typeface="Souce Sans Pro"/>
              <a:sym typeface="Souce Sans Pro"/>
            </a:endParaRPr>
          </a:p>
        </p:txBody>
      </p:sp>
      <p:sp>
        <p:nvSpPr>
          <p:cNvPr id="258" name="Google Shape;258;p27"/>
          <p:cNvSpPr txBox="1">
            <a:spLocks noGrp="1"/>
          </p:cNvSpPr>
          <p:nvPr>
            <p:ph type="body" idx="1"/>
          </p:nvPr>
        </p:nvSpPr>
        <p:spPr>
          <a:xfrm>
            <a:off x="762000" y="1059275"/>
            <a:ext cx="7521000" cy="3358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600"/>
              <a:buFont typeface="Arial"/>
              <a:buChar char="•"/>
            </a:pPr>
            <a:r>
              <a:rPr lang="en-US" sz="1600" b="1" i="0" u="none" strike="noStrike" cap="none">
                <a:solidFill>
                  <a:schemeClr val="dk1"/>
                </a:solidFill>
                <a:latin typeface="Source Sans Pro"/>
                <a:ea typeface="Source Sans Pro"/>
                <a:cs typeface="Source Sans Pro"/>
                <a:sym typeface="Source Sans Pro"/>
              </a:rPr>
              <a:t>Remember, genes are made of DNA and are in the nucleus</a:t>
            </a:r>
            <a:endParaRPr/>
          </a:p>
          <a:p>
            <a:pPr marL="342900" marR="0" lvl="0" indent="-342900" algn="l" rtl="0">
              <a:spcBef>
                <a:spcPts val="800"/>
              </a:spcBef>
              <a:spcAft>
                <a:spcPts val="0"/>
              </a:spcAft>
              <a:buClr>
                <a:schemeClr val="dk1"/>
              </a:buClr>
              <a:buSzPts val="1600"/>
              <a:buFont typeface="Arial"/>
              <a:buChar char="•"/>
            </a:pPr>
            <a:r>
              <a:rPr lang="en-US" sz="1600" b="1" i="0" u="none" strike="noStrike" cap="none">
                <a:solidFill>
                  <a:schemeClr val="dk1"/>
                </a:solidFill>
                <a:latin typeface="Source Sans Pro"/>
                <a:ea typeface="Source Sans Pro"/>
                <a:cs typeface="Source Sans Pro"/>
                <a:sym typeface="Source Sans Pro"/>
              </a:rPr>
              <a:t>Genes (DNA) contain the instruction for making  a protein</a:t>
            </a:r>
            <a:endParaRPr/>
          </a:p>
          <a:p>
            <a:pPr marL="342900" marR="0" lvl="0" indent="-342900" algn="l" rtl="0">
              <a:spcBef>
                <a:spcPts val="800"/>
              </a:spcBef>
              <a:spcAft>
                <a:spcPts val="0"/>
              </a:spcAft>
              <a:buClr>
                <a:schemeClr val="dk1"/>
              </a:buClr>
              <a:buSzPts val="1600"/>
              <a:buFont typeface="Arial"/>
              <a:buChar char="•"/>
            </a:pPr>
            <a:r>
              <a:rPr lang="en-US" sz="1600" b="1" i="0" u="none" strike="noStrike" cap="none">
                <a:solidFill>
                  <a:schemeClr val="dk1"/>
                </a:solidFill>
                <a:latin typeface="Source Sans Pro"/>
                <a:ea typeface="Source Sans Pro"/>
                <a:cs typeface="Source Sans Pro"/>
                <a:sym typeface="Source Sans Pro"/>
              </a:rPr>
              <a:t>In transcription, DNA is used to make mRNA in the nucleus</a:t>
            </a:r>
            <a:endParaRPr/>
          </a:p>
          <a:p>
            <a:pPr marL="342900" marR="0" lvl="0" indent="-342900" algn="l" rtl="0">
              <a:spcBef>
                <a:spcPts val="800"/>
              </a:spcBef>
              <a:spcAft>
                <a:spcPts val="0"/>
              </a:spcAft>
              <a:buClr>
                <a:schemeClr val="dk1"/>
              </a:buClr>
              <a:buSzPts val="1600"/>
              <a:buFont typeface="Arial"/>
              <a:buChar char="•"/>
            </a:pPr>
            <a:r>
              <a:rPr lang="en-US" sz="1600" b="1" i="0" u="none" strike="noStrike" cap="none">
                <a:solidFill>
                  <a:schemeClr val="dk1"/>
                </a:solidFill>
                <a:latin typeface="Source Sans Pro"/>
                <a:ea typeface="Source Sans Pro"/>
                <a:cs typeface="Source Sans Pro"/>
                <a:sym typeface="Source Sans Pro"/>
              </a:rPr>
              <a:t>mRNA then leaves the nucleus and goes to the ribosome</a:t>
            </a:r>
            <a:endParaRPr/>
          </a:p>
          <a:p>
            <a:pPr marL="342900" marR="0" lvl="0" indent="-342900" algn="l" rtl="0">
              <a:spcBef>
                <a:spcPts val="800"/>
              </a:spcBef>
              <a:spcAft>
                <a:spcPts val="0"/>
              </a:spcAft>
              <a:buClr>
                <a:schemeClr val="dk1"/>
              </a:buClr>
              <a:buSzPts val="1600"/>
              <a:buFont typeface="Arial"/>
              <a:buChar char="•"/>
            </a:pPr>
            <a:r>
              <a:rPr lang="en-US" sz="1600" b="1" i="0" u="none" strike="noStrike" cap="none">
                <a:solidFill>
                  <a:schemeClr val="dk1"/>
                </a:solidFill>
                <a:latin typeface="Source Sans Pro"/>
                <a:ea typeface="Source Sans Pro"/>
                <a:cs typeface="Source Sans Pro"/>
                <a:sym typeface="Source Sans Pro"/>
              </a:rPr>
              <a:t>In translation,  tRNA then brings amino acids in the proper order to make the protein on the ribosome.</a:t>
            </a:r>
            <a:br>
              <a:rPr lang="en-US" sz="1600" b="1" i="0" u="none" strike="noStrike" cap="none">
                <a:solidFill>
                  <a:schemeClr val="dk1"/>
                </a:solidFill>
                <a:latin typeface="Source Sans Pro"/>
                <a:ea typeface="Source Sans Pro"/>
                <a:cs typeface="Source Sans Pro"/>
                <a:sym typeface="Source Sans Pro"/>
              </a:rPr>
            </a:br>
            <a:endParaRPr sz="1600" b="1" i="0" u="none" strike="noStrike" cap="none">
              <a:solidFill>
                <a:schemeClr val="dk1"/>
              </a:solidFill>
              <a:latin typeface="Source Sans Pro"/>
              <a:ea typeface="Source Sans Pro"/>
              <a:cs typeface="Source Sans Pro"/>
              <a:sym typeface="Source Sans Pro"/>
            </a:endParaRPr>
          </a:p>
          <a:p>
            <a:pPr marL="342900" marR="0" lvl="0" indent="-342900" algn="l" rtl="0">
              <a:spcBef>
                <a:spcPts val="800"/>
              </a:spcBef>
              <a:spcAft>
                <a:spcPts val="0"/>
              </a:spcAft>
              <a:buClr>
                <a:schemeClr val="dk1"/>
              </a:buClr>
              <a:buFont typeface="Arial"/>
              <a:buNone/>
            </a:pPr>
            <a:endParaRPr sz="1600" b="1" i="0" u="none" strike="noStrike" cap="none">
              <a:solidFill>
                <a:schemeClr val="dk1"/>
              </a:solidFill>
              <a:latin typeface="Source Sans Pro"/>
              <a:ea typeface="Source Sans Pro"/>
              <a:cs typeface="Source Sans Pro"/>
              <a:sym typeface="Source Sans Pro"/>
            </a:endParaRPr>
          </a:p>
        </p:txBody>
      </p:sp>
      <p:pic>
        <p:nvPicPr>
          <p:cNvPr id="259" name="Google Shape;259;p27"/>
          <p:cNvPicPr preferRelativeResize="0"/>
          <p:nvPr/>
        </p:nvPicPr>
        <p:blipFill rotWithShape="1">
          <a:blip r:embed="rId3">
            <a:alphaModFix/>
          </a:blip>
          <a:srcRect/>
          <a:stretch/>
        </p:blipFill>
        <p:spPr>
          <a:xfrm>
            <a:off x="3017920" y="3759968"/>
            <a:ext cx="3031960" cy="3098032"/>
          </a:xfrm>
          <a:prstGeom prst="rect">
            <a:avLst/>
          </a:prstGeom>
          <a:noFill/>
          <a:ln>
            <a:noFill/>
          </a:ln>
        </p:spPr>
      </p:pic>
      <p:sp>
        <p:nvSpPr>
          <p:cNvPr id="260" name="Google Shape;260;p27"/>
          <p:cNvSpPr txBox="1"/>
          <p:nvPr/>
        </p:nvSpPr>
        <p:spPr>
          <a:xfrm>
            <a:off x="609600" y="4070875"/>
            <a:ext cx="78486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0" u="none" strike="noStrike" cap="none">
                <a:solidFill>
                  <a:srgbClr val="91A7C3"/>
                </a:solidFill>
                <a:latin typeface="Source Sans Pro"/>
                <a:ea typeface="Source Sans Pro"/>
                <a:cs typeface="Source Sans Pro"/>
                <a:sym typeface="Source Sans Pro"/>
              </a:rPr>
              <a:t>DNA</a:t>
            </a:r>
            <a:r>
              <a:rPr lang="en-US" sz="4000" b="0" i="0" u="none" strike="noStrike" cap="none">
                <a:solidFill>
                  <a:schemeClr val="dk1"/>
                </a:solidFill>
                <a:latin typeface="Source Sans Pro"/>
                <a:ea typeface="Source Sans Pro"/>
                <a:cs typeface="Source Sans Pro"/>
                <a:sym typeface="Source Sans Pro"/>
              </a:rPr>
              <a:t> → </a:t>
            </a:r>
            <a:r>
              <a:rPr lang="en-US" sz="4000" b="0" i="0" u="none" strike="noStrike" cap="none">
                <a:solidFill>
                  <a:srgbClr val="FF7F7F"/>
                </a:solidFill>
                <a:latin typeface="Source Sans Pro"/>
                <a:ea typeface="Source Sans Pro"/>
                <a:cs typeface="Source Sans Pro"/>
                <a:sym typeface="Source Sans Pro"/>
              </a:rPr>
              <a:t>mRNA</a:t>
            </a:r>
            <a:r>
              <a:rPr lang="en-US" sz="4000" b="0" i="0" u="none" strike="noStrike" cap="none">
                <a:solidFill>
                  <a:schemeClr val="dk1"/>
                </a:solidFill>
                <a:latin typeface="Source Sans Pro"/>
                <a:ea typeface="Source Sans Pro"/>
                <a:cs typeface="Source Sans Pro"/>
                <a:sym typeface="Source Sans Pro"/>
              </a:rPr>
              <a:t> → </a:t>
            </a:r>
            <a:r>
              <a:rPr lang="en-US" sz="4000" b="0" i="0" u="none" strike="noStrike" cap="none">
                <a:solidFill>
                  <a:srgbClr val="00B050"/>
                </a:solidFill>
                <a:latin typeface="Source Sans Pro"/>
                <a:ea typeface="Source Sans Pro"/>
                <a:cs typeface="Source Sans Pro"/>
                <a:sym typeface="Source Sans Pro"/>
              </a:rPr>
              <a:t>protein</a:t>
            </a:r>
            <a:endParaRPr sz="4000" b="0" i="0" u="none" strike="noStrike" cap="none">
              <a:solidFill>
                <a:srgbClr val="00B050"/>
              </a:solidFill>
              <a:latin typeface="Source Sans Pro"/>
              <a:ea typeface="Source Sans Pro"/>
              <a:cs typeface="Source Sans Pro"/>
              <a:sym typeface="Source Sans Pro"/>
            </a:endParaRPr>
          </a:p>
        </p:txBody>
      </p:sp>
      <p:sp>
        <p:nvSpPr>
          <p:cNvPr id="261" name="Google Shape;261;p27"/>
          <p:cNvSpPr txBox="1"/>
          <p:nvPr/>
        </p:nvSpPr>
        <p:spPr>
          <a:xfrm>
            <a:off x="6324600" y="4070866"/>
            <a:ext cx="24384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Source Sans Pro"/>
                <a:ea typeface="Source Sans Pro"/>
                <a:cs typeface="Source Sans Pro"/>
                <a:sym typeface="Source Sans Pro"/>
              </a:rPr>
              <a:t>Made of amino acids</a:t>
            </a:r>
            <a:endParaRPr sz="1800" b="0" i="0" u="none" strike="noStrike" cap="none">
              <a:solidFill>
                <a:schemeClr val="dk1"/>
              </a:solidFill>
              <a:latin typeface="Source Sans Pro"/>
              <a:ea typeface="Source Sans Pro"/>
              <a:cs typeface="Source Sans Pro"/>
              <a:sym typeface="Source Sans Pro"/>
            </a:endParaRPr>
          </a:p>
        </p:txBody>
      </p:sp>
      <p:cxnSp>
        <p:nvCxnSpPr>
          <p:cNvPr id="262" name="Google Shape;262;p27"/>
          <p:cNvCxnSpPr/>
          <p:nvPr/>
        </p:nvCxnSpPr>
        <p:spPr>
          <a:xfrm>
            <a:off x="6281057" y="3701066"/>
            <a:ext cx="152400" cy="310898"/>
          </a:xfrm>
          <a:prstGeom prst="straightConnector1">
            <a:avLst/>
          </a:prstGeom>
          <a:noFill/>
          <a:ln w="9525" cap="flat" cmpd="sng">
            <a:solidFill>
              <a:srgbClr val="75777B"/>
            </a:solidFill>
            <a:prstDash val="solid"/>
            <a:round/>
            <a:headEnd type="none" w="sm" len="sm"/>
            <a:tailEnd type="stealth"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8"/>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PROTEIN SYNTHESIS</a:t>
            </a:r>
            <a:endParaRPr sz="2800" b="0" i="0" u="none" strike="noStrike" cap="none">
              <a:solidFill>
                <a:schemeClr val="dk1"/>
              </a:solidFill>
              <a:latin typeface="Souce Sans Pro"/>
              <a:ea typeface="Souce Sans Pro"/>
              <a:cs typeface="Souce Sans Pro"/>
              <a:sym typeface="Souce Sans Pro"/>
            </a:endParaRPr>
          </a:p>
        </p:txBody>
      </p:sp>
      <p:grpSp>
        <p:nvGrpSpPr>
          <p:cNvPr id="268" name="Google Shape;268;p28"/>
          <p:cNvGrpSpPr/>
          <p:nvPr/>
        </p:nvGrpSpPr>
        <p:grpSpPr>
          <a:xfrm>
            <a:off x="559689" y="1206579"/>
            <a:ext cx="8794764" cy="3778096"/>
            <a:chOff x="-223623" y="365"/>
            <a:chExt cx="9663514" cy="7196373"/>
          </a:xfrm>
        </p:grpSpPr>
        <p:sp>
          <p:nvSpPr>
            <p:cNvPr id="269" name="Google Shape;269;p28"/>
            <p:cNvSpPr/>
            <p:nvPr/>
          </p:nvSpPr>
          <p:spPr>
            <a:xfrm rot="5400000">
              <a:off x="-575325" y="575765"/>
              <a:ext cx="2194200" cy="1043400"/>
            </a:xfrm>
            <a:prstGeom prst="chevron">
              <a:avLst>
                <a:gd name="adj" fmla="val 50000"/>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txBox="1"/>
            <p:nvPr/>
          </p:nvSpPr>
          <p:spPr>
            <a:xfrm flipH="1">
              <a:off x="-223623" y="748161"/>
              <a:ext cx="1490700" cy="1490700"/>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735"/>
                </a:spcAft>
                <a:buNone/>
              </a:pPr>
              <a:r>
                <a:rPr lang="en-US" sz="2100" b="0" i="0" u="none" strike="noStrike" cap="none">
                  <a:solidFill>
                    <a:schemeClr val="lt1"/>
                  </a:solidFill>
                  <a:latin typeface="Source Sans Pro"/>
                  <a:ea typeface="Source Sans Pro"/>
                  <a:cs typeface="Source Sans Pro"/>
                  <a:sym typeface="Source Sans Pro"/>
                </a:rPr>
                <a:t>DNA</a:t>
              </a:r>
              <a:endParaRPr sz="2100" b="0" i="0" u="none" strike="noStrike" cap="none">
                <a:solidFill>
                  <a:schemeClr val="lt1"/>
                </a:solidFill>
                <a:latin typeface="Source Sans Pro"/>
                <a:ea typeface="Source Sans Pro"/>
                <a:cs typeface="Source Sans Pro"/>
                <a:sym typeface="Source Sans Pro"/>
              </a:endParaRPr>
            </a:p>
          </p:txBody>
        </p:sp>
        <p:sp>
          <p:nvSpPr>
            <p:cNvPr id="271" name="Google Shape;271;p28"/>
            <p:cNvSpPr/>
            <p:nvPr/>
          </p:nvSpPr>
          <p:spPr>
            <a:xfrm rot="5400000">
              <a:off x="3902835" y="-1903279"/>
              <a:ext cx="1178400" cy="6897300"/>
            </a:xfrm>
            <a:prstGeom prst="round2SameRect">
              <a:avLst>
                <a:gd name="adj1" fmla="val 16667"/>
                <a:gd name="adj2" fmla="val 0"/>
              </a:avLst>
            </a:prstGeom>
            <a:solidFill>
              <a:schemeClr val="lt1">
                <a:alpha val="89803"/>
              </a:schemeClr>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8"/>
            <p:cNvSpPr txBox="1"/>
            <p:nvPr/>
          </p:nvSpPr>
          <p:spPr>
            <a:xfrm flipH="1">
              <a:off x="1176091" y="956422"/>
              <a:ext cx="8263800" cy="1490700"/>
            </a:xfrm>
            <a:prstGeom prst="rect">
              <a:avLst/>
            </a:prstGeom>
            <a:noFill/>
            <a:ln>
              <a:noFill/>
            </a:ln>
          </p:spPr>
          <p:txBody>
            <a:bodyPr spcFirstLastPara="1" wrap="square" lIns="99550" tIns="8875" rIns="8875" bIns="8875" anchor="ctr" anchorCtr="0">
              <a:noAutofit/>
            </a:bodyPr>
            <a:lstStyle/>
            <a:p>
              <a:pPr marL="114300" marR="0" lvl="1" indent="-114300" algn="l" rtl="0">
                <a:lnSpc>
                  <a:spcPct val="90000"/>
                </a:lnSpc>
                <a:spcBef>
                  <a:spcPts val="0"/>
                </a:spcBef>
                <a:spcAft>
                  <a:spcPts val="0"/>
                </a:spcAft>
                <a:buClr>
                  <a:schemeClr val="dk1"/>
                </a:buClr>
                <a:buSzPts val="1400"/>
                <a:buFont typeface="Source Sans Pro"/>
                <a:buChar char="•"/>
              </a:pPr>
              <a:r>
                <a:rPr lang="en-US" sz="1400" b="0" i="0" u="none" strike="noStrike" cap="none">
                  <a:solidFill>
                    <a:schemeClr val="dk1"/>
                  </a:solidFill>
                  <a:latin typeface="Source Sans Pro"/>
                  <a:ea typeface="Source Sans Pro"/>
                  <a:cs typeface="Source Sans Pro"/>
                  <a:sym typeface="Source Sans Pro"/>
                </a:rPr>
                <a:t>DNA is in nucleus</a:t>
              </a:r>
              <a:endParaRPr sz="1400" b="0" i="0" u="none" strike="noStrike" cap="none">
                <a:solidFill>
                  <a:schemeClr val="dk1"/>
                </a:solidFill>
                <a:latin typeface="Source Sans Pro"/>
                <a:ea typeface="Source Sans Pro"/>
                <a:cs typeface="Source Sans Pro"/>
                <a:sym typeface="Source Sans Pro"/>
              </a:endParaRPr>
            </a:p>
            <a:p>
              <a:pPr marL="114300" marR="0" lvl="1" indent="-114300" algn="l" rtl="0">
                <a:lnSpc>
                  <a:spcPct val="90000"/>
                </a:lnSpc>
                <a:spcBef>
                  <a:spcPts val="210"/>
                </a:spcBef>
                <a:spcAft>
                  <a:spcPts val="210"/>
                </a:spcAft>
                <a:buClr>
                  <a:schemeClr val="dk1"/>
                </a:buClr>
                <a:buSzPts val="1400"/>
                <a:buFont typeface="Source Sans Pro"/>
                <a:buChar char="•"/>
              </a:pPr>
              <a:r>
                <a:rPr lang="en-US" sz="1400" b="0" i="0" u="none" strike="noStrike" cap="none">
                  <a:solidFill>
                    <a:schemeClr val="dk1"/>
                  </a:solidFill>
                  <a:latin typeface="Source Sans Pro"/>
                  <a:ea typeface="Source Sans Pro"/>
                  <a:cs typeface="Source Sans Pro"/>
                  <a:sym typeface="Source Sans Pro"/>
                </a:rPr>
                <a:t>GENES (made of DNA) hold code for protein</a:t>
              </a:r>
              <a:endParaRPr sz="1400" b="0" i="0" u="none" strike="noStrike" cap="none">
                <a:solidFill>
                  <a:schemeClr val="dk1"/>
                </a:solidFill>
                <a:latin typeface="Source Sans Pro"/>
                <a:ea typeface="Source Sans Pro"/>
                <a:cs typeface="Source Sans Pro"/>
                <a:sym typeface="Source Sans Pro"/>
              </a:endParaRPr>
            </a:p>
          </p:txBody>
        </p:sp>
        <p:sp>
          <p:nvSpPr>
            <p:cNvPr id="273" name="Google Shape;273;p28"/>
            <p:cNvSpPr/>
            <p:nvPr/>
          </p:nvSpPr>
          <p:spPr>
            <a:xfrm rot="5400000">
              <a:off x="-577425" y="3058714"/>
              <a:ext cx="2198400" cy="1043400"/>
            </a:xfrm>
            <a:prstGeom prst="chevron">
              <a:avLst>
                <a:gd name="adj" fmla="val 50000"/>
              </a:avLst>
            </a:prstGeom>
            <a:solidFill>
              <a:srgbClr val="AE8021"/>
            </a:solidFill>
            <a:ln w="25400" cap="flat" cmpd="sng">
              <a:solidFill>
                <a:srgbClr val="AE80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txBox="1"/>
            <p:nvPr/>
          </p:nvSpPr>
          <p:spPr>
            <a:xfrm flipH="1">
              <a:off x="-223623" y="3002215"/>
              <a:ext cx="1490700" cy="1980000"/>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735"/>
                </a:spcAft>
                <a:buNone/>
              </a:pPr>
              <a:r>
                <a:rPr lang="en-US" sz="2100" b="0" i="0" u="none" strike="noStrike" cap="none">
                  <a:solidFill>
                    <a:schemeClr val="lt1"/>
                  </a:solidFill>
                  <a:latin typeface="Source Sans Pro"/>
                  <a:ea typeface="Source Sans Pro"/>
                  <a:cs typeface="Source Sans Pro"/>
                  <a:sym typeface="Source Sans Pro"/>
                </a:rPr>
                <a:t>RNA</a:t>
              </a:r>
              <a:endParaRPr sz="2100" b="0" i="0" u="none" strike="noStrike" cap="none">
                <a:solidFill>
                  <a:schemeClr val="lt1"/>
                </a:solidFill>
                <a:latin typeface="Source Sans Pro"/>
                <a:ea typeface="Source Sans Pro"/>
                <a:cs typeface="Source Sans Pro"/>
                <a:sym typeface="Source Sans Pro"/>
              </a:endParaRPr>
            </a:p>
          </p:txBody>
        </p:sp>
        <p:sp>
          <p:nvSpPr>
            <p:cNvPr id="275" name="Google Shape;275;p28"/>
            <p:cNvSpPr/>
            <p:nvPr/>
          </p:nvSpPr>
          <p:spPr>
            <a:xfrm rot="5400000">
              <a:off x="3485810" y="47860"/>
              <a:ext cx="2012400" cy="6897300"/>
            </a:xfrm>
            <a:prstGeom prst="round2SameRect">
              <a:avLst>
                <a:gd name="adj1" fmla="val 16667"/>
                <a:gd name="adj2" fmla="val 0"/>
              </a:avLst>
            </a:prstGeom>
            <a:solidFill>
              <a:schemeClr val="lt1">
                <a:alpha val="89803"/>
              </a:schemeClr>
            </a:solidFill>
            <a:ln w="25400" cap="flat" cmpd="sng">
              <a:solidFill>
                <a:srgbClr val="AE80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txBox="1"/>
            <p:nvPr/>
          </p:nvSpPr>
          <p:spPr>
            <a:xfrm flipH="1">
              <a:off x="1129109" y="2447227"/>
              <a:ext cx="6540300" cy="2041800"/>
            </a:xfrm>
            <a:prstGeom prst="rect">
              <a:avLst/>
            </a:prstGeom>
            <a:noFill/>
            <a:ln>
              <a:noFill/>
            </a:ln>
          </p:spPr>
          <p:txBody>
            <a:bodyPr spcFirstLastPara="1" wrap="square" lIns="99550" tIns="8875" rIns="8875" bIns="8875" anchor="ctr" anchorCtr="0">
              <a:noAutofit/>
            </a:bodyPr>
            <a:lstStyle/>
            <a:p>
              <a:pPr marL="114300" marR="0" lvl="1" indent="-114300" algn="l" rtl="0">
                <a:lnSpc>
                  <a:spcPct val="90000"/>
                </a:lnSpc>
                <a:spcBef>
                  <a:spcPts val="0"/>
                </a:spcBef>
                <a:spcAft>
                  <a:spcPts val="0"/>
                </a:spcAft>
                <a:buClr>
                  <a:schemeClr val="dk1"/>
                </a:buClr>
                <a:buSzPts val="1400"/>
                <a:buFont typeface="Source Sans Pro"/>
                <a:buChar char="•"/>
              </a:pPr>
              <a:r>
                <a:rPr lang="en-US" sz="1400" b="0" i="0" u="none" strike="noStrike" cap="none">
                  <a:solidFill>
                    <a:schemeClr val="dk1"/>
                  </a:solidFill>
                  <a:latin typeface="Source Sans Pro"/>
                  <a:ea typeface="Source Sans Pro"/>
                  <a:cs typeface="Source Sans Pro"/>
                  <a:sym typeface="Source Sans Pro"/>
                </a:rPr>
                <a:t>mRNA is made  in nucleus</a:t>
              </a:r>
              <a:endParaRPr sz="1400" b="0" i="0" u="none" strike="noStrike" cap="none">
                <a:solidFill>
                  <a:schemeClr val="dk1"/>
                </a:solidFill>
                <a:latin typeface="Source Sans Pro"/>
                <a:ea typeface="Source Sans Pro"/>
                <a:cs typeface="Source Sans Pro"/>
                <a:sym typeface="Source Sans Pro"/>
              </a:endParaRPr>
            </a:p>
            <a:p>
              <a:pPr marL="114300" marR="0" lvl="1" indent="-114300" algn="l" rtl="0">
                <a:lnSpc>
                  <a:spcPct val="90000"/>
                </a:lnSpc>
                <a:spcBef>
                  <a:spcPts val="210"/>
                </a:spcBef>
                <a:spcAft>
                  <a:spcPts val="0"/>
                </a:spcAft>
                <a:buClr>
                  <a:schemeClr val="dk1"/>
                </a:buClr>
                <a:buSzPts val="1400"/>
                <a:buFont typeface="Source Sans Pro"/>
                <a:buChar char="•"/>
              </a:pPr>
              <a:r>
                <a:rPr lang="en-US" sz="1400" b="0" i="0" u="none" strike="noStrike" cap="none">
                  <a:solidFill>
                    <a:schemeClr val="dk1"/>
                  </a:solidFill>
                  <a:latin typeface="Source Sans Pro"/>
                  <a:ea typeface="Source Sans Pro"/>
                  <a:cs typeface="Source Sans Pro"/>
                  <a:sym typeface="Source Sans Pro"/>
                </a:rPr>
                <a:t>TRANSCRIPTION</a:t>
              </a:r>
              <a:endParaRPr sz="1400" b="0" i="0" u="none" strike="noStrike" cap="none">
                <a:solidFill>
                  <a:schemeClr val="dk1"/>
                </a:solidFill>
                <a:latin typeface="Source Sans Pro"/>
                <a:ea typeface="Source Sans Pro"/>
                <a:cs typeface="Source Sans Pro"/>
                <a:sym typeface="Source Sans Pro"/>
              </a:endParaRPr>
            </a:p>
            <a:p>
              <a:pPr marL="114300" marR="0" lvl="1" indent="-114300" algn="l" rtl="0">
                <a:lnSpc>
                  <a:spcPct val="90000"/>
                </a:lnSpc>
                <a:spcBef>
                  <a:spcPts val="210"/>
                </a:spcBef>
                <a:spcAft>
                  <a:spcPts val="210"/>
                </a:spcAft>
                <a:buClr>
                  <a:schemeClr val="dk1"/>
                </a:buClr>
                <a:buSzPts val="1400"/>
                <a:buFont typeface="Source Sans Pro"/>
                <a:buChar char="•"/>
              </a:pPr>
              <a:r>
                <a:rPr lang="en-US" sz="1400" b="0" i="0" u="none" strike="noStrike" cap="none">
                  <a:solidFill>
                    <a:schemeClr val="dk1"/>
                  </a:solidFill>
                  <a:latin typeface="Source Sans Pro"/>
                  <a:ea typeface="Source Sans Pro"/>
                  <a:cs typeface="Source Sans Pro"/>
                  <a:sym typeface="Source Sans Pro"/>
                </a:rPr>
                <a:t>Remember base pairing rules</a:t>
              </a:r>
              <a:endParaRPr sz="1400" b="0" i="0" u="none" strike="noStrike" cap="none">
                <a:solidFill>
                  <a:schemeClr val="dk1"/>
                </a:solidFill>
                <a:latin typeface="Source Sans Pro"/>
                <a:ea typeface="Source Sans Pro"/>
                <a:cs typeface="Source Sans Pro"/>
                <a:sym typeface="Source Sans Pro"/>
              </a:endParaRPr>
            </a:p>
          </p:txBody>
        </p:sp>
        <p:sp>
          <p:nvSpPr>
            <p:cNvPr id="277" name="Google Shape;277;p28"/>
            <p:cNvSpPr/>
            <p:nvPr/>
          </p:nvSpPr>
          <p:spPr>
            <a:xfrm rot="5400000">
              <a:off x="-545625" y="5607638"/>
              <a:ext cx="2134800" cy="1043400"/>
            </a:xfrm>
            <a:prstGeom prst="chevron">
              <a:avLst>
                <a:gd name="adj" fmla="val 50000"/>
              </a:avLst>
            </a:prstGeom>
            <a:solidFill>
              <a:srgbClr val="7B9749"/>
            </a:solidFill>
            <a:ln w="25400" cap="flat" cmpd="sng">
              <a:solidFill>
                <a:srgbClr val="7B97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8"/>
            <p:cNvSpPr txBox="1"/>
            <p:nvPr/>
          </p:nvSpPr>
          <p:spPr>
            <a:xfrm flipH="1">
              <a:off x="-223595" y="5369646"/>
              <a:ext cx="1490700" cy="1401900"/>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735"/>
                </a:spcAft>
                <a:buNone/>
              </a:pPr>
              <a:r>
                <a:rPr lang="en-US" sz="2100" b="0" i="0" u="none" strike="noStrike" cap="none">
                  <a:solidFill>
                    <a:schemeClr val="lt1"/>
                  </a:solidFill>
                  <a:latin typeface="Source Sans Pro"/>
                  <a:ea typeface="Source Sans Pro"/>
                  <a:cs typeface="Source Sans Pro"/>
                  <a:sym typeface="Source Sans Pro"/>
                </a:rPr>
                <a:t>PROTEIN</a:t>
              </a:r>
              <a:endParaRPr sz="2100" b="0" i="0" u="none" strike="noStrike" cap="none">
                <a:solidFill>
                  <a:schemeClr val="lt1"/>
                </a:solidFill>
                <a:latin typeface="Source Sans Pro"/>
                <a:ea typeface="Source Sans Pro"/>
                <a:cs typeface="Source Sans Pro"/>
                <a:sym typeface="Source Sans Pro"/>
              </a:endParaRPr>
            </a:p>
          </p:txBody>
        </p:sp>
        <p:sp>
          <p:nvSpPr>
            <p:cNvPr id="279" name="Google Shape;279;p28"/>
            <p:cNvSpPr/>
            <p:nvPr/>
          </p:nvSpPr>
          <p:spPr>
            <a:xfrm rot="5400000">
              <a:off x="3471110" y="2666855"/>
              <a:ext cx="2041800" cy="6897300"/>
            </a:xfrm>
            <a:prstGeom prst="round2SameRect">
              <a:avLst>
                <a:gd name="adj1" fmla="val 16667"/>
                <a:gd name="adj2" fmla="val 0"/>
              </a:avLst>
            </a:prstGeom>
            <a:solidFill>
              <a:schemeClr val="lt1">
                <a:alpha val="89803"/>
              </a:schemeClr>
            </a:solidFill>
            <a:ln w="25400" cap="flat" cmpd="sng">
              <a:solidFill>
                <a:srgbClr val="7B97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p:cNvSpPr txBox="1"/>
            <p:nvPr/>
          </p:nvSpPr>
          <p:spPr>
            <a:xfrm flipH="1">
              <a:off x="1118001" y="5094603"/>
              <a:ext cx="6540300" cy="1980000"/>
            </a:xfrm>
            <a:prstGeom prst="rect">
              <a:avLst/>
            </a:prstGeom>
            <a:noFill/>
            <a:ln>
              <a:noFill/>
            </a:ln>
          </p:spPr>
          <p:txBody>
            <a:bodyPr spcFirstLastPara="1" wrap="square" lIns="99550" tIns="8875" rIns="8875" bIns="8875" anchor="ctr" anchorCtr="0">
              <a:noAutofit/>
            </a:bodyPr>
            <a:lstStyle/>
            <a:p>
              <a:pPr marL="114300" marR="0" lvl="1" indent="-114300" algn="l" rtl="0">
                <a:lnSpc>
                  <a:spcPct val="90000"/>
                </a:lnSpc>
                <a:spcBef>
                  <a:spcPts val="0"/>
                </a:spcBef>
                <a:spcAft>
                  <a:spcPts val="0"/>
                </a:spcAft>
                <a:buClr>
                  <a:schemeClr val="dk1"/>
                </a:buClr>
                <a:buSzPts val="1400"/>
                <a:buFont typeface="Source Sans Pro"/>
                <a:buChar char="•"/>
              </a:pPr>
              <a:r>
                <a:rPr lang="en-US" sz="1400" b="0" i="0" u="none" strike="noStrike" cap="none">
                  <a:solidFill>
                    <a:schemeClr val="dk1"/>
                  </a:solidFill>
                  <a:latin typeface="Source Sans Pro"/>
                  <a:ea typeface="Source Sans Pro"/>
                  <a:cs typeface="Source Sans Pro"/>
                  <a:sym typeface="Source Sans Pro"/>
                </a:rPr>
                <a:t>mRNA goes to ribosome</a:t>
              </a:r>
              <a:endParaRPr sz="1400" b="0" i="0" u="none" strike="noStrike" cap="none">
                <a:solidFill>
                  <a:schemeClr val="dk1"/>
                </a:solidFill>
                <a:latin typeface="Source Sans Pro"/>
                <a:ea typeface="Source Sans Pro"/>
                <a:cs typeface="Source Sans Pro"/>
                <a:sym typeface="Source Sans Pro"/>
              </a:endParaRPr>
            </a:p>
            <a:p>
              <a:pPr marL="114300" marR="0" lvl="1" indent="-114300" algn="l" rtl="0">
                <a:lnSpc>
                  <a:spcPct val="90000"/>
                </a:lnSpc>
                <a:spcBef>
                  <a:spcPts val="210"/>
                </a:spcBef>
                <a:spcAft>
                  <a:spcPts val="0"/>
                </a:spcAft>
                <a:buClr>
                  <a:schemeClr val="dk1"/>
                </a:buClr>
                <a:buSzPts val="1400"/>
                <a:buFont typeface="Source Sans Pro"/>
                <a:buChar char="•"/>
              </a:pPr>
              <a:r>
                <a:rPr lang="en-US" sz="1400" b="0" i="0" u="none" strike="noStrike" cap="none">
                  <a:solidFill>
                    <a:schemeClr val="dk1"/>
                  </a:solidFill>
                  <a:latin typeface="Source Sans Pro"/>
                  <a:ea typeface="Source Sans Pro"/>
                  <a:cs typeface="Source Sans Pro"/>
                  <a:sym typeface="Source Sans Pro"/>
                </a:rPr>
                <a:t>3 bases on </a:t>
              </a:r>
              <a:endParaRPr>
                <a:solidFill>
                  <a:schemeClr val="dk1"/>
                </a:solidFill>
                <a:latin typeface="Source Sans Pro"/>
                <a:ea typeface="Source Sans Pro"/>
                <a:cs typeface="Source Sans Pro"/>
                <a:sym typeface="Source Sans Pro"/>
              </a:endParaRPr>
            </a:p>
            <a:p>
              <a:pPr marL="114300" lvl="1" indent="-114300" algn="l" rtl="0">
                <a:lnSpc>
                  <a:spcPct val="90000"/>
                </a:lnSpc>
                <a:spcBef>
                  <a:spcPts val="210"/>
                </a:spcBef>
                <a:spcAft>
                  <a:spcPts val="0"/>
                </a:spcAft>
                <a:buClr>
                  <a:schemeClr val="dk1"/>
                </a:buClr>
                <a:buSzPts val="1400"/>
                <a:buFont typeface="Source Sans Pro"/>
                <a:buChar char="•"/>
              </a:pPr>
              <a:r>
                <a:rPr lang="en-US">
                  <a:solidFill>
                    <a:schemeClr val="dk1"/>
                  </a:solidFill>
                  <a:latin typeface="Source Sans Pro"/>
                  <a:ea typeface="Source Sans Pro"/>
                  <a:cs typeface="Source Sans Pro"/>
                  <a:sym typeface="Source Sans Pro"/>
                </a:rPr>
                <a:t>tRNA brings the right amino acid to the mRNA</a:t>
              </a:r>
              <a:endParaRPr>
                <a:solidFill>
                  <a:schemeClr val="dk1"/>
                </a:solidFill>
                <a:latin typeface="Source Sans Pro"/>
                <a:ea typeface="Source Sans Pro"/>
                <a:cs typeface="Source Sans Pro"/>
                <a:sym typeface="Source Sans Pro"/>
              </a:endParaRPr>
            </a:p>
            <a:p>
              <a:pPr marL="114300" marR="0" lvl="1" indent="-114300" algn="l" rtl="0">
                <a:lnSpc>
                  <a:spcPct val="90000"/>
                </a:lnSpc>
                <a:spcBef>
                  <a:spcPts val="210"/>
                </a:spcBef>
                <a:spcAft>
                  <a:spcPts val="0"/>
                </a:spcAft>
                <a:buClr>
                  <a:schemeClr val="dk1"/>
                </a:buClr>
                <a:buSzPts val="1400"/>
                <a:buFont typeface="Source Sans Pro"/>
                <a:buChar char="•"/>
              </a:pPr>
              <a:r>
                <a:rPr lang="en-US">
                  <a:solidFill>
                    <a:schemeClr val="dk1"/>
                  </a:solidFill>
                  <a:latin typeface="Source Sans Pro"/>
                  <a:ea typeface="Source Sans Pro"/>
                  <a:cs typeface="Source Sans Pro"/>
                  <a:sym typeface="Source Sans Pro"/>
                </a:rPr>
                <a:t>Anticodon on tRNA base pairs with co</a:t>
              </a:r>
              <a:r>
                <a:rPr lang="en-US" sz="1400" b="0" i="0" u="none" strike="noStrike" cap="none">
                  <a:solidFill>
                    <a:schemeClr val="dk1"/>
                  </a:solidFill>
                  <a:latin typeface="Source Sans Pro"/>
                  <a:ea typeface="Source Sans Pro"/>
                  <a:cs typeface="Source Sans Pro"/>
                  <a:sym typeface="Source Sans Pro"/>
                </a:rPr>
                <a:t>mRNA is a codon – each codon codes for one amino aciddon on mRNA</a:t>
              </a:r>
              <a:endParaRPr sz="1400" b="0" i="0" u="none" strike="noStrike" cap="none">
                <a:solidFill>
                  <a:schemeClr val="dk1"/>
                </a:solidFill>
                <a:latin typeface="Source Sans Pro"/>
                <a:ea typeface="Source Sans Pro"/>
                <a:cs typeface="Source Sans Pro"/>
                <a:sym typeface="Source Sans Pro"/>
              </a:endParaRPr>
            </a:p>
          </p:txBody>
        </p:sp>
      </p:grpSp>
      <p:pic>
        <p:nvPicPr>
          <p:cNvPr id="281" name="Google Shape;281;p28"/>
          <p:cNvPicPr preferRelativeResize="0"/>
          <p:nvPr/>
        </p:nvPicPr>
        <p:blipFill rotWithShape="1">
          <a:blip r:embed="rId3">
            <a:alphaModFix/>
          </a:blip>
          <a:srcRect/>
          <a:stretch/>
        </p:blipFill>
        <p:spPr>
          <a:xfrm>
            <a:off x="3429000" y="4953000"/>
            <a:ext cx="2286000" cy="172114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9"/>
          <p:cNvSpPr txBox="1">
            <a:spLocks noGrp="1"/>
          </p:cNvSpPr>
          <p:nvPr>
            <p:ph type="body" idx="1"/>
          </p:nvPr>
        </p:nvSpPr>
        <p:spPr>
          <a:xfrm>
            <a:off x="5853914" y="1066800"/>
            <a:ext cx="3200400" cy="3712464"/>
          </a:xfrm>
          <a:prstGeom prst="rect">
            <a:avLst/>
          </a:prstGeom>
          <a:noFill/>
          <a:ln>
            <a:noFill/>
          </a:ln>
        </p:spPr>
        <p:txBody>
          <a:bodyPr spcFirstLastPara="1" wrap="square" lIns="91425" tIns="45700" rIns="91425" bIns="45700" anchor="t" anchorCtr="0">
            <a:noAutofit/>
          </a:bodyPr>
          <a:lstStyle/>
          <a:p>
            <a:pPr marL="514350" marR="0" lvl="0" indent="-514350" algn="l" rtl="0">
              <a:lnSpc>
                <a:spcPct val="80000"/>
              </a:lnSpc>
              <a:spcBef>
                <a:spcPts val="0"/>
              </a:spcBef>
              <a:spcAft>
                <a:spcPts val="0"/>
              </a:spcAft>
              <a:buClr>
                <a:schemeClr val="dk1"/>
              </a:buClr>
              <a:buSzPts val="2150"/>
              <a:buFont typeface="Souce Sans Pro"/>
              <a:buAutoNum type="arabicPeriod"/>
            </a:pPr>
            <a:r>
              <a:rPr lang="en-US" sz="2150" b="1" i="0" u="none" strike="noStrike" cap="none">
                <a:solidFill>
                  <a:schemeClr val="dk1"/>
                </a:solidFill>
                <a:latin typeface="Source Sans Pro"/>
                <a:ea typeface="Source Sans Pro"/>
                <a:cs typeface="Source Sans Pro"/>
                <a:sym typeface="Source Sans Pro"/>
              </a:rPr>
              <a:t>DNA</a:t>
            </a:r>
            <a:endParaRPr/>
          </a:p>
          <a:p>
            <a:pPr marL="514350" marR="0" lvl="0" indent="-514350" algn="l" rtl="0">
              <a:lnSpc>
                <a:spcPct val="80000"/>
              </a:lnSpc>
              <a:spcBef>
                <a:spcPts val="800"/>
              </a:spcBef>
              <a:spcAft>
                <a:spcPts val="0"/>
              </a:spcAft>
              <a:buClr>
                <a:schemeClr val="dk1"/>
              </a:buClr>
              <a:buSzPts val="2150"/>
              <a:buFont typeface="Souce Sans Pro"/>
              <a:buAutoNum type="arabicPeriod"/>
            </a:pPr>
            <a:r>
              <a:rPr lang="en-US" sz="2150" b="1" i="0" u="none" strike="noStrike" cap="none">
                <a:solidFill>
                  <a:schemeClr val="dk1"/>
                </a:solidFill>
                <a:latin typeface="Source Sans Pro"/>
                <a:ea typeface="Source Sans Pro"/>
                <a:cs typeface="Source Sans Pro"/>
                <a:sym typeface="Source Sans Pro"/>
              </a:rPr>
              <a:t>mRNA</a:t>
            </a:r>
            <a:endParaRPr/>
          </a:p>
          <a:p>
            <a:pPr marL="514350" marR="0" lvl="0" indent="-514350" algn="l" rtl="0">
              <a:lnSpc>
                <a:spcPct val="80000"/>
              </a:lnSpc>
              <a:spcBef>
                <a:spcPts val="800"/>
              </a:spcBef>
              <a:spcAft>
                <a:spcPts val="0"/>
              </a:spcAft>
              <a:buClr>
                <a:schemeClr val="dk1"/>
              </a:buClr>
              <a:buSzPts val="2150"/>
              <a:buFont typeface="Souce Sans Pro"/>
              <a:buAutoNum type="arabicPeriod"/>
            </a:pPr>
            <a:r>
              <a:rPr lang="en-US" sz="2150" b="1" i="0" u="none" strike="noStrike" cap="none">
                <a:solidFill>
                  <a:schemeClr val="dk1"/>
                </a:solidFill>
                <a:latin typeface="Source Sans Pro"/>
                <a:ea typeface="Source Sans Pro"/>
                <a:cs typeface="Source Sans Pro"/>
                <a:sym typeface="Source Sans Pro"/>
              </a:rPr>
              <a:t>Nucleus</a:t>
            </a:r>
            <a:endParaRPr/>
          </a:p>
          <a:p>
            <a:pPr marL="514350" marR="0" lvl="0" indent="-514350" algn="l" rtl="0">
              <a:lnSpc>
                <a:spcPct val="80000"/>
              </a:lnSpc>
              <a:spcBef>
                <a:spcPts val="800"/>
              </a:spcBef>
              <a:spcAft>
                <a:spcPts val="0"/>
              </a:spcAft>
              <a:buClr>
                <a:schemeClr val="dk1"/>
              </a:buClr>
              <a:buSzPts val="2150"/>
              <a:buFont typeface="Souce Sans Pro"/>
              <a:buAutoNum type="arabicPeriod"/>
            </a:pPr>
            <a:r>
              <a:rPr lang="en-US" sz="2150" b="1" i="0" u="none" strike="noStrike" cap="none">
                <a:solidFill>
                  <a:schemeClr val="dk1"/>
                </a:solidFill>
                <a:latin typeface="Source Sans Pro"/>
                <a:ea typeface="Source Sans Pro"/>
                <a:cs typeface="Source Sans Pro"/>
                <a:sym typeface="Source Sans Pro"/>
              </a:rPr>
              <a:t>Cytoplasm</a:t>
            </a:r>
            <a:endParaRPr/>
          </a:p>
          <a:p>
            <a:pPr marL="514350" marR="0" lvl="0" indent="-514350" algn="l" rtl="0">
              <a:lnSpc>
                <a:spcPct val="80000"/>
              </a:lnSpc>
              <a:spcBef>
                <a:spcPts val="800"/>
              </a:spcBef>
              <a:spcAft>
                <a:spcPts val="0"/>
              </a:spcAft>
              <a:buClr>
                <a:schemeClr val="dk1"/>
              </a:buClr>
              <a:buSzPts val="2150"/>
              <a:buFont typeface="Souce Sans Pro"/>
              <a:buAutoNum type="arabicPeriod"/>
            </a:pPr>
            <a:r>
              <a:rPr lang="en-US" sz="2150" b="1" i="0" u="none" strike="noStrike" cap="none">
                <a:solidFill>
                  <a:schemeClr val="dk1"/>
                </a:solidFill>
                <a:latin typeface="Source Sans Pro"/>
                <a:ea typeface="Source Sans Pro"/>
                <a:cs typeface="Source Sans Pro"/>
                <a:sym typeface="Source Sans Pro"/>
              </a:rPr>
              <a:t>Ribosome</a:t>
            </a:r>
            <a:endParaRPr/>
          </a:p>
          <a:p>
            <a:pPr marL="514350" marR="0" lvl="0" indent="-514350" algn="l" rtl="0">
              <a:lnSpc>
                <a:spcPct val="80000"/>
              </a:lnSpc>
              <a:spcBef>
                <a:spcPts val="800"/>
              </a:spcBef>
              <a:spcAft>
                <a:spcPts val="0"/>
              </a:spcAft>
              <a:buClr>
                <a:schemeClr val="dk1"/>
              </a:buClr>
              <a:buSzPts val="2150"/>
              <a:buFont typeface="Souce Sans Pro"/>
              <a:buAutoNum type="arabicPeriod"/>
            </a:pPr>
            <a:r>
              <a:rPr lang="en-US" sz="2150" b="1" i="0" u="none" strike="noStrike" cap="none">
                <a:solidFill>
                  <a:schemeClr val="dk1"/>
                </a:solidFill>
                <a:latin typeface="Source Sans Pro"/>
                <a:ea typeface="Source Sans Pro"/>
                <a:cs typeface="Source Sans Pro"/>
                <a:sym typeface="Source Sans Pro"/>
              </a:rPr>
              <a:t>Codon</a:t>
            </a:r>
            <a:endParaRPr/>
          </a:p>
          <a:p>
            <a:pPr marL="514350" marR="0" lvl="0" indent="-514350" algn="l" rtl="0">
              <a:lnSpc>
                <a:spcPct val="80000"/>
              </a:lnSpc>
              <a:spcBef>
                <a:spcPts val="800"/>
              </a:spcBef>
              <a:spcAft>
                <a:spcPts val="0"/>
              </a:spcAft>
              <a:buClr>
                <a:schemeClr val="dk1"/>
              </a:buClr>
              <a:buSzPts val="2150"/>
              <a:buFont typeface="Souce Sans Pro"/>
              <a:buAutoNum type="arabicPeriod"/>
            </a:pPr>
            <a:r>
              <a:rPr lang="en-US" sz="2150" b="1" i="0" u="none" strike="noStrike" cap="none">
                <a:solidFill>
                  <a:schemeClr val="dk1"/>
                </a:solidFill>
                <a:latin typeface="Source Sans Pro"/>
                <a:ea typeface="Source Sans Pro"/>
                <a:cs typeface="Source Sans Pro"/>
                <a:sym typeface="Source Sans Pro"/>
              </a:rPr>
              <a:t>Anticodon</a:t>
            </a:r>
            <a:endParaRPr/>
          </a:p>
          <a:p>
            <a:pPr marL="514350" marR="0" lvl="0" indent="-514350" algn="l" rtl="0">
              <a:lnSpc>
                <a:spcPct val="80000"/>
              </a:lnSpc>
              <a:spcBef>
                <a:spcPts val="800"/>
              </a:spcBef>
              <a:spcAft>
                <a:spcPts val="0"/>
              </a:spcAft>
              <a:buClr>
                <a:schemeClr val="dk1"/>
              </a:buClr>
              <a:buSzPts val="2150"/>
              <a:buFont typeface="Souce Sans Pro"/>
              <a:buAutoNum type="arabicPeriod"/>
            </a:pPr>
            <a:r>
              <a:rPr lang="en-US" sz="2150" b="1" i="0" u="none" strike="noStrike" cap="none">
                <a:solidFill>
                  <a:schemeClr val="dk1"/>
                </a:solidFill>
                <a:latin typeface="Source Sans Pro"/>
                <a:ea typeface="Source Sans Pro"/>
                <a:cs typeface="Source Sans Pro"/>
                <a:sym typeface="Source Sans Pro"/>
              </a:rPr>
              <a:t>tRNA</a:t>
            </a:r>
            <a:endParaRPr sz="2150" b="1" i="0" u="none" strike="noStrike" cap="none">
              <a:solidFill>
                <a:schemeClr val="dk1"/>
              </a:solidFill>
              <a:latin typeface="Source Sans Pro"/>
              <a:ea typeface="Source Sans Pro"/>
              <a:cs typeface="Source Sans Pro"/>
              <a:sym typeface="Source Sans Pro"/>
            </a:endParaRPr>
          </a:p>
          <a:p>
            <a:pPr marL="514350" marR="0" lvl="0" indent="-514350" algn="l" rtl="0">
              <a:lnSpc>
                <a:spcPct val="80000"/>
              </a:lnSpc>
              <a:spcBef>
                <a:spcPts val="800"/>
              </a:spcBef>
              <a:spcAft>
                <a:spcPts val="0"/>
              </a:spcAft>
              <a:buClr>
                <a:schemeClr val="dk1"/>
              </a:buClr>
              <a:buSzPts val="2150"/>
              <a:buFont typeface="Souce Sans Pro"/>
              <a:buAutoNum type="arabicPeriod"/>
            </a:pPr>
            <a:r>
              <a:rPr lang="en-US" sz="2150" b="1" i="0" u="none" strike="noStrike" cap="none">
                <a:solidFill>
                  <a:schemeClr val="dk1"/>
                </a:solidFill>
                <a:latin typeface="Source Sans Pro"/>
                <a:ea typeface="Source Sans Pro"/>
                <a:cs typeface="Source Sans Pro"/>
                <a:sym typeface="Source Sans Pro"/>
              </a:rPr>
              <a:t>Amino acid</a:t>
            </a:r>
            <a:endParaRPr/>
          </a:p>
          <a:p>
            <a:pPr marL="514350" marR="0" lvl="0" indent="-514350" algn="l" rtl="0">
              <a:lnSpc>
                <a:spcPct val="80000"/>
              </a:lnSpc>
              <a:spcBef>
                <a:spcPts val="800"/>
              </a:spcBef>
              <a:spcAft>
                <a:spcPts val="0"/>
              </a:spcAft>
              <a:buClr>
                <a:schemeClr val="dk1"/>
              </a:buClr>
              <a:buSzPts val="2150"/>
              <a:buFont typeface="Souce Sans Pro"/>
              <a:buAutoNum type="arabicPeriod"/>
            </a:pPr>
            <a:r>
              <a:rPr lang="en-US" sz="2150" b="1" i="0" u="none" strike="noStrike" cap="none">
                <a:solidFill>
                  <a:schemeClr val="dk1"/>
                </a:solidFill>
                <a:latin typeface="Source Sans Pro"/>
                <a:ea typeface="Source Sans Pro"/>
                <a:cs typeface="Source Sans Pro"/>
                <a:sym typeface="Source Sans Pro"/>
              </a:rPr>
              <a:t>Protein (polypeptide)</a:t>
            </a:r>
            <a:endParaRPr sz="2150" b="1" i="0" u="none" strike="noStrike" cap="none">
              <a:solidFill>
                <a:schemeClr val="dk1"/>
              </a:solidFill>
              <a:latin typeface="Source Sans Pro"/>
              <a:ea typeface="Source Sans Pro"/>
              <a:cs typeface="Source Sans Pro"/>
              <a:sym typeface="Source Sans Pro"/>
            </a:endParaRPr>
          </a:p>
        </p:txBody>
      </p:sp>
      <p:sp>
        <p:nvSpPr>
          <p:cNvPr id="287" name="Google Shape;287;p29"/>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CAN YOU IDENTIFY THE PARTS?</a:t>
            </a:r>
            <a:endParaRPr sz="2800" b="0" i="0" u="none" strike="noStrike" cap="none">
              <a:solidFill>
                <a:schemeClr val="dk1"/>
              </a:solidFill>
              <a:latin typeface="Souce Sans Pro"/>
              <a:ea typeface="Souce Sans Pro"/>
              <a:cs typeface="Souce Sans Pro"/>
              <a:sym typeface="Souce Sans Pro"/>
            </a:endParaRPr>
          </a:p>
        </p:txBody>
      </p:sp>
      <p:pic>
        <p:nvPicPr>
          <p:cNvPr id="288" name="Google Shape;288;p29"/>
          <p:cNvPicPr preferRelativeResize="0"/>
          <p:nvPr/>
        </p:nvPicPr>
        <p:blipFill rotWithShape="1">
          <a:blip r:embed="rId3">
            <a:alphaModFix/>
          </a:blip>
          <a:srcRect/>
          <a:stretch/>
        </p:blipFill>
        <p:spPr>
          <a:xfrm>
            <a:off x="-27709" y="1371600"/>
            <a:ext cx="5543176" cy="42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animEffect transition="in" filter="fade">
                                      <p:cBhvr>
                                        <p:cTn id="7" dur="1"/>
                                        <p:tgtEl>
                                          <p:spTgt spid="2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
                                            <p:txEl>
                                              <p:pRg st="1" end="1"/>
                                            </p:txEl>
                                          </p:spTgt>
                                        </p:tgtEl>
                                        <p:attrNameLst>
                                          <p:attrName>style.visibility</p:attrName>
                                        </p:attrNameLst>
                                      </p:cBhvr>
                                      <p:to>
                                        <p:strVal val="visible"/>
                                      </p:to>
                                    </p:set>
                                    <p:animEffect transition="in" filter="fade">
                                      <p:cBhvr>
                                        <p:cTn id="12" dur="1"/>
                                        <p:tgtEl>
                                          <p:spTgt spid="2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xEl>
                                              <p:pRg st="2" end="2"/>
                                            </p:txEl>
                                          </p:spTgt>
                                        </p:tgtEl>
                                        <p:attrNameLst>
                                          <p:attrName>style.visibility</p:attrName>
                                        </p:attrNameLst>
                                      </p:cBhvr>
                                      <p:to>
                                        <p:strVal val="visible"/>
                                      </p:to>
                                    </p:set>
                                    <p:animEffect transition="in" filter="fade">
                                      <p:cBhvr>
                                        <p:cTn id="17" dur="1"/>
                                        <p:tgtEl>
                                          <p:spTgt spid="2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6">
                                            <p:txEl>
                                              <p:pRg st="3" end="3"/>
                                            </p:txEl>
                                          </p:spTgt>
                                        </p:tgtEl>
                                        <p:attrNameLst>
                                          <p:attrName>style.visibility</p:attrName>
                                        </p:attrNameLst>
                                      </p:cBhvr>
                                      <p:to>
                                        <p:strVal val="visible"/>
                                      </p:to>
                                    </p:set>
                                    <p:animEffect transition="in" filter="fade">
                                      <p:cBhvr>
                                        <p:cTn id="22" dur="1"/>
                                        <p:tgtEl>
                                          <p:spTgt spid="2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6">
                                            <p:txEl>
                                              <p:pRg st="4" end="4"/>
                                            </p:txEl>
                                          </p:spTgt>
                                        </p:tgtEl>
                                        <p:attrNameLst>
                                          <p:attrName>style.visibility</p:attrName>
                                        </p:attrNameLst>
                                      </p:cBhvr>
                                      <p:to>
                                        <p:strVal val="visible"/>
                                      </p:to>
                                    </p:set>
                                    <p:animEffect transition="in" filter="fade">
                                      <p:cBhvr>
                                        <p:cTn id="27" dur="1"/>
                                        <p:tgtEl>
                                          <p:spTgt spid="2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6">
                                            <p:txEl>
                                              <p:pRg st="5" end="5"/>
                                            </p:txEl>
                                          </p:spTgt>
                                        </p:tgtEl>
                                        <p:attrNameLst>
                                          <p:attrName>style.visibility</p:attrName>
                                        </p:attrNameLst>
                                      </p:cBhvr>
                                      <p:to>
                                        <p:strVal val="visible"/>
                                      </p:to>
                                    </p:set>
                                    <p:animEffect transition="in" filter="fade">
                                      <p:cBhvr>
                                        <p:cTn id="32" dur="1"/>
                                        <p:tgtEl>
                                          <p:spTgt spid="28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6">
                                            <p:txEl>
                                              <p:pRg st="6" end="6"/>
                                            </p:txEl>
                                          </p:spTgt>
                                        </p:tgtEl>
                                        <p:attrNameLst>
                                          <p:attrName>style.visibility</p:attrName>
                                        </p:attrNameLst>
                                      </p:cBhvr>
                                      <p:to>
                                        <p:strVal val="visible"/>
                                      </p:to>
                                    </p:set>
                                    <p:animEffect transition="in" filter="fade">
                                      <p:cBhvr>
                                        <p:cTn id="37" dur="1"/>
                                        <p:tgtEl>
                                          <p:spTgt spid="28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6">
                                            <p:txEl>
                                              <p:pRg st="7" end="7"/>
                                            </p:txEl>
                                          </p:spTgt>
                                        </p:tgtEl>
                                        <p:attrNameLst>
                                          <p:attrName>style.visibility</p:attrName>
                                        </p:attrNameLst>
                                      </p:cBhvr>
                                      <p:to>
                                        <p:strVal val="visible"/>
                                      </p:to>
                                    </p:set>
                                    <p:animEffect transition="in" filter="fade">
                                      <p:cBhvr>
                                        <p:cTn id="42" dur="1"/>
                                        <p:tgtEl>
                                          <p:spTgt spid="28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6">
                                            <p:txEl>
                                              <p:pRg st="8" end="8"/>
                                            </p:txEl>
                                          </p:spTgt>
                                        </p:tgtEl>
                                        <p:attrNameLst>
                                          <p:attrName>style.visibility</p:attrName>
                                        </p:attrNameLst>
                                      </p:cBhvr>
                                      <p:to>
                                        <p:strVal val="visible"/>
                                      </p:to>
                                    </p:set>
                                    <p:animEffect transition="in" filter="fade">
                                      <p:cBhvr>
                                        <p:cTn id="47" dur="1"/>
                                        <p:tgtEl>
                                          <p:spTgt spid="28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6">
                                            <p:txEl>
                                              <p:pRg st="9" end="9"/>
                                            </p:txEl>
                                          </p:spTgt>
                                        </p:tgtEl>
                                        <p:attrNameLst>
                                          <p:attrName>style.visibility</p:attrName>
                                        </p:attrNameLst>
                                      </p:cBhvr>
                                      <p:to>
                                        <p:strVal val="visible"/>
                                      </p:to>
                                    </p:set>
                                    <p:animEffect transition="in" filter="fade">
                                      <p:cBhvr>
                                        <p:cTn id="52" dur="1"/>
                                        <p:tgtEl>
                                          <p:spTgt spid="28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0"/>
          <p:cNvSpPr txBox="1">
            <a:spLocks noGrp="1"/>
          </p:cNvSpPr>
          <p:nvPr>
            <p:ph type="body" idx="1"/>
          </p:nvPr>
        </p:nvSpPr>
        <p:spPr>
          <a:xfrm>
            <a:off x="381000" y="1219200"/>
            <a:ext cx="3200400" cy="3712464"/>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dk1"/>
              </a:buClr>
              <a:buSzPts val="2600"/>
              <a:buFont typeface="Arial"/>
              <a:buChar char="•"/>
            </a:pPr>
            <a:r>
              <a:rPr lang="en-US" sz="2600" b="1" i="0" u="none" strike="noStrike" cap="none">
                <a:solidFill>
                  <a:schemeClr val="dk1"/>
                </a:solidFill>
                <a:latin typeface="Source Sans Pro"/>
                <a:ea typeface="Source Sans Pro"/>
                <a:cs typeface="Source Sans Pro"/>
                <a:sym typeface="Source Sans Pro"/>
              </a:rPr>
              <a:t>Be sure to use </a:t>
            </a:r>
            <a:r>
              <a:rPr lang="en-US" sz="2600" b="1" i="0" u="none" strike="noStrike" cap="none">
                <a:solidFill>
                  <a:srgbClr val="FF0000"/>
                </a:solidFill>
                <a:latin typeface="Source Sans Pro"/>
                <a:ea typeface="Source Sans Pro"/>
                <a:cs typeface="Source Sans Pro"/>
                <a:sym typeface="Source Sans Pro"/>
              </a:rPr>
              <a:t>mRNA</a:t>
            </a:r>
            <a:endParaRPr/>
          </a:p>
          <a:p>
            <a:pPr marL="457200" marR="0" lvl="0" indent="-457200" algn="l" rtl="0">
              <a:spcBef>
                <a:spcPts val="800"/>
              </a:spcBef>
              <a:spcAft>
                <a:spcPts val="0"/>
              </a:spcAft>
              <a:buClr>
                <a:schemeClr val="dk1"/>
              </a:buClr>
              <a:buSzPts val="2600"/>
              <a:buFont typeface="Arial"/>
              <a:buChar char="•"/>
            </a:pPr>
            <a:r>
              <a:rPr lang="en-US" sz="2600" b="1" i="0" u="none" strike="noStrike" cap="none">
                <a:solidFill>
                  <a:schemeClr val="dk1"/>
                </a:solidFill>
                <a:latin typeface="Source Sans Pro"/>
                <a:ea typeface="Source Sans Pro"/>
                <a:cs typeface="Source Sans Pro"/>
                <a:sym typeface="Source Sans Pro"/>
              </a:rPr>
              <a:t>You won’t have to memorize this!</a:t>
            </a:r>
            <a:endParaRPr/>
          </a:p>
          <a:p>
            <a:pPr marL="457200" marR="0" lvl="0" indent="-457200" algn="l" rtl="0">
              <a:spcBef>
                <a:spcPts val="800"/>
              </a:spcBef>
              <a:spcAft>
                <a:spcPts val="0"/>
              </a:spcAft>
              <a:buClr>
                <a:schemeClr val="dk1"/>
              </a:buClr>
              <a:buSzPts val="2600"/>
              <a:buFont typeface="Arial"/>
              <a:buChar char="•"/>
            </a:pPr>
            <a:r>
              <a:rPr lang="en-US" sz="2600" b="1" i="0" u="none" strike="noStrike" cap="none">
                <a:solidFill>
                  <a:schemeClr val="dk1"/>
                </a:solidFill>
                <a:latin typeface="Source Sans Pro"/>
                <a:ea typeface="Source Sans Pro"/>
                <a:cs typeface="Source Sans Pro"/>
                <a:sym typeface="Source Sans Pro"/>
              </a:rPr>
              <a:t>What amino acid is coded for by the DNA </a:t>
            </a:r>
            <a:endParaRPr/>
          </a:p>
          <a:p>
            <a:pPr marL="0" marR="0" lvl="1" indent="0" algn="l" rtl="0">
              <a:spcBef>
                <a:spcPts val="300"/>
              </a:spcBef>
              <a:spcAft>
                <a:spcPts val="0"/>
              </a:spcAft>
              <a:buClr>
                <a:schemeClr val="accent2"/>
              </a:buClr>
              <a:buFont typeface="Noto Symbol"/>
              <a:buNone/>
            </a:pPr>
            <a:r>
              <a:rPr lang="en-US" sz="2200" b="0" i="0" u="none" strike="noStrike" cap="none">
                <a:solidFill>
                  <a:schemeClr val="dk1"/>
                </a:solidFill>
                <a:latin typeface="Source Sans Pro"/>
                <a:ea typeface="Source Sans Pro"/>
                <a:cs typeface="Source Sans Pro"/>
                <a:sym typeface="Source Sans Pro"/>
              </a:rPr>
              <a:t>	ATA GAG</a:t>
            </a:r>
            <a:endParaRPr sz="2200" b="0" i="0" u="none" strike="noStrike" cap="none">
              <a:solidFill>
                <a:schemeClr val="dk1"/>
              </a:solidFill>
              <a:latin typeface="Source Sans Pro"/>
              <a:ea typeface="Source Sans Pro"/>
              <a:cs typeface="Source Sans Pro"/>
              <a:sym typeface="Source Sans Pro"/>
            </a:endParaRPr>
          </a:p>
        </p:txBody>
      </p:sp>
      <p:sp>
        <p:nvSpPr>
          <p:cNvPr id="294" name="Google Shape;294;p30"/>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READING THE CODON CHART</a:t>
            </a:r>
            <a:endParaRPr sz="2800" b="0" i="0" u="none" strike="noStrike" cap="none">
              <a:solidFill>
                <a:schemeClr val="dk1"/>
              </a:solidFill>
              <a:latin typeface="Souce Sans Pro"/>
              <a:ea typeface="Souce Sans Pro"/>
              <a:cs typeface="Souce Sans Pro"/>
              <a:sym typeface="Souce Sans Pro"/>
            </a:endParaRPr>
          </a:p>
        </p:txBody>
      </p:sp>
      <p:pic>
        <p:nvPicPr>
          <p:cNvPr id="295" name="Google Shape;295;p30"/>
          <p:cNvPicPr preferRelativeResize="0"/>
          <p:nvPr/>
        </p:nvPicPr>
        <p:blipFill rotWithShape="1">
          <a:blip r:embed="rId3">
            <a:alphaModFix/>
          </a:blip>
          <a:srcRect/>
          <a:stretch/>
        </p:blipFill>
        <p:spPr>
          <a:xfrm>
            <a:off x="3657600" y="838200"/>
            <a:ext cx="5130642" cy="4343400"/>
          </a:xfrm>
          <a:prstGeom prst="rect">
            <a:avLst/>
          </a:prstGeom>
          <a:noFill/>
          <a:ln>
            <a:noFill/>
          </a:ln>
        </p:spPr>
      </p:pic>
      <p:sp>
        <p:nvSpPr>
          <p:cNvPr id="296" name="Google Shape;296;p30"/>
          <p:cNvSpPr txBox="1"/>
          <p:nvPr/>
        </p:nvSpPr>
        <p:spPr>
          <a:xfrm>
            <a:off x="2438400" y="5313044"/>
            <a:ext cx="3962400" cy="1477328"/>
          </a:xfrm>
          <a:prstGeom prst="rect">
            <a:avLst/>
          </a:prstGeom>
          <a:solidFill>
            <a:srgbClr val="FFFFCC"/>
          </a:solid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Source Sans Pro"/>
                <a:ea typeface="Source Sans Pro"/>
                <a:cs typeface="Source Sans Pro"/>
                <a:sym typeface="Source Sans Pro"/>
              </a:rPr>
              <a:t>First convert </a:t>
            </a:r>
            <a:r>
              <a:rPr lang="en-US" sz="1800" b="0" i="0" u="none" strike="noStrike" cap="none">
                <a:solidFill>
                  <a:srgbClr val="FF0000"/>
                </a:solidFill>
                <a:latin typeface="Source Sans Pro"/>
                <a:ea typeface="Source Sans Pro"/>
                <a:cs typeface="Source Sans Pro"/>
                <a:sym typeface="Source Sans Pro"/>
              </a:rPr>
              <a:t>DNA</a:t>
            </a:r>
            <a:r>
              <a:rPr lang="en-US" sz="1800" b="0" i="0" u="none" strike="noStrike" cap="none">
                <a:solidFill>
                  <a:schemeClr val="dk1"/>
                </a:solidFill>
                <a:latin typeface="Source Sans Pro"/>
                <a:ea typeface="Source Sans Pro"/>
                <a:cs typeface="Source Sans Pro"/>
                <a:sym typeface="Source Sans Pro"/>
              </a:rPr>
              <a:t> to </a:t>
            </a:r>
            <a:r>
              <a:rPr lang="en-US" sz="1800" b="0" i="0" u="none" strike="noStrike" cap="none">
                <a:solidFill>
                  <a:srgbClr val="00B0F0"/>
                </a:solidFill>
                <a:latin typeface="Source Sans Pro"/>
                <a:ea typeface="Source Sans Pro"/>
                <a:cs typeface="Source Sans Pro"/>
                <a:sym typeface="Source Sans Pro"/>
              </a:rPr>
              <a:t>mRNA</a:t>
            </a:r>
            <a:endParaRPr/>
          </a:p>
          <a:p>
            <a:pPr marL="0" marR="0" lvl="0" indent="0" algn="l" rtl="0">
              <a:spcBef>
                <a:spcPts val="0"/>
              </a:spcBef>
              <a:spcAft>
                <a:spcPts val="0"/>
              </a:spcAft>
              <a:buNone/>
            </a:pPr>
            <a:r>
              <a:rPr lang="en-US" sz="1800" b="0" i="0" u="none" strike="noStrike" cap="none">
                <a:solidFill>
                  <a:schemeClr val="dk1"/>
                </a:solidFill>
                <a:latin typeface="Source Sans Pro"/>
                <a:ea typeface="Source Sans Pro"/>
                <a:cs typeface="Source Sans Pro"/>
                <a:sym typeface="Source Sans Pro"/>
              </a:rPr>
              <a:t>	</a:t>
            </a:r>
            <a:r>
              <a:rPr lang="en-US" sz="1800" b="0" i="0" u="none" strike="noStrike" cap="none">
                <a:solidFill>
                  <a:srgbClr val="FF0000"/>
                </a:solidFill>
                <a:latin typeface="Source Sans Pro"/>
                <a:ea typeface="Source Sans Pro"/>
                <a:cs typeface="Source Sans Pro"/>
                <a:sym typeface="Source Sans Pro"/>
              </a:rPr>
              <a:t>ATA GAG</a:t>
            </a:r>
            <a:r>
              <a:rPr lang="en-US" sz="1800" b="0" i="0" u="none" strike="noStrike" cap="none">
                <a:solidFill>
                  <a:schemeClr val="dk1"/>
                </a:solidFill>
                <a:latin typeface="Source Sans Pro"/>
                <a:ea typeface="Source Sans Pro"/>
                <a:cs typeface="Source Sans Pro"/>
                <a:sym typeface="Source Sans Pro"/>
              </a:rPr>
              <a:t/>
            </a:r>
            <a:br>
              <a:rPr lang="en-US" sz="1800" b="0" i="0" u="none" strike="noStrike" cap="none">
                <a:solidFill>
                  <a:schemeClr val="dk1"/>
                </a:solidFill>
                <a:latin typeface="Source Sans Pro"/>
                <a:ea typeface="Source Sans Pro"/>
                <a:cs typeface="Source Sans Pro"/>
                <a:sym typeface="Source Sans Pro"/>
              </a:rPr>
            </a:br>
            <a:r>
              <a:rPr lang="en-US" sz="1800" b="0" i="0" u="none" strike="noStrike" cap="none">
                <a:solidFill>
                  <a:schemeClr val="dk1"/>
                </a:solidFill>
                <a:latin typeface="Source Sans Pro"/>
                <a:ea typeface="Source Sans Pro"/>
                <a:cs typeface="Source Sans Pro"/>
                <a:sym typeface="Source Sans Pro"/>
              </a:rPr>
              <a:t>	</a:t>
            </a:r>
            <a:r>
              <a:rPr lang="en-US" sz="1800" b="0" i="0" u="none" strike="noStrike" cap="none">
                <a:solidFill>
                  <a:srgbClr val="00B0F0"/>
                </a:solidFill>
                <a:latin typeface="Source Sans Pro"/>
                <a:ea typeface="Source Sans Pro"/>
                <a:cs typeface="Source Sans Pro"/>
                <a:sym typeface="Source Sans Pro"/>
              </a:rPr>
              <a:t>UAU CUC</a:t>
            </a:r>
            <a:endParaRPr/>
          </a:p>
          <a:p>
            <a:pPr marL="0" marR="0" lvl="0" indent="0" algn="l" rtl="0">
              <a:spcBef>
                <a:spcPts val="0"/>
              </a:spcBef>
              <a:spcAft>
                <a:spcPts val="0"/>
              </a:spcAft>
              <a:buNone/>
            </a:pPr>
            <a:r>
              <a:rPr lang="en-US" sz="1800" b="0" i="0" u="none" strike="noStrike" cap="none">
                <a:solidFill>
                  <a:srgbClr val="00B0F0"/>
                </a:solidFill>
                <a:latin typeface="Source Sans Pro"/>
                <a:ea typeface="Source Sans Pro"/>
                <a:cs typeface="Source Sans Pro"/>
                <a:sym typeface="Source Sans Pro"/>
              </a:rPr>
              <a:t>UAU</a:t>
            </a:r>
            <a:r>
              <a:rPr lang="en-US" sz="1800" b="0" i="0" u="none" strike="noStrike" cap="none">
                <a:solidFill>
                  <a:schemeClr val="dk1"/>
                </a:solidFill>
                <a:latin typeface="Source Sans Pro"/>
                <a:ea typeface="Source Sans Pro"/>
                <a:cs typeface="Source Sans Pro"/>
                <a:sym typeface="Source Sans Pro"/>
              </a:rPr>
              <a:t> = </a:t>
            </a:r>
            <a:r>
              <a:rPr lang="en-US" sz="1800" b="1" i="0" u="none" strike="noStrike" cap="none">
                <a:solidFill>
                  <a:srgbClr val="92D050"/>
                </a:solidFill>
                <a:latin typeface="Source Sans Pro"/>
                <a:ea typeface="Source Sans Pro"/>
                <a:cs typeface="Source Sans Pro"/>
                <a:sym typeface="Source Sans Pro"/>
              </a:rPr>
              <a:t>tyr</a:t>
            </a:r>
            <a:endParaRPr sz="1800" b="1" i="0" u="none" strike="noStrike" cap="none">
              <a:solidFill>
                <a:srgbClr val="92D050"/>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0" i="0" u="none" strike="noStrike" cap="none">
                <a:solidFill>
                  <a:srgbClr val="00B0F0"/>
                </a:solidFill>
                <a:latin typeface="Source Sans Pro"/>
                <a:ea typeface="Source Sans Pro"/>
                <a:cs typeface="Source Sans Pro"/>
                <a:sym typeface="Source Sans Pro"/>
              </a:rPr>
              <a:t>CUC</a:t>
            </a:r>
            <a:r>
              <a:rPr lang="en-US" sz="1800" b="0" i="0" u="none" strike="noStrike" cap="none">
                <a:solidFill>
                  <a:schemeClr val="dk1"/>
                </a:solidFill>
                <a:latin typeface="Source Sans Pro"/>
                <a:ea typeface="Source Sans Pro"/>
                <a:cs typeface="Source Sans Pro"/>
                <a:sym typeface="Source Sans Pro"/>
              </a:rPr>
              <a:t> = </a:t>
            </a:r>
            <a:r>
              <a:rPr lang="en-US" sz="1800" b="1" i="0" u="none" strike="noStrike" cap="none">
                <a:solidFill>
                  <a:srgbClr val="92D050"/>
                </a:solidFill>
                <a:latin typeface="Source Sans Pro"/>
                <a:ea typeface="Source Sans Pro"/>
                <a:cs typeface="Source Sans Pro"/>
                <a:sym typeface="Source Sans Pro"/>
              </a:rPr>
              <a:t>Leu</a:t>
            </a:r>
            <a:endParaRPr sz="1800" b="1" i="0" u="none" strike="noStrike" cap="none">
              <a:solidFill>
                <a:srgbClr val="92D050"/>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xEl>
                                              <p:pRg st="0" end="0"/>
                                            </p:txEl>
                                          </p:spTgt>
                                        </p:tgtEl>
                                        <p:attrNameLst>
                                          <p:attrName>style.visibility</p:attrName>
                                        </p:attrNameLst>
                                      </p:cBhvr>
                                      <p:to>
                                        <p:strVal val="visible"/>
                                      </p:to>
                                    </p:set>
                                    <p:animEffect transition="in" filter="fade">
                                      <p:cBhvr>
                                        <p:cTn id="7" dur="1"/>
                                        <p:tgtEl>
                                          <p:spTgt spid="2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
                                            <p:txEl>
                                              <p:pRg st="1" end="1"/>
                                            </p:txEl>
                                          </p:spTgt>
                                        </p:tgtEl>
                                        <p:attrNameLst>
                                          <p:attrName>style.visibility</p:attrName>
                                        </p:attrNameLst>
                                      </p:cBhvr>
                                      <p:to>
                                        <p:strVal val="visible"/>
                                      </p:to>
                                    </p:set>
                                    <p:animEffect transition="in" filter="fade">
                                      <p:cBhvr>
                                        <p:cTn id="12" dur="1"/>
                                        <p:tgtEl>
                                          <p:spTgt spid="2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
                                            <p:txEl>
                                              <p:pRg st="2" end="2"/>
                                            </p:txEl>
                                          </p:spTgt>
                                        </p:tgtEl>
                                        <p:attrNameLst>
                                          <p:attrName>style.visibility</p:attrName>
                                        </p:attrNameLst>
                                      </p:cBhvr>
                                      <p:to>
                                        <p:strVal val="visible"/>
                                      </p:to>
                                    </p:set>
                                    <p:animEffect transition="in" filter="fade">
                                      <p:cBhvr>
                                        <p:cTn id="17" dur="1"/>
                                        <p:tgtEl>
                                          <p:spTgt spid="2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6">
                                            <p:txEl>
                                              <p:pRg st="3" end="3"/>
                                            </p:txEl>
                                          </p:spTgt>
                                        </p:tgtEl>
                                        <p:attrNameLst>
                                          <p:attrName>style.visibility</p:attrName>
                                        </p:attrNameLst>
                                      </p:cBhvr>
                                      <p:to>
                                        <p:strVal val="visible"/>
                                      </p:to>
                                    </p:set>
                                    <p:animEffect transition="in" filter="fade">
                                      <p:cBhvr>
                                        <p:cTn id="22" dur="1"/>
                                        <p:tgtEl>
                                          <p:spTgt spid="2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1"/>
          <p:cNvSpPr txBox="1">
            <a:spLocks noGrp="1"/>
          </p:cNvSpPr>
          <p:nvPr>
            <p:ph type="body" idx="1"/>
          </p:nvPr>
        </p:nvSpPr>
        <p:spPr>
          <a:xfrm>
            <a:off x="822960" y="1097280"/>
            <a:ext cx="3200400" cy="3712464"/>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Font typeface="Arial"/>
              <a:buNone/>
            </a:pPr>
            <a:r>
              <a:rPr lang="en-US" sz="1550" b="1" i="0" u="none" strike="noStrike" cap="none">
                <a:solidFill>
                  <a:schemeClr val="dk1"/>
                </a:solidFill>
                <a:latin typeface="Source Sans Pro"/>
                <a:ea typeface="Source Sans Pro"/>
                <a:cs typeface="Source Sans Pro"/>
                <a:sym typeface="Source Sans Pro"/>
              </a:rPr>
              <a:t>We have two genes for each trait – this is our GENOTYPE</a:t>
            </a:r>
            <a:endParaRPr/>
          </a:p>
          <a:p>
            <a:pPr marL="342900" marR="0" lvl="0" indent="-342900" algn="l" rtl="0">
              <a:lnSpc>
                <a:spcPct val="80000"/>
              </a:lnSpc>
              <a:spcBef>
                <a:spcPts val="800"/>
              </a:spcBef>
              <a:spcAft>
                <a:spcPts val="0"/>
              </a:spcAft>
              <a:buClr>
                <a:schemeClr val="dk1"/>
              </a:buClr>
              <a:buFont typeface="Arial"/>
              <a:buNone/>
            </a:pPr>
            <a:r>
              <a:rPr lang="en-US" sz="1550" b="1" i="0" u="none" strike="noStrike" cap="none">
                <a:solidFill>
                  <a:schemeClr val="dk1"/>
                </a:solidFill>
                <a:latin typeface="Source Sans Pro"/>
                <a:ea typeface="Source Sans Pro"/>
                <a:cs typeface="Source Sans Pro"/>
                <a:sym typeface="Source Sans Pro"/>
              </a:rPr>
              <a:t>One gene came from mom, one from dad</a:t>
            </a:r>
            <a:endParaRPr/>
          </a:p>
          <a:p>
            <a:pPr marL="342900" marR="0" lvl="0" indent="-342900" algn="l" rtl="0">
              <a:lnSpc>
                <a:spcPct val="80000"/>
              </a:lnSpc>
              <a:spcBef>
                <a:spcPts val="800"/>
              </a:spcBef>
              <a:spcAft>
                <a:spcPts val="0"/>
              </a:spcAft>
              <a:buClr>
                <a:schemeClr val="dk1"/>
              </a:buClr>
              <a:buFont typeface="Arial"/>
              <a:buNone/>
            </a:pPr>
            <a:r>
              <a:rPr lang="en-US" sz="1550" b="1" i="0" u="none" strike="noStrike" cap="none">
                <a:solidFill>
                  <a:schemeClr val="dk1"/>
                </a:solidFill>
                <a:latin typeface="Source Sans Pro"/>
                <a:ea typeface="Source Sans Pro"/>
                <a:cs typeface="Source Sans Pro"/>
                <a:sym typeface="Source Sans Pro"/>
              </a:rPr>
              <a:t>If  the genes are alike, the individual is homozygous (RR, rr)</a:t>
            </a:r>
            <a:endParaRPr/>
          </a:p>
          <a:p>
            <a:pPr marL="342900" marR="0" lvl="0" indent="-342900" algn="l" rtl="0">
              <a:lnSpc>
                <a:spcPct val="80000"/>
              </a:lnSpc>
              <a:spcBef>
                <a:spcPts val="800"/>
              </a:spcBef>
              <a:spcAft>
                <a:spcPts val="0"/>
              </a:spcAft>
              <a:buClr>
                <a:schemeClr val="dk1"/>
              </a:buClr>
              <a:buFont typeface="Arial"/>
              <a:buNone/>
            </a:pPr>
            <a:r>
              <a:rPr lang="en-US" sz="1550" b="1" i="0" u="none" strike="noStrike" cap="none">
                <a:solidFill>
                  <a:schemeClr val="dk1"/>
                </a:solidFill>
                <a:latin typeface="Source Sans Pro"/>
                <a:ea typeface="Source Sans Pro"/>
                <a:cs typeface="Source Sans Pro"/>
                <a:sym typeface="Source Sans Pro"/>
              </a:rPr>
              <a:t>If the genes are different , they are heterozygous (Rr)</a:t>
            </a:r>
            <a:endParaRPr/>
          </a:p>
          <a:p>
            <a:pPr marL="342900" marR="0" lvl="0" indent="-342900" algn="l" rtl="0">
              <a:lnSpc>
                <a:spcPct val="80000"/>
              </a:lnSpc>
              <a:spcBef>
                <a:spcPts val="800"/>
              </a:spcBef>
              <a:spcAft>
                <a:spcPts val="0"/>
              </a:spcAft>
              <a:buClr>
                <a:schemeClr val="dk1"/>
              </a:buClr>
              <a:buFont typeface="Arial"/>
              <a:buNone/>
            </a:pPr>
            <a:r>
              <a:rPr lang="en-US" sz="1550" b="1" i="0" u="none" strike="noStrike" cap="none">
                <a:solidFill>
                  <a:schemeClr val="dk1"/>
                </a:solidFill>
                <a:latin typeface="Source Sans Pro"/>
                <a:ea typeface="Source Sans Pro"/>
                <a:cs typeface="Source Sans Pro"/>
                <a:sym typeface="Source Sans Pro"/>
              </a:rPr>
              <a:t>Some genes are dominant and others are recessive</a:t>
            </a:r>
            <a:endParaRPr/>
          </a:p>
          <a:p>
            <a:pPr marL="342900" marR="0" lvl="0" indent="-342900" algn="l" rtl="0">
              <a:lnSpc>
                <a:spcPct val="80000"/>
              </a:lnSpc>
              <a:spcBef>
                <a:spcPts val="800"/>
              </a:spcBef>
              <a:spcAft>
                <a:spcPts val="0"/>
              </a:spcAft>
              <a:buClr>
                <a:schemeClr val="dk1"/>
              </a:buClr>
              <a:buFont typeface="Arial"/>
              <a:buNone/>
            </a:pPr>
            <a:r>
              <a:rPr lang="en-US" sz="1550" b="1" i="0" u="none" strike="noStrike" cap="none">
                <a:solidFill>
                  <a:schemeClr val="dk1"/>
                </a:solidFill>
                <a:latin typeface="Source Sans Pro"/>
                <a:ea typeface="Source Sans Pro"/>
                <a:cs typeface="Source Sans Pro"/>
                <a:sym typeface="Source Sans Pro"/>
              </a:rPr>
              <a:t>We only show a recessive trait if we have no dominant gene</a:t>
            </a:r>
            <a:endParaRPr/>
          </a:p>
          <a:p>
            <a:pPr marL="342900" marR="0" lvl="0" indent="-342900" algn="l" rtl="0">
              <a:lnSpc>
                <a:spcPct val="80000"/>
              </a:lnSpc>
              <a:spcBef>
                <a:spcPts val="800"/>
              </a:spcBef>
              <a:spcAft>
                <a:spcPts val="0"/>
              </a:spcAft>
              <a:buClr>
                <a:schemeClr val="dk1"/>
              </a:buClr>
              <a:buFont typeface="Arial"/>
              <a:buNone/>
            </a:pPr>
            <a:r>
              <a:rPr lang="en-US" sz="1550" b="1" i="0" u="none" strike="noStrike" cap="none">
                <a:solidFill>
                  <a:schemeClr val="dk1"/>
                </a:solidFill>
                <a:latin typeface="Source Sans Pro"/>
                <a:ea typeface="Source Sans Pro"/>
                <a:cs typeface="Source Sans Pro"/>
                <a:sym typeface="Source Sans Pro"/>
              </a:rPr>
              <a:t>	RR and Rr would “look” dominant</a:t>
            </a:r>
            <a:endParaRPr/>
          </a:p>
          <a:p>
            <a:pPr marL="342900" marR="0" lvl="0" indent="-342900" algn="l" rtl="0">
              <a:lnSpc>
                <a:spcPct val="80000"/>
              </a:lnSpc>
              <a:spcBef>
                <a:spcPts val="800"/>
              </a:spcBef>
              <a:spcAft>
                <a:spcPts val="0"/>
              </a:spcAft>
              <a:buClr>
                <a:schemeClr val="dk1"/>
              </a:buClr>
              <a:buFont typeface="Arial"/>
              <a:buNone/>
            </a:pPr>
            <a:r>
              <a:rPr lang="en-US" sz="1550" b="1" i="0" u="none" strike="noStrike" cap="none">
                <a:solidFill>
                  <a:schemeClr val="dk1"/>
                </a:solidFill>
                <a:latin typeface="Source Sans Pro"/>
                <a:ea typeface="Source Sans Pro"/>
                <a:cs typeface="Source Sans Pro"/>
                <a:sym typeface="Source Sans Pro"/>
              </a:rPr>
              <a:t>	rr would look recessive</a:t>
            </a:r>
            <a:endParaRPr/>
          </a:p>
          <a:p>
            <a:pPr marL="342900" marR="0" lvl="0" indent="-342900" algn="l" rtl="0">
              <a:lnSpc>
                <a:spcPct val="80000"/>
              </a:lnSpc>
              <a:spcBef>
                <a:spcPts val="800"/>
              </a:spcBef>
              <a:spcAft>
                <a:spcPts val="0"/>
              </a:spcAft>
              <a:buClr>
                <a:schemeClr val="dk1"/>
              </a:buClr>
              <a:buFont typeface="Arial"/>
              <a:buNone/>
            </a:pPr>
            <a:endParaRPr sz="1550" b="1" i="0" u="none" strike="noStrike" cap="none">
              <a:solidFill>
                <a:schemeClr val="dk1"/>
              </a:solidFill>
              <a:latin typeface="Source Sans Pro"/>
              <a:ea typeface="Source Sans Pro"/>
              <a:cs typeface="Source Sans Pro"/>
              <a:sym typeface="Source Sans Pro"/>
            </a:endParaRPr>
          </a:p>
          <a:p>
            <a:pPr marL="342900" marR="0" lvl="0" indent="-342900" algn="l" rtl="0">
              <a:lnSpc>
                <a:spcPct val="80000"/>
              </a:lnSpc>
              <a:spcBef>
                <a:spcPts val="800"/>
              </a:spcBef>
              <a:spcAft>
                <a:spcPts val="0"/>
              </a:spcAft>
              <a:buClr>
                <a:schemeClr val="dk1"/>
              </a:buClr>
              <a:buFont typeface="Arial"/>
              <a:buNone/>
            </a:pPr>
            <a:endParaRPr sz="1550" b="1" i="0" u="none" strike="noStrike" cap="none">
              <a:solidFill>
                <a:schemeClr val="dk1"/>
              </a:solidFill>
              <a:latin typeface="Source Sans Pro"/>
              <a:ea typeface="Source Sans Pro"/>
              <a:cs typeface="Source Sans Pro"/>
              <a:sym typeface="Source Sans Pro"/>
            </a:endParaRPr>
          </a:p>
        </p:txBody>
      </p:sp>
      <p:sp>
        <p:nvSpPr>
          <p:cNvPr id="302" name="Google Shape;302;p31"/>
          <p:cNvSpPr txBox="1">
            <a:spLocks noGrp="1"/>
          </p:cNvSpPr>
          <p:nvPr>
            <p:ph type="body" idx="2"/>
          </p:nvPr>
        </p:nvSpPr>
        <p:spPr>
          <a:xfrm>
            <a:off x="4700025" y="702526"/>
            <a:ext cx="3200400" cy="4107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Font typeface="Arial"/>
              <a:buNone/>
            </a:pPr>
            <a:r>
              <a:rPr lang="en-US" sz="1550" b="1" i="0" u="none" strike="noStrike" cap="none">
                <a:solidFill>
                  <a:schemeClr val="dk1"/>
                </a:solidFill>
                <a:latin typeface="Source Sans Pro"/>
                <a:ea typeface="Source Sans Pro"/>
                <a:cs typeface="Source Sans Pro"/>
                <a:sym typeface="Source Sans Pro"/>
              </a:rPr>
              <a:t>This diagram shows the cross between 2 heterozygous purple flowers</a:t>
            </a:r>
            <a:endParaRPr/>
          </a:p>
          <a:p>
            <a:pPr marL="342900" marR="0" lvl="0" indent="-342900" algn="l" rtl="0">
              <a:lnSpc>
                <a:spcPct val="80000"/>
              </a:lnSpc>
              <a:spcBef>
                <a:spcPts val="800"/>
              </a:spcBef>
              <a:spcAft>
                <a:spcPts val="0"/>
              </a:spcAft>
              <a:buClr>
                <a:schemeClr val="dk1"/>
              </a:buClr>
              <a:buFont typeface="Arial"/>
              <a:buNone/>
            </a:pPr>
            <a:r>
              <a:rPr lang="en-US" sz="1550" b="1" i="0" u="none" strike="noStrike" cap="none">
                <a:solidFill>
                  <a:schemeClr val="dk1"/>
                </a:solidFill>
                <a:latin typeface="Source Sans Pro"/>
                <a:ea typeface="Source Sans Pro"/>
                <a:cs typeface="Source Sans Pro"/>
                <a:sym typeface="Source Sans Pro"/>
              </a:rPr>
              <a:t>Cross  is:   Bb    x      Bb</a:t>
            </a:r>
            <a:endParaRPr/>
          </a:p>
          <a:p>
            <a:pPr marL="342900" marR="0" lvl="0" indent="-342900" algn="l" rtl="0">
              <a:lnSpc>
                <a:spcPct val="80000"/>
              </a:lnSpc>
              <a:spcBef>
                <a:spcPts val="800"/>
              </a:spcBef>
              <a:spcAft>
                <a:spcPts val="0"/>
              </a:spcAft>
              <a:buClr>
                <a:schemeClr val="dk1"/>
              </a:buClr>
              <a:buFont typeface="Arial"/>
              <a:buNone/>
            </a:pPr>
            <a:r>
              <a:rPr lang="en-US" sz="1550" b="1" i="0" u="none" strike="noStrike" cap="none">
                <a:solidFill>
                  <a:schemeClr val="dk1"/>
                </a:solidFill>
                <a:latin typeface="Source Sans Pro"/>
                <a:ea typeface="Source Sans Pro"/>
                <a:cs typeface="Source Sans Pro"/>
                <a:sym typeface="Source Sans Pro"/>
              </a:rPr>
              <a:t>Notice that 75% are purple and 25% white</a:t>
            </a:r>
            <a:endParaRPr sz="1550" b="1" i="0" u="none" strike="noStrike" cap="none">
              <a:solidFill>
                <a:schemeClr val="dk1"/>
              </a:solidFill>
              <a:latin typeface="Source Sans Pro"/>
              <a:ea typeface="Source Sans Pro"/>
              <a:cs typeface="Source Sans Pro"/>
              <a:sym typeface="Source Sans Pro"/>
            </a:endParaRPr>
          </a:p>
        </p:txBody>
      </p:sp>
      <p:sp>
        <p:nvSpPr>
          <p:cNvPr id="303" name="Google Shape;303;p31"/>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GENETICS</a:t>
            </a:r>
            <a:endParaRPr sz="2800" b="0" i="0" u="none" strike="noStrike" cap="none">
              <a:solidFill>
                <a:schemeClr val="dk1"/>
              </a:solidFill>
              <a:latin typeface="Souce Sans Pro"/>
              <a:ea typeface="Souce Sans Pro"/>
              <a:cs typeface="Souce Sans Pro"/>
              <a:sym typeface="Souce Sans Pro"/>
            </a:endParaRPr>
          </a:p>
        </p:txBody>
      </p:sp>
      <p:pic>
        <p:nvPicPr>
          <p:cNvPr id="304" name="Google Shape;304;p31"/>
          <p:cNvPicPr preferRelativeResize="0"/>
          <p:nvPr/>
        </p:nvPicPr>
        <p:blipFill rotWithShape="1">
          <a:blip r:embed="rId3">
            <a:alphaModFix/>
          </a:blip>
          <a:srcRect/>
          <a:stretch/>
        </p:blipFill>
        <p:spPr>
          <a:xfrm>
            <a:off x="4724400" y="2667000"/>
            <a:ext cx="4016375" cy="4016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4"/>
          <p:cNvSpPr txBox="1">
            <a:spLocks noGrp="1"/>
          </p:cNvSpPr>
          <p:nvPr>
            <p:ph type="title"/>
          </p:nvPr>
        </p:nvSpPr>
        <p:spPr>
          <a:xfrm>
            <a:off x="899160" y="354874"/>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BIOMOLECULES</a:t>
            </a:r>
            <a:endParaRPr sz="2800" b="0" i="0" u="none" strike="noStrike" cap="none">
              <a:solidFill>
                <a:schemeClr val="dk1"/>
              </a:solidFill>
              <a:latin typeface="Souce Sans Pro"/>
              <a:ea typeface="Souce Sans Pro"/>
              <a:cs typeface="Souce Sans Pro"/>
              <a:sym typeface="Souce Sans Pro"/>
            </a:endParaRPr>
          </a:p>
        </p:txBody>
      </p:sp>
      <p:graphicFrame>
        <p:nvGraphicFramePr>
          <p:cNvPr id="106" name="Google Shape;106;p14"/>
          <p:cNvGraphicFramePr/>
          <p:nvPr/>
        </p:nvGraphicFramePr>
        <p:xfrm>
          <a:off x="609600" y="1117914"/>
          <a:ext cx="8016875" cy="5511450"/>
        </p:xfrm>
        <a:graphic>
          <a:graphicData uri="http://schemas.openxmlformats.org/drawingml/2006/table">
            <a:tbl>
              <a:tblPr firstRow="1" bandRow="1">
                <a:noFill/>
                <a:tableStyleId>{B83F01CB-ADD3-44D3-9FE0-75CF4395DFB7}</a:tableStyleId>
              </a:tblPr>
              <a:tblGrid>
                <a:gridCol w="15240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997075">
                  <a:extLst>
                    <a:ext uri="{9D8B030D-6E8A-4147-A177-3AD203B41FA5}">
                      <a16:colId xmlns:a16="http://schemas.microsoft.com/office/drawing/2014/main" val="20004"/>
                    </a:ext>
                  </a:extLst>
                </a:gridCol>
              </a:tblGrid>
              <a:tr h="684850">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r>
                        <a:rPr lang="en-US" sz="1800" u="none" strike="noStrike" cap="none"/>
                        <a:t>Building Block</a:t>
                      </a:r>
                      <a:endParaRPr sz="1800" u="none" strike="noStrike" cap="none"/>
                    </a:p>
                  </a:txBody>
                  <a:tcPr marL="91450" marR="91450" marT="45725" marB="45725"/>
                </a:tc>
                <a:tc>
                  <a:txBody>
                    <a:bodyPr/>
                    <a:lstStyle/>
                    <a:p>
                      <a:pPr marL="0" marR="0" lvl="0" indent="0" algn="l" rtl="0">
                        <a:spcBef>
                          <a:spcPts val="0"/>
                        </a:spcBef>
                        <a:spcAft>
                          <a:spcPts val="0"/>
                        </a:spcAft>
                        <a:buNone/>
                      </a:pPr>
                      <a:r>
                        <a:rPr lang="en-US" sz="1800" u="none" strike="noStrike" cap="none"/>
                        <a:t>Uses</a:t>
                      </a:r>
                      <a:endParaRPr sz="1800" u="none" strike="noStrike" cap="none"/>
                    </a:p>
                  </a:txBody>
                  <a:tcPr marL="91450" marR="91450" marT="45725" marB="45725"/>
                </a:tc>
                <a:tc>
                  <a:txBody>
                    <a:bodyPr/>
                    <a:lstStyle/>
                    <a:p>
                      <a:pPr marL="0" marR="0" lvl="0" indent="0" algn="l" rtl="0">
                        <a:spcBef>
                          <a:spcPts val="0"/>
                        </a:spcBef>
                        <a:spcAft>
                          <a:spcPts val="0"/>
                        </a:spcAft>
                        <a:buNone/>
                      </a:pPr>
                      <a:r>
                        <a:rPr lang="en-US" sz="1800" u="none" strike="noStrike" cap="none"/>
                        <a:t>Examples</a:t>
                      </a:r>
                      <a:endParaRPr sz="1800" u="none" strike="noStrike" cap="none"/>
                    </a:p>
                  </a:txBody>
                  <a:tcPr marL="91450" marR="91450" marT="45725" marB="45725"/>
                </a:tc>
                <a:tc>
                  <a:txBody>
                    <a:bodyPr/>
                    <a:lstStyle/>
                    <a:p>
                      <a:pPr marL="0" marR="0" lvl="0" indent="0" algn="l" rtl="0">
                        <a:spcBef>
                          <a:spcPts val="0"/>
                        </a:spcBef>
                        <a:spcAft>
                          <a:spcPts val="0"/>
                        </a:spcAft>
                        <a:buNone/>
                      </a:pPr>
                      <a:r>
                        <a:rPr lang="en-US" sz="1800" u="none" strike="noStrike" cap="none"/>
                        <a:t>Test</a:t>
                      </a:r>
                      <a:endParaRPr sz="1800" u="none" strike="noStrike" cap="none"/>
                    </a:p>
                  </a:txBody>
                  <a:tcPr marL="91450" marR="91450" marT="45725" marB="45725"/>
                </a:tc>
                <a:extLst>
                  <a:ext uri="{0D108BD9-81ED-4DB2-BD59-A6C34878D82A}">
                    <a16:rowId xmlns:a16="http://schemas.microsoft.com/office/drawing/2014/main" val="10000"/>
                  </a:ext>
                </a:extLst>
              </a:tr>
              <a:tr h="1402325">
                <a:tc>
                  <a:txBody>
                    <a:bodyPr/>
                    <a:lstStyle/>
                    <a:p>
                      <a:pPr marL="0" marR="0" lvl="0" indent="0" algn="l" rtl="0">
                        <a:spcBef>
                          <a:spcPts val="0"/>
                        </a:spcBef>
                        <a:spcAft>
                          <a:spcPts val="0"/>
                        </a:spcAft>
                        <a:buNone/>
                      </a:pPr>
                      <a:r>
                        <a:rPr lang="en-US" sz="1800" b="1" u="none" strike="noStrike" cap="none"/>
                        <a:t>Carbohydrate</a:t>
                      </a:r>
                      <a:endParaRPr/>
                    </a:p>
                    <a:p>
                      <a:pPr marL="0" marR="0" lvl="0" indent="0" algn="l" rtl="0">
                        <a:spcBef>
                          <a:spcPts val="0"/>
                        </a:spcBef>
                        <a:spcAft>
                          <a:spcPts val="0"/>
                        </a:spcAft>
                        <a:buNone/>
                      </a:pPr>
                      <a:endParaRPr sz="1800" b="1" u="none" strike="noStrike" cap="none"/>
                    </a:p>
                  </a:txBody>
                  <a:tcPr marL="91450" marR="91450" marT="45725" marB="45725"/>
                </a:tc>
                <a:tc>
                  <a:txBody>
                    <a:bodyPr/>
                    <a:lstStyle/>
                    <a:p>
                      <a:pPr marL="0" marR="0" lvl="0" indent="0" algn="l" rtl="0">
                        <a:spcBef>
                          <a:spcPts val="0"/>
                        </a:spcBef>
                        <a:spcAft>
                          <a:spcPts val="0"/>
                        </a:spcAft>
                        <a:buNone/>
                      </a:pPr>
                      <a:r>
                        <a:rPr lang="en-US" sz="1800" u="none" strike="noStrike" cap="none"/>
                        <a:t>Simple sugars</a:t>
                      </a:r>
                      <a:endParaRPr sz="1800" u="none" strike="noStrike" cap="none"/>
                    </a:p>
                  </a:txBody>
                  <a:tcPr marL="91450" marR="91450" marT="45725" marB="45725"/>
                </a:tc>
                <a:tc>
                  <a:txBody>
                    <a:bodyPr/>
                    <a:lstStyle/>
                    <a:p>
                      <a:pPr marL="0" marR="0" lvl="0" indent="0" algn="l" rtl="0">
                        <a:spcBef>
                          <a:spcPts val="0"/>
                        </a:spcBef>
                        <a:spcAft>
                          <a:spcPts val="0"/>
                        </a:spcAft>
                        <a:buNone/>
                      </a:pPr>
                      <a:r>
                        <a:rPr lang="en-US" sz="1600" u="none" strike="noStrike" cap="none"/>
                        <a:t>Ready source of energy</a:t>
                      </a:r>
                      <a:endParaRPr sz="1600" u="none" strike="noStrike" cap="none"/>
                    </a:p>
                  </a:txBody>
                  <a:tcPr marL="91450" marR="91450" marT="45725" marB="45725"/>
                </a:tc>
                <a:tc>
                  <a:txBody>
                    <a:bodyPr/>
                    <a:lstStyle/>
                    <a:p>
                      <a:pPr marL="0" marR="0" lvl="0" indent="0" algn="l" rtl="0">
                        <a:spcBef>
                          <a:spcPts val="0"/>
                        </a:spcBef>
                        <a:spcAft>
                          <a:spcPts val="0"/>
                        </a:spcAft>
                        <a:buNone/>
                      </a:pPr>
                      <a:r>
                        <a:rPr lang="en-US" sz="1600" u="none" strike="noStrike" cap="none"/>
                        <a:t>Glucose</a:t>
                      </a:r>
                      <a:endParaRPr/>
                    </a:p>
                    <a:p>
                      <a:pPr marL="0" marR="0" lvl="0" indent="0" algn="l" rtl="0">
                        <a:spcBef>
                          <a:spcPts val="0"/>
                        </a:spcBef>
                        <a:spcAft>
                          <a:spcPts val="0"/>
                        </a:spcAft>
                        <a:buNone/>
                      </a:pPr>
                      <a:r>
                        <a:rPr lang="en-US" sz="1600" u="none" strike="noStrike" cap="none"/>
                        <a:t>Glycogen</a:t>
                      </a:r>
                      <a:endParaRPr/>
                    </a:p>
                    <a:p>
                      <a:pPr marL="0" marR="0" lvl="0" indent="0" algn="l" rtl="0">
                        <a:spcBef>
                          <a:spcPts val="0"/>
                        </a:spcBef>
                        <a:spcAft>
                          <a:spcPts val="0"/>
                        </a:spcAft>
                        <a:buNone/>
                      </a:pPr>
                      <a:r>
                        <a:rPr lang="en-US" sz="1600" u="none" strike="noStrike" cap="none"/>
                        <a:t>Cellulose</a:t>
                      </a:r>
                      <a:endParaRPr/>
                    </a:p>
                    <a:p>
                      <a:pPr marL="0" marR="0" lvl="0" indent="0" algn="l" rtl="0">
                        <a:spcBef>
                          <a:spcPts val="0"/>
                        </a:spcBef>
                        <a:spcAft>
                          <a:spcPts val="0"/>
                        </a:spcAft>
                        <a:buNone/>
                      </a:pPr>
                      <a:r>
                        <a:rPr lang="en-US" sz="1600" u="none" strike="noStrike" cap="none"/>
                        <a:t>Starch</a:t>
                      </a:r>
                      <a:endParaRPr sz="1600" u="none" strike="noStrike" cap="none"/>
                    </a:p>
                  </a:txBody>
                  <a:tcPr marL="91450" marR="91450" marT="45725" marB="45725"/>
                </a:tc>
                <a:tc>
                  <a:txBody>
                    <a:bodyPr/>
                    <a:lstStyle/>
                    <a:p>
                      <a:pPr marL="285750" marR="0" lvl="0" indent="-285750" algn="l" rtl="0">
                        <a:spcBef>
                          <a:spcPts val="0"/>
                        </a:spcBef>
                        <a:spcAft>
                          <a:spcPts val="0"/>
                        </a:spcAft>
                        <a:buClr>
                          <a:schemeClr val="dk1"/>
                        </a:buClr>
                        <a:buSzPts val="1600"/>
                        <a:buFont typeface="Arial"/>
                        <a:buChar char="•"/>
                      </a:pPr>
                      <a:r>
                        <a:rPr lang="en-US" sz="1600" u="none" strike="noStrike" cap="none"/>
                        <a:t>STARCH turns purple in iodine</a:t>
                      </a:r>
                      <a:endParaRPr/>
                    </a:p>
                    <a:p>
                      <a:pPr marL="285750" marR="0" lvl="0" indent="-285750" algn="l" rtl="0">
                        <a:spcBef>
                          <a:spcPts val="0"/>
                        </a:spcBef>
                        <a:spcAft>
                          <a:spcPts val="0"/>
                        </a:spcAft>
                        <a:buClr>
                          <a:schemeClr val="dk1"/>
                        </a:buClr>
                        <a:buSzPts val="1600"/>
                        <a:buFont typeface="Arial"/>
                        <a:buChar char="•"/>
                      </a:pPr>
                      <a:r>
                        <a:rPr lang="en-US" sz="1600" u="none" strike="noStrike" cap="none"/>
                        <a:t>SUGARS react with Benedict’s Solution</a:t>
                      </a:r>
                      <a:endParaRPr sz="1600" u="none" strike="noStrike" cap="none"/>
                    </a:p>
                  </a:txBody>
                  <a:tcPr marL="91450" marR="91450" marT="45725" marB="45725"/>
                </a:tc>
                <a:extLst>
                  <a:ext uri="{0D108BD9-81ED-4DB2-BD59-A6C34878D82A}">
                    <a16:rowId xmlns:a16="http://schemas.microsoft.com/office/drawing/2014/main" val="10001"/>
                  </a:ext>
                </a:extLst>
              </a:tr>
              <a:tr h="1924125">
                <a:tc>
                  <a:txBody>
                    <a:bodyPr/>
                    <a:lstStyle/>
                    <a:p>
                      <a:pPr marL="0" marR="0" lvl="0" indent="0" algn="l" rtl="0">
                        <a:spcBef>
                          <a:spcPts val="0"/>
                        </a:spcBef>
                        <a:spcAft>
                          <a:spcPts val="0"/>
                        </a:spcAft>
                        <a:buNone/>
                      </a:pPr>
                      <a:r>
                        <a:rPr lang="en-US" sz="1800" b="1" u="none" strike="noStrike" cap="none"/>
                        <a:t>Protein</a:t>
                      </a:r>
                      <a:endParaRPr sz="1800" b="1" u="none" strike="noStrike" cap="none"/>
                    </a:p>
                  </a:txBody>
                  <a:tcPr marL="91450" marR="91450" marT="45725" marB="45725"/>
                </a:tc>
                <a:tc>
                  <a:txBody>
                    <a:bodyPr/>
                    <a:lstStyle/>
                    <a:p>
                      <a:pPr marL="0" marR="0" lvl="0" indent="0" algn="l" rtl="0">
                        <a:spcBef>
                          <a:spcPts val="0"/>
                        </a:spcBef>
                        <a:spcAft>
                          <a:spcPts val="0"/>
                        </a:spcAft>
                        <a:buNone/>
                      </a:pPr>
                      <a:r>
                        <a:rPr lang="en-US" sz="1800" u="none" strike="noStrike" cap="none"/>
                        <a:t>Amino acids</a:t>
                      </a:r>
                      <a:endParaRPr sz="1800" u="none" strike="noStrike" cap="none"/>
                    </a:p>
                  </a:txBody>
                  <a:tcPr marL="91450" marR="91450" marT="45725" marB="45725"/>
                </a:tc>
                <a:tc>
                  <a:txBody>
                    <a:bodyPr/>
                    <a:lstStyle/>
                    <a:p>
                      <a:pPr marL="285750" marR="0" lvl="0" indent="-285750" algn="l" rtl="0">
                        <a:spcBef>
                          <a:spcPts val="0"/>
                        </a:spcBef>
                        <a:spcAft>
                          <a:spcPts val="0"/>
                        </a:spcAft>
                        <a:buClr>
                          <a:schemeClr val="dk1"/>
                        </a:buClr>
                        <a:buSzPts val="1600"/>
                        <a:buFont typeface="Arial"/>
                        <a:buChar char="•"/>
                      </a:pPr>
                      <a:r>
                        <a:rPr lang="en-US" sz="1600" u="none" strike="noStrike" cap="none"/>
                        <a:t>Transport</a:t>
                      </a:r>
                      <a:endParaRPr/>
                    </a:p>
                    <a:p>
                      <a:pPr marL="285750" marR="0" lvl="0" indent="-285750" algn="l" rtl="0">
                        <a:spcBef>
                          <a:spcPts val="0"/>
                        </a:spcBef>
                        <a:spcAft>
                          <a:spcPts val="0"/>
                        </a:spcAft>
                        <a:buClr>
                          <a:schemeClr val="dk1"/>
                        </a:buClr>
                        <a:buSzPts val="1600"/>
                        <a:buFont typeface="Arial"/>
                        <a:buChar char="•"/>
                      </a:pPr>
                      <a:r>
                        <a:rPr lang="en-US" sz="1600" u="none" strike="noStrike" cap="none"/>
                        <a:t>Speed up reactions</a:t>
                      </a:r>
                      <a:endParaRPr/>
                    </a:p>
                    <a:p>
                      <a:pPr marL="285750" marR="0" lvl="0" indent="-285750" algn="l" rtl="0">
                        <a:spcBef>
                          <a:spcPts val="0"/>
                        </a:spcBef>
                        <a:spcAft>
                          <a:spcPts val="0"/>
                        </a:spcAft>
                        <a:buClr>
                          <a:schemeClr val="dk1"/>
                        </a:buClr>
                        <a:buSzPts val="1600"/>
                        <a:buFont typeface="Arial"/>
                        <a:buChar char="•"/>
                      </a:pPr>
                      <a:r>
                        <a:rPr lang="en-US" sz="1600" u="none" strike="noStrike" cap="none"/>
                        <a:t>Immunity</a:t>
                      </a:r>
                      <a:endParaRPr/>
                    </a:p>
                    <a:p>
                      <a:pPr marL="285750" marR="0" lvl="0" indent="-285750" algn="l" rtl="0">
                        <a:spcBef>
                          <a:spcPts val="0"/>
                        </a:spcBef>
                        <a:spcAft>
                          <a:spcPts val="0"/>
                        </a:spcAft>
                        <a:buClr>
                          <a:schemeClr val="dk1"/>
                        </a:buClr>
                        <a:buSzPts val="1600"/>
                        <a:buFont typeface="Arial"/>
                        <a:buChar char="•"/>
                      </a:pPr>
                      <a:r>
                        <a:rPr lang="en-US" sz="1600" u="none" strike="noStrike" cap="none"/>
                        <a:t>Cell communication</a:t>
                      </a:r>
                      <a:endParaRPr sz="1600" u="none" strike="noStrike" cap="none"/>
                    </a:p>
                  </a:txBody>
                  <a:tcPr marL="91450" marR="91450" marT="45725" marB="45725"/>
                </a:tc>
                <a:tc>
                  <a:txBody>
                    <a:bodyPr/>
                    <a:lstStyle/>
                    <a:p>
                      <a:pPr marL="0" marR="0" lvl="0" indent="0" algn="l" rtl="0">
                        <a:spcBef>
                          <a:spcPts val="0"/>
                        </a:spcBef>
                        <a:spcAft>
                          <a:spcPts val="0"/>
                        </a:spcAft>
                        <a:buNone/>
                      </a:pPr>
                      <a:r>
                        <a:rPr lang="en-US" sz="1600" u="none" strike="noStrike" cap="none"/>
                        <a:t>Enzymes (-ase)</a:t>
                      </a:r>
                      <a:endParaRPr/>
                    </a:p>
                    <a:p>
                      <a:pPr marL="0" marR="0" lvl="0" indent="0" algn="l" rtl="0">
                        <a:spcBef>
                          <a:spcPts val="0"/>
                        </a:spcBef>
                        <a:spcAft>
                          <a:spcPts val="0"/>
                        </a:spcAft>
                        <a:buNone/>
                      </a:pPr>
                      <a:r>
                        <a:rPr lang="en-US" sz="1600" u="none" strike="noStrike" cap="none"/>
                        <a:t>Hemoglobin</a:t>
                      </a:r>
                      <a:endParaRPr/>
                    </a:p>
                    <a:p>
                      <a:pPr marL="0" marR="0" lvl="0" indent="0" algn="l" rtl="0">
                        <a:spcBef>
                          <a:spcPts val="0"/>
                        </a:spcBef>
                        <a:spcAft>
                          <a:spcPts val="0"/>
                        </a:spcAft>
                        <a:buNone/>
                      </a:pPr>
                      <a:r>
                        <a:rPr lang="en-US" sz="1600" u="none" strike="noStrike" cap="none"/>
                        <a:t>Antibodies</a:t>
                      </a:r>
                      <a:endParaRPr/>
                    </a:p>
                    <a:p>
                      <a:pPr marL="0" marR="0" lvl="0" indent="0" algn="l" rtl="0">
                        <a:spcBef>
                          <a:spcPts val="0"/>
                        </a:spcBef>
                        <a:spcAft>
                          <a:spcPts val="0"/>
                        </a:spcAft>
                        <a:buNone/>
                      </a:pPr>
                      <a:r>
                        <a:rPr lang="en-US" sz="1600" u="none" strike="noStrike" cap="none"/>
                        <a:t>Protein hormones (insulin)</a:t>
                      </a:r>
                      <a:endParaRPr sz="1600" u="none" strike="noStrike" cap="none"/>
                    </a:p>
                  </a:txBody>
                  <a:tcPr marL="91450" marR="91450" marT="45725" marB="45725"/>
                </a:tc>
                <a:tc>
                  <a:txBody>
                    <a:bodyPr/>
                    <a:lstStyle/>
                    <a:p>
                      <a:pPr marL="285750" marR="0" lvl="0" indent="-285750" algn="l" rtl="0">
                        <a:spcBef>
                          <a:spcPts val="0"/>
                        </a:spcBef>
                        <a:spcAft>
                          <a:spcPts val="0"/>
                        </a:spcAft>
                        <a:buClr>
                          <a:schemeClr val="dk1"/>
                        </a:buClr>
                        <a:buSzPts val="1600"/>
                        <a:buFont typeface="Arial"/>
                        <a:buChar char="•"/>
                      </a:pPr>
                      <a:r>
                        <a:rPr lang="en-US" sz="1600" u="none" strike="noStrike" cap="none"/>
                        <a:t>Reacts with Biuret Solution</a:t>
                      </a:r>
                      <a:endParaRPr sz="1600" u="none" strike="noStrike" cap="none"/>
                    </a:p>
                  </a:txBody>
                  <a:tcPr marL="91450" marR="91450" marT="45725" marB="45725"/>
                </a:tc>
                <a:extLst>
                  <a:ext uri="{0D108BD9-81ED-4DB2-BD59-A6C34878D82A}">
                    <a16:rowId xmlns:a16="http://schemas.microsoft.com/office/drawing/2014/main" val="10002"/>
                  </a:ext>
                </a:extLst>
              </a:tr>
              <a:tr h="880525">
                <a:tc>
                  <a:txBody>
                    <a:bodyPr/>
                    <a:lstStyle/>
                    <a:p>
                      <a:pPr marL="0" marR="0" lvl="0" indent="0" algn="l" rtl="0">
                        <a:spcBef>
                          <a:spcPts val="0"/>
                        </a:spcBef>
                        <a:spcAft>
                          <a:spcPts val="0"/>
                        </a:spcAft>
                        <a:buNone/>
                      </a:pPr>
                      <a:r>
                        <a:rPr lang="en-US" sz="1800" b="1" u="none" strike="noStrike" cap="none"/>
                        <a:t>Lipid</a:t>
                      </a:r>
                      <a:endParaRPr sz="1800" b="1" u="none" strike="noStrike" cap="none"/>
                    </a:p>
                  </a:txBody>
                  <a:tcPr marL="91450" marR="91450" marT="45725" marB="45725"/>
                </a:tc>
                <a:tc>
                  <a:txBody>
                    <a:bodyPr/>
                    <a:lstStyle/>
                    <a:p>
                      <a:pPr marL="0" marR="0" lvl="0" indent="0" algn="l" rtl="0">
                        <a:spcBef>
                          <a:spcPts val="0"/>
                        </a:spcBef>
                        <a:spcAft>
                          <a:spcPts val="0"/>
                        </a:spcAft>
                        <a:buNone/>
                      </a:pPr>
                      <a:r>
                        <a:rPr lang="en-US" sz="1400" u="none" strike="noStrike" cap="none"/>
                        <a:t>Fatty Acids</a:t>
                      </a:r>
                      <a:endParaRPr sz="1400" u="none" strike="noStrike" cap="none"/>
                    </a:p>
                  </a:txBody>
                  <a:tcPr marL="91450" marR="91450" marT="45725" marB="45725"/>
                </a:tc>
                <a:tc>
                  <a:txBody>
                    <a:bodyPr/>
                    <a:lstStyle/>
                    <a:p>
                      <a:pPr marL="285750" marR="0" lvl="0" indent="-285750" algn="l" rtl="0">
                        <a:spcBef>
                          <a:spcPts val="0"/>
                        </a:spcBef>
                        <a:spcAft>
                          <a:spcPts val="0"/>
                        </a:spcAft>
                        <a:buClr>
                          <a:schemeClr val="dk1"/>
                        </a:buClr>
                        <a:buSzPts val="1600"/>
                        <a:buFont typeface="Arial"/>
                        <a:buChar char="•"/>
                      </a:pPr>
                      <a:r>
                        <a:rPr lang="en-US" sz="1600" u="none" strike="noStrike" cap="none"/>
                        <a:t>Back up energy source</a:t>
                      </a:r>
                      <a:endParaRPr/>
                    </a:p>
                    <a:p>
                      <a:pPr marL="285750" marR="0" lvl="0" indent="-285750" algn="l" rtl="0">
                        <a:spcBef>
                          <a:spcPts val="0"/>
                        </a:spcBef>
                        <a:spcAft>
                          <a:spcPts val="0"/>
                        </a:spcAft>
                        <a:buClr>
                          <a:schemeClr val="dk1"/>
                        </a:buClr>
                        <a:buSzPts val="1600"/>
                        <a:buFont typeface="Arial"/>
                        <a:buChar char="•"/>
                      </a:pPr>
                      <a:r>
                        <a:rPr lang="en-US" sz="1600" u="none" strike="noStrike" cap="none"/>
                        <a:t>In membrane</a:t>
                      </a:r>
                      <a:endParaRPr sz="1600" u="none" strike="noStrike" cap="none"/>
                    </a:p>
                  </a:txBody>
                  <a:tcPr marL="91450" marR="91450" marT="45725" marB="45725"/>
                </a:tc>
                <a:tc>
                  <a:txBody>
                    <a:bodyPr/>
                    <a:lstStyle/>
                    <a:p>
                      <a:pPr marL="0" marR="0" lvl="0" indent="0" algn="l" rtl="0">
                        <a:spcBef>
                          <a:spcPts val="0"/>
                        </a:spcBef>
                        <a:spcAft>
                          <a:spcPts val="0"/>
                        </a:spcAft>
                        <a:buNone/>
                      </a:pPr>
                      <a:r>
                        <a:rPr lang="en-US" sz="1600" u="none" strike="noStrike" cap="none"/>
                        <a:t>Fats, oils</a:t>
                      </a:r>
                      <a:endParaRPr sz="1600" u="none" strike="noStrike" cap="none"/>
                    </a:p>
                  </a:txBody>
                  <a:tcPr marL="91450" marR="91450" marT="45725" marB="45725"/>
                </a:tc>
                <a:tc>
                  <a:txBody>
                    <a:bodyPr/>
                    <a:lstStyle/>
                    <a:p>
                      <a:pPr marL="285750" marR="0" lvl="0" indent="-285750" algn="l" rtl="0">
                        <a:spcBef>
                          <a:spcPts val="0"/>
                        </a:spcBef>
                        <a:spcAft>
                          <a:spcPts val="0"/>
                        </a:spcAft>
                        <a:buClr>
                          <a:schemeClr val="dk1"/>
                        </a:buClr>
                        <a:buSzPts val="1600"/>
                        <a:buFont typeface="Arial"/>
                        <a:buChar char="•"/>
                      </a:pPr>
                      <a:r>
                        <a:rPr lang="en-US" sz="1600" u="none" strike="noStrike" cap="none"/>
                        <a:t>Leaves oily spot on brown paper bag</a:t>
                      </a:r>
                      <a:endParaRPr sz="1600" u="none" strike="noStrike" cap="none"/>
                    </a:p>
                  </a:txBody>
                  <a:tcPr marL="91450" marR="91450" marT="45725" marB="45725"/>
                </a:tc>
                <a:extLst>
                  <a:ext uri="{0D108BD9-81ED-4DB2-BD59-A6C34878D82A}">
                    <a16:rowId xmlns:a16="http://schemas.microsoft.com/office/drawing/2014/main" val="10003"/>
                  </a:ext>
                </a:extLst>
              </a:tr>
              <a:tr h="619625">
                <a:tc>
                  <a:txBody>
                    <a:bodyPr/>
                    <a:lstStyle/>
                    <a:p>
                      <a:pPr marL="0" marR="0" lvl="0" indent="0" algn="l" rtl="0">
                        <a:spcBef>
                          <a:spcPts val="0"/>
                        </a:spcBef>
                        <a:spcAft>
                          <a:spcPts val="0"/>
                        </a:spcAft>
                        <a:buNone/>
                      </a:pPr>
                      <a:r>
                        <a:rPr lang="en-US" sz="1800" b="1" u="none" strike="noStrike" cap="none"/>
                        <a:t>Nucleic Acid</a:t>
                      </a:r>
                      <a:endParaRPr sz="1800" b="1" u="none" strike="noStrike" cap="none"/>
                    </a:p>
                  </a:txBody>
                  <a:tcPr marL="91450" marR="91450" marT="45725" marB="45725"/>
                </a:tc>
                <a:tc>
                  <a:txBody>
                    <a:bodyPr/>
                    <a:lstStyle/>
                    <a:p>
                      <a:pPr marL="0" marR="0" lvl="0" indent="0" algn="l" rtl="0">
                        <a:spcBef>
                          <a:spcPts val="0"/>
                        </a:spcBef>
                        <a:spcAft>
                          <a:spcPts val="0"/>
                        </a:spcAft>
                        <a:buNone/>
                      </a:pPr>
                      <a:r>
                        <a:rPr lang="en-US" sz="1800" u="none" strike="noStrike" cap="none"/>
                        <a:t>Nucleotide</a:t>
                      </a:r>
                      <a:endParaRPr sz="1800" u="none" strike="noStrike" cap="none"/>
                    </a:p>
                  </a:txBody>
                  <a:tcPr marL="91450" marR="91450" marT="45725" marB="45725"/>
                </a:tc>
                <a:tc>
                  <a:txBody>
                    <a:bodyPr/>
                    <a:lstStyle/>
                    <a:p>
                      <a:pPr marL="0" marR="0" lvl="0" indent="0" algn="l" rtl="0">
                        <a:spcBef>
                          <a:spcPts val="0"/>
                        </a:spcBef>
                        <a:spcAft>
                          <a:spcPts val="0"/>
                        </a:spcAft>
                        <a:buNone/>
                      </a:pPr>
                      <a:r>
                        <a:rPr lang="en-US" sz="1600" u="none" strike="noStrike" cap="none"/>
                        <a:t>Store and transmit genetic info</a:t>
                      </a:r>
                      <a:endParaRPr sz="1600" u="none" strike="noStrike" cap="none"/>
                    </a:p>
                  </a:txBody>
                  <a:tcPr marL="91450" marR="91450" marT="45725" marB="45725"/>
                </a:tc>
                <a:tc>
                  <a:txBody>
                    <a:bodyPr/>
                    <a:lstStyle/>
                    <a:p>
                      <a:pPr marL="0" marR="0" lvl="0" indent="0" algn="l" rtl="0">
                        <a:spcBef>
                          <a:spcPts val="0"/>
                        </a:spcBef>
                        <a:spcAft>
                          <a:spcPts val="0"/>
                        </a:spcAft>
                        <a:buNone/>
                      </a:pPr>
                      <a:r>
                        <a:rPr lang="en-US" sz="1600" u="none" strike="noStrike" cap="none"/>
                        <a:t>DNA, RNA</a:t>
                      </a:r>
                      <a:endParaRPr sz="1600" u="none" strike="noStrike" cap="none"/>
                    </a:p>
                  </a:txBody>
                  <a:tcPr marL="91450" marR="91450" marT="45725" marB="45725"/>
                </a:tc>
                <a:tc>
                  <a:txBody>
                    <a:bodyPr/>
                    <a:lstStyle/>
                    <a:p>
                      <a:pPr marL="285750" marR="0" lvl="0" indent="-285750" algn="l" rtl="0">
                        <a:spcBef>
                          <a:spcPts val="0"/>
                        </a:spcBef>
                        <a:spcAft>
                          <a:spcPts val="0"/>
                        </a:spcAft>
                        <a:buClr>
                          <a:schemeClr val="dk1"/>
                        </a:buClr>
                        <a:buSzPts val="1600"/>
                        <a:buFont typeface="Arial"/>
                        <a:buChar char="•"/>
                      </a:pPr>
                      <a:r>
                        <a:rPr lang="en-US" sz="1600" u="none" strike="noStrike" cap="none"/>
                        <a:t>DNA stains (methylene blue)</a:t>
                      </a:r>
                      <a:endParaRPr sz="1600" u="none" strike="noStrike" cap="none"/>
                    </a:p>
                  </a:txBody>
                  <a:tcPr marL="91450" marR="91450" marT="45725" marB="45725"/>
                </a:tc>
                <a:extLst>
                  <a:ext uri="{0D108BD9-81ED-4DB2-BD59-A6C34878D82A}">
                    <a16:rowId xmlns:a16="http://schemas.microsoft.com/office/drawing/2014/main" val="10004"/>
                  </a:ext>
                </a:extLst>
              </a:tr>
            </a:tbl>
          </a:graphicData>
        </a:graphic>
      </p:graphicFrame>
      <p:pic>
        <p:nvPicPr>
          <p:cNvPr id="107" name="Google Shape;107;p14"/>
          <p:cNvPicPr preferRelativeResize="0"/>
          <p:nvPr/>
        </p:nvPicPr>
        <p:blipFill rotWithShape="1">
          <a:blip r:embed="rId3">
            <a:alphaModFix/>
          </a:blip>
          <a:srcRect/>
          <a:stretch/>
        </p:blipFill>
        <p:spPr>
          <a:xfrm>
            <a:off x="2480003" y="2438400"/>
            <a:ext cx="593631" cy="623207"/>
          </a:xfrm>
          <a:prstGeom prst="rect">
            <a:avLst/>
          </a:prstGeom>
          <a:noFill/>
          <a:ln>
            <a:noFill/>
          </a:ln>
        </p:spPr>
      </p:pic>
      <p:pic>
        <p:nvPicPr>
          <p:cNvPr id="108" name="Google Shape;108;p14"/>
          <p:cNvPicPr preferRelativeResize="0"/>
          <p:nvPr/>
        </p:nvPicPr>
        <p:blipFill rotWithShape="1">
          <a:blip r:embed="rId4">
            <a:alphaModFix/>
          </a:blip>
          <a:srcRect/>
          <a:stretch/>
        </p:blipFill>
        <p:spPr>
          <a:xfrm>
            <a:off x="2241042" y="3733800"/>
            <a:ext cx="1111757" cy="1060338"/>
          </a:xfrm>
          <a:prstGeom prst="rect">
            <a:avLst/>
          </a:prstGeom>
          <a:noFill/>
          <a:ln>
            <a:noFill/>
          </a:ln>
        </p:spPr>
      </p:pic>
      <p:pic>
        <p:nvPicPr>
          <p:cNvPr id="109" name="Google Shape;109;p14"/>
          <p:cNvPicPr preferRelativeResize="0"/>
          <p:nvPr/>
        </p:nvPicPr>
        <p:blipFill rotWithShape="1">
          <a:blip r:embed="rId5">
            <a:alphaModFix/>
          </a:blip>
          <a:srcRect/>
          <a:stretch/>
        </p:blipFill>
        <p:spPr>
          <a:xfrm>
            <a:off x="2590800" y="5397138"/>
            <a:ext cx="617584" cy="463188"/>
          </a:xfrm>
          <a:prstGeom prst="rect">
            <a:avLst/>
          </a:prstGeom>
          <a:noFill/>
          <a:ln>
            <a:noFill/>
          </a:ln>
        </p:spPr>
      </p:pic>
      <p:pic>
        <p:nvPicPr>
          <p:cNvPr id="110" name="Google Shape;110;p14"/>
          <p:cNvPicPr preferRelativeResize="0"/>
          <p:nvPr/>
        </p:nvPicPr>
        <p:blipFill rotWithShape="1">
          <a:blip r:embed="rId6">
            <a:alphaModFix/>
          </a:blip>
          <a:srcRect/>
          <a:stretch/>
        </p:blipFill>
        <p:spPr>
          <a:xfrm>
            <a:off x="2813519" y="6287255"/>
            <a:ext cx="539280" cy="32219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2"/>
          <p:cNvSpPr txBox="1">
            <a:spLocks noGrp="1"/>
          </p:cNvSpPr>
          <p:nvPr>
            <p:ph type="body" idx="1"/>
          </p:nvPr>
        </p:nvSpPr>
        <p:spPr>
          <a:xfrm>
            <a:off x="533400" y="1097280"/>
            <a:ext cx="3489960" cy="3712464"/>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Font typeface="Arial"/>
              <a:buNone/>
            </a:pPr>
            <a:r>
              <a:rPr lang="en-US" sz="2600" b="1" i="0" u="none" strike="noStrike" cap="none">
                <a:solidFill>
                  <a:schemeClr val="dk1"/>
                </a:solidFill>
                <a:latin typeface="Source Sans Pro"/>
                <a:ea typeface="Source Sans Pro"/>
                <a:cs typeface="Source Sans Pro"/>
                <a:sym typeface="Source Sans Pro"/>
              </a:rPr>
              <a:t>Females are XX</a:t>
            </a:r>
            <a:endParaRPr/>
          </a:p>
          <a:p>
            <a:pPr marL="342900" marR="0" lvl="0" indent="-342900" algn="l" rtl="0">
              <a:lnSpc>
                <a:spcPct val="80000"/>
              </a:lnSpc>
              <a:spcBef>
                <a:spcPts val="800"/>
              </a:spcBef>
              <a:spcAft>
                <a:spcPts val="0"/>
              </a:spcAft>
              <a:buClr>
                <a:schemeClr val="dk1"/>
              </a:buClr>
              <a:buFont typeface="Arial"/>
              <a:buNone/>
            </a:pPr>
            <a:r>
              <a:rPr lang="en-US" sz="2600" b="1" i="0" u="none" strike="noStrike" cap="none">
                <a:solidFill>
                  <a:schemeClr val="dk1"/>
                </a:solidFill>
                <a:latin typeface="Source Sans Pro"/>
                <a:ea typeface="Source Sans Pro"/>
                <a:cs typeface="Source Sans Pro"/>
                <a:sym typeface="Source Sans Pro"/>
              </a:rPr>
              <a:t>Males are XY</a:t>
            </a:r>
            <a:endParaRPr/>
          </a:p>
          <a:p>
            <a:pPr marL="342900" marR="0" lvl="0" indent="-342900" algn="l" rtl="0">
              <a:lnSpc>
                <a:spcPct val="80000"/>
              </a:lnSpc>
              <a:spcBef>
                <a:spcPts val="800"/>
              </a:spcBef>
              <a:spcAft>
                <a:spcPts val="0"/>
              </a:spcAft>
              <a:buClr>
                <a:schemeClr val="dk1"/>
              </a:buClr>
              <a:buFont typeface="Arial"/>
              <a:buNone/>
            </a:pPr>
            <a:r>
              <a:rPr lang="en-US" sz="2600" b="1" i="0" u="none" strike="noStrike" cap="none">
                <a:solidFill>
                  <a:schemeClr val="dk1"/>
                </a:solidFill>
                <a:latin typeface="Source Sans Pro"/>
                <a:ea typeface="Source Sans Pro"/>
                <a:cs typeface="Source Sans Pro"/>
                <a:sym typeface="Source Sans Pro"/>
              </a:rPr>
              <a:t>Sex-linked traits are on X chromosome</a:t>
            </a:r>
            <a:endParaRPr/>
          </a:p>
          <a:p>
            <a:pPr marL="342900" marR="0" lvl="0" indent="-342900" algn="l" rtl="0">
              <a:lnSpc>
                <a:spcPct val="80000"/>
              </a:lnSpc>
              <a:spcBef>
                <a:spcPts val="800"/>
              </a:spcBef>
              <a:spcAft>
                <a:spcPts val="0"/>
              </a:spcAft>
              <a:buClr>
                <a:schemeClr val="dk1"/>
              </a:buClr>
              <a:buFont typeface="Arial"/>
              <a:buNone/>
            </a:pPr>
            <a:r>
              <a:rPr lang="en-US" sz="2600" b="1" i="0" u="none" strike="noStrike" cap="none">
                <a:solidFill>
                  <a:schemeClr val="dk1"/>
                </a:solidFill>
                <a:latin typeface="Source Sans Pro"/>
                <a:ea typeface="Source Sans Pro"/>
                <a:cs typeface="Source Sans Pro"/>
                <a:sym typeface="Source Sans Pro"/>
              </a:rPr>
              <a:t>Trait is more common in MALES</a:t>
            </a:r>
            <a:endParaRPr/>
          </a:p>
          <a:p>
            <a:pPr marL="342900" marR="0" lvl="0" indent="-342900" algn="l" rtl="0">
              <a:lnSpc>
                <a:spcPct val="80000"/>
              </a:lnSpc>
              <a:spcBef>
                <a:spcPts val="800"/>
              </a:spcBef>
              <a:spcAft>
                <a:spcPts val="0"/>
              </a:spcAft>
              <a:buClr>
                <a:schemeClr val="dk1"/>
              </a:buClr>
              <a:buFont typeface="Arial"/>
              <a:buNone/>
            </a:pPr>
            <a:r>
              <a:rPr lang="en-US" sz="2600" b="1" i="0" u="none" strike="noStrike" cap="none">
                <a:solidFill>
                  <a:schemeClr val="dk1"/>
                </a:solidFill>
                <a:latin typeface="Source Sans Pro"/>
                <a:ea typeface="Source Sans Pro"/>
                <a:cs typeface="Source Sans Pro"/>
                <a:sym typeface="Source Sans Pro"/>
              </a:rPr>
              <a:t>Examples are colorblindness and hemophilia (blood fails to clot)</a:t>
            </a:r>
            <a:endParaRPr sz="2600" b="1" i="0" u="none" strike="noStrike" cap="none">
              <a:solidFill>
                <a:schemeClr val="dk1"/>
              </a:solidFill>
              <a:latin typeface="Source Sans Pro"/>
              <a:ea typeface="Source Sans Pro"/>
              <a:cs typeface="Source Sans Pro"/>
              <a:sym typeface="Source Sans Pro"/>
            </a:endParaRPr>
          </a:p>
        </p:txBody>
      </p:sp>
      <p:sp>
        <p:nvSpPr>
          <p:cNvPr id="310" name="Google Shape;310;p32"/>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SEX LINKAGE</a:t>
            </a:r>
            <a:endParaRPr sz="2800" b="0" i="0" u="none" strike="noStrike" cap="none">
              <a:solidFill>
                <a:schemeClr val="dk1"/>
              </a:solidFill>
              <a:latin typeface="Souce Sans Pro"/>
              <a:ea typeface="Souce Sans Pro"/>
              <a:cs typeface="Souce Sans Pro"/>
              <a:sym typeface="Souce Sans Pro"/>
            </a:endParaRPr>
          </a:p>
        </p:txBody>
      </p:sp>
      <p:pic>
        <p:nvPicPr>
          <p:cNvPr id="311" name="Google Shape;311;p32"/>
          <p:cNvPicPr preferRelativeResize="0"/>
          <p:nvPr/>
        </p:nvPicPr>
        <p:blipFill rotWithShape="1">
          <a:blip r:embed="rId3">
            <a:alphaModFix/>
          </a:blip>
          <a:srcRect/>
          <a:stretch/>
        </p:blipFill>
        <p:spPr>
          <a:xfrm>
            <a:off x="4476750" y="457200"/>
            <a:ext cx="4076700" cy="2876550"/>
          </a:xfrm>
          <a:prstGeom prst="rect">
            <a:avLst/>
          </a:prstGeom>
          <a:noFill/>
          <a:ln>
            <a:noFill/>
          </a:ln>
        </p:spPr>
      </p:pic>
      <p:sp>
        <p:nvSpPr>
          <p:cNvPr id="312" name="Google Shape;312;p32"/>
          <p:cNvSpPr txBox="1"/>
          <p:nvPr/>
        </p:nvSpPr>
        <p:spPr>
          <a:xfrm>
            <a:off x="4629150" y="3733800"/>
            <a:ext cx="3733800" cy="1754326"/>
          </a:xfrm>
          <a:prstGeom prst="rect">
            <a:avLst/>
          </a:prstGeom>
          <a:solidFill>
            <a:srgbClr val="FFFE99"/>
          </a:solid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Source Sans Pro"/>
                <a:ea typeface="Source Sans Pro"/>
                <a:cs typeface="Source Sans Pro"/>
                <a:sym typeface="Source Sans Pro"/>
              </a:rPr>
              <a:t>Males give X chromosomes to their daughters and Y’s to their sons</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Source Sans Pro"/>
                <a:ea typeface="Source Sans Pro"/>
                <a:cs typeface="Source Sans Pro"/>
                <a:sym typeface="Source Sans Pro"/>
              </a:rPr>
              <a:t>Moms give X’s to both daughters and sons</a:t>
            </a:r>
            <a:endParaRPr/>
          </a:p>
          <a:p>
            <a:pPr marL="0" marR="0" lvl="0" indent="0" algn="l" rtl="0">
              <a:spcBef>
                <a:spcPts val="0"/>
              </a:spcBef>
              <a:spcAft>
                <a:spcPts val="0"/>
              </a:spcAft>
              <a:buNone/>
            </a:pPr>
            <a:endParaRPr sz="1800" b="0" i="0" u="none" strike="noStrike" cap="none">
              <a:solidFill>
                <a:schemeClr val="dk1"/>
              </a:solidFill>
              <a:latin typeface="Source Sans Pro"/>
              <a:ea typeface="Source Sans Pro"/>
              <a:cs typeface="Source Sans Pro"/>
              <a:sym typeface="Source Sans Pr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3"/>
          <p:cNvSpPr txBox="1">
            <a:spLocks noGrp="1"/>
          </p:cNvSpPr>
          <p:nvPr>
            <p:ph type="body" idx="1"/>
          </p:nvPr>
        </p:nvSpPr>
        <p:spPr>
          <a:xfrm>
            <a:off x="822960" y="1097280"/>
            <a:ext cx="3200400" cy="3712464"/>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dk1"/>
              </a:buClr>
              <a:buSzPts val="2800"/>
              <a:buFont typeface="Arial"/>
              <a:buChar char="•"/>
            </a:pPr>
            <a:r>
              <a:rPr lang="en-US" sz="2800" b="1" i="0" u="none" strike="noStrike" cap="none">
                <a:solidFill>
                  <a:schemeClr val="dk1"/>
                </a:solidFill>
                <a:latin typeface="Source Sans Pro"/>
                <a:ea typeface="Source Sans Pro"/>
                <a:cs typeface="Source Sans Pro"/>
                <a:sym typeface="Source Sans Pro"/>
              </a:rPr>
              <a:t>Four blood types</a:t>
            </a:r>
            <a:endParaRPr/>
          </a:p>
          <a:p>
            <a:pPr marL="402336" marR="0" lvl="2" indent="-173736" algn="l" rtl="0">
              <a:spcBef>
                <a:spcPts val="300"/>
              </a:spcBef>
              <a:spcAft>
                <a:spcPts val="0"/>
              </a:spcAft>
              <a:buClr>
                <a:schemeClr val="accent2"/>
              </a:buClr>
              <a:buSzPts val="2000"/>
              <a:buFont typeface="Noto Symbol"/>
              <a:buChar char="▪"/>
            </a:pPr>
            <a:r>
              <a:rPr lang="en-US" sz="2000" b="0" i="0" u="none" strike="noStrike" cap="none">
                <a:solidFill>
                  <a:schemeClr val="dk1"/>
                </a:solidFill>
                <a:latin typeface="Source Sans Pro"/>
                <a:ea typeface="Source Sans Pro"/>
                <a:cs typeface="Source Sans Pro"/>
                <a:sym typeface="Source Sans Pro"/>
              </a:rPr>
              <a:t>A, B, AB, O</a:t>
            </a:r>
            <a:endParaRPr/>
          </a:p>
          <a:p>
            <a:pPr marL="342900" marR="0" lvl="0" indent="-342900" algn="l" rtl="0">
              <a:spcBef>
                <a:spcPts val="800"/>
              </a:spcBef>
              <a:spcAft>
                <a:spcPts val="0"/>
              </a:spcAft>
              <a:buClr>
                <a:schemeClr val="dk1"/>
              </a:buClr>
              <a:buFont typeface="Arial"/>
              <a:buNone/>
            </a:pPr>
            <a:r>
              <a:rPr lang="en-US" sz="2800" b="1" i="0" u="none" strike="noStrike" cap="none">
                <a:solidFill>
                  <a:schemeClr val="dk1"/>
                </a:solidFill>
                <a:latin typeface="Source Sans Pro"/>
                <a:ea typeface="Source Sans Pro"/>
                <a:cs typeface="Source Sans Pro"/>
                <a:sym typeface="Source Sans Pro"/>
              </a:rPr>
              <a:t>Three different alleles: A, B or neither</a:t>
            </a:r>
            <a:endParaRPr sz="2800" b="1" i="0" u="none" strike="noStrike" cap="none">
              <a:solidFill>
                <a:schemeClr val="dk1"/>
              </a:solidFill>
              <a:latin typeface="Source Sans Pro"/>
              <a:ea typeface="Source Sans Pro"/>
              <a:cs typeface="Source Sans Pro"/>
              <a:sym typeface="Source Sans Pro"/>
            </a:endParaRPr>
          </a:p>
        </p:txBody>
      </p:sp>
      <p:sp>
        <p:nvSpPr>
          <p:cNvPr id="318" name="Google Shape;318;p33"/>
          <p:cNvSpPr txBox="1">
            <a:spLocks noGrp="1"/>
          </p:cNvSpPr>
          <p:nvPr>
            <p:ph type="body" idx="2"/>
          </p:nvPr>
        </p:nvSpPr>
        <p:spPr>
          <a:xfrm>
            <a:off x="4700016" y="1097280"/>
            <a:ext cx="3200400" cy="3712464"/>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Font typeface="Arial"/>
              <a:buNone/>
            </a:pPr>
            <a:r>
              <a:rPr lang="en-US" sz="2800" b="1" i="0" u="none" strike="noStrike" cap="none">
                <a:solidFill>
                  <a:schemeClr val="dk1"/>
                </a:solidFill>
                <a:latin typeface="Source Sans Pro"/>
                <a:ea typeface="Source Sans Pro"/>
                <a:cs typeface="Source Sans Pro"/>
                <a:sym typeface="Source Sans Pro"/>
              </a:rPr>
              <a:t>A = AA or AO</a:t>
            </a:r>
            <a:endParaRPr/>
          </a:p>
          <a:p>
            <a:pPr marL="342900" marR="0" lvl="0" indent="-342900" algn="l" rtl="0">
              <a:spcBef>
                <a:spcPts val="800"/>
              </a:spcBef>
              <a:spcAft>
                <a:spcPts val="0"/>
              </a:spcAft>
              <a:buClr>
                <a:schemeClr val="dk1"/>
              </a:buClr>
              <a:buFont typeface="Arial"/>
              <a:buNone/>
            </a:pPr>
            <a:r>
              <a:rPr lang="en-US" sz="2800" b="1" i="0" u="none" strike="noStrike" cap="none">
                <a:solidFill>
                  <a:schemeClr val="dk1"/>
                </a:solidFill>
                <a:latin typeface="Source Sans Pro"/>
                <a:ea typeface="Source Sans Pro"/>
                <a:cs typeface="Source Sans Pro"/>
                <a:sym typeface="Source Sans Pro"/>
              </a:rPr>
              <a:t>B = BB or BO</a:t>
            </a:r>
            <a:endParaRPr/>
          </a:p>
          <a:p>
            <a:pPr marL="342900" marR="0" lvl="0" indent="-342900" algn="l" rtl="0">
              <a:spcBef>
                <a:spcPts val="800"/>
              </a:spcBef>
              <a:spcAft>
                <a:spcPts val="0"/>
              </a:spcAft>
              <a:buClr>
                <a:schemeClr val="dk1"/>
              </a:buClr>
              <a:buFont typeface="Arial"/>
              <a:buNone/>
            </a:pPr>
            <a:r>
              <a:rPr lang="en-US" sz="2800" b="1" i="0" u="none" strike="noStrike" cap="none">
                <a:solidFill>
                  <a:schemeClr val="dk1"/>
                </a:solidFill>
                <a:latin typeface="Source Sans Pro"/>
                <a:ea typeface="Source Sans Pro"/>
                <a:cs typeface="Source Sans Pro"/>
                <a:sym typeface="Source Sans Pro"/>
              </a:rPr>
              <a:t>AB = AB</a:t>
            </a:r>
            <a:endParaRPr/>
          </a:p>
          <a:p>
            <a:pPr marL="342900" marR="0" lvl="0" indent="-342900" algn="l" rtl="0">
              <a:spcBef>
                <a:spcPts val="800"/>
              </a:spcBef>
              <a:spcAft>
                <a:spcPts val="0"/>
              </a:spcAft>
              <a:buClr>
                <a:schemeClr val="dk1"/>
              </a:buClr>
              <a:buFont typeface="Arial"/>
              <a:buNone/>
            </a:pPr>
            <a:r>
              <a:rPr lang="en-US" sz="2800" b="1" i="0" u="none" strike="noStrike" cap="none">
                <a:solidFill>
                  <a:schemeClr val="dk1"/>
                </a:solidFill>
                <a:latin typeface="Source Sans Pro"/>
                <a:ea typeface="Source Sans Pro"/>
                <a:cs typeface="Source Sans Pro"/>
                <a:sym typeface="Source Sans Pro"/>
              </a:rPr>
              <a:t>O = OO</a:t>
            </a:r>
            <a:endParaRPr sz="2800" b="1" i="0" u="none" strike="noStrike" cap="none">
              <a:solidFill>
                <a:schemeClr val="dk1"/>
              </a:solidFill>
              <a:latin typeface="Source Sans Pro"/>
              <a:ea typeface="Source Sans Pro"/>
              <a:cs typeface="Source Sans Pro"/>
              <a:sym typeface="Source Sans Pro"/>
            </a:endParaRPr>
          </a:p>
        </p:txBody>
      </p:sp>
      <p:sp>
        <p:nvSpPr>
          <p:cNvPr id="319" name="Google Shape;319;p33"/>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CODOMINANCE – BLOOD TYPE</a:t>
            </a:r>
            <a:endParaRPr sz="2800" b="0" i="0" u="none" strike="noStrike" cap="none">
              <a:solidFill>
                <a:schemeClr val="dk1"/>
              </a:solidFill>
              <a:latin typeface="Souce Sans Pro"/>
              <a:ea typeface="Souce Sans Pro"/>
              <a:cs typeface="Souce Sans Pro"/>
              <a:sym typeface="Souce Sans Pro"/>
            </a:endParaRPr>
          </a:p>
        </p:txBody>
      </p:sp>
      <p:pic>
        <p:nvPicPr>
          <p:cNvPr id="320" name="Google Shape;320;p33"/>
          <p:cNvPicPr preferRelativeResize="0"/>
          <p:nvPr/>
        </p:nvPicPr>
        <p:blipFill rotWithShape="1">
          <a:blip r:embed="rId3">
            <a:alphaModFix/>
          </a:blip>
          <a:srcRect/>
          <a:stretch/>
        </p:blipFill>
        <p:spPr>
          <a:xfrm>
            <a:off x="533400" y="3367087"/>
            <a:ext cx="4657725" cy="2714625"/>
          </a:xfrm>
          <a:prstGeom prst="rect">
            <a:avLst/>
          </a:prstGeom>
          <a:noFill/>
          <a:ln>
            <a:noFill/>
          </a:ln>
        </p:spPr>
      </p:pic>
      <p:sp>
        <p:nvSpPr>
          <p:cNvPr id="321" name="Google Shape;321;p33"/>
          <p:cNvSpPr txBox="1"/>
          <p:nvPr/>
        </p:nvSpPr>
        <p:spPr>
          <a:xfrm>
            <a:off x="5410200" y="5351681"/>
            <a:ext cx="1524000" cy="646331"/>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Source Sans Pro"/>
                <a:ea typeface="Source Sans Pro"/>
                <a:cs typeface="Source Sans Pro"/>
                <a:sym typeface="Source Sans Pro"/>
              </a:rPr>
              <a:t>Agglutinogen = protein</a:t>
            </a:r>
            <a:endParaRPr sz="1800" b="0" i="0" u="none" strike="noStrike" cap="none">
              <a:solidFill>
                <a:schemeClr val="dk1"/>
              </a:solidFill>
              <a:latin typeface="Source Sans Pro"/>
              <a:ea typeface="Source Sans Pro"/>
              <a:cs typeface="Source Sans Pro"/>
              <a:sym typeface="Source Sans Pro"/>
            </a:endParaRPr>
          </a:p>
        </p:txBody>
      </p:sp>
      <p:pic>
        <p:nvPicPr>
          <p:cNvPr id="322" name="Google Shape;322;p33"/>
          <p:cNvPicPr preferRelativeResize="0"/>
          <p:nvPr/>
        </p:nvPicPr>
        <p:blipFill rotWithShape="1">
          <a:blip r:embed="rId4">
            <a:alphaModFix/>
          </a:blip>
          <a:srcRect/>
          <a:stretch/>
        </p:blipFill>
        <p:spPr>
          <a:xfrm>
            <a:off x="5676900" y="3328109"/>
            <a:ext cx="3224212" cy="15915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4"/>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PEDIGREES</a:t>
            </a:r>
            <a:endParaRPr sz="2800" b="0" i="0" u="none" strike="noStrike" cap="none">
              <a:solidFill>
                <a:schemeClr val="dk1"/>
              </a:solidFill>
              <a:latin typeface="Souce Sans Pro"/>
              <a:ea typeface="Souce Sans Pro"/>
              <a:cs typeface="Souce Sans Pro"/>
              <a:sym typeface="Souce Sans Pro"/>
            </a:endParaRPr>
          </a:p>
        </p:txBody>
      </p:sp>
      <p:sp>
        <p:nvSpPr>
          <p:cNvPr id="328" name="Google Shape;328;p34"/>
          <p:cNvSpPr txBox="1">
            <a:spLocks noGrp="1"/>
          </p:cNvSpPr>
          <p:nvPr>
            <p:ph type="body" idx="1"/>
          </p:nvPr>
        </p:nvSpPr>
        <p:spPr>
          <a:xfrm>
            <a:off x="457200" y="1066800"/>
            <a:ext cx="3276600" cy="357984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Font typeface="Arial"/>
              <a:buNone/>
            </a:pPr>
            <a:r>
              <a:rPr lang="en-US" sz="1600" b="1" i="0" u="none" strike="noStrike" cap="none">
                <a:solidFill>
                  <a:schemeClr val="dk1"/>
                </a:solidFill>
                <a:latin typeface="Source Sans Pro"/>
                <a:ea typeface="Source Sans Pro"/>
                <a:cs typeface="Source Sans Pro"/>
                <a:sym typeface="Source Sans Pro"/>
              </a:rPr>
              <a:t>Tracing traits through generations</a:t>
            </a:r>
            <a:endParaRPr/>
          </a:p>
          <a:p>
            <a:pPr marL="342900" marR="0" lvl="0" indent="-342900" algn="l" rtl="0">
              <a:spcBef>
                <a:spcPts val="800"/>
              </a:spcBef>
              <a:spcAft>
                <a:spcPts val="0"/>
              </a:spcAft>
              <a:buClr>
                <a:schemeClr val="dk1"/>
              </a:buClr>
              <a:buSzPts val="1600"/>
              <a:buFont typeface="Arial"/>
              <a:buChar char="•"/>
            </a:pPr>
            <a:r>
              <a:rPr lang="en-US" sz="1600" b="1" i="0" u="none" strike="noStrike" cap="none">
                <a:solidFill>
                  <a:schemeClr val="dk1"/>
                </a:solidFill>
                <a:latin typeface="Source Sans Pro"/>
                <a:ea typeface="Source Sans Pro"/>
                <a:cs typeface="Source Sans Pro"/>
                <a:sym typeface="Source Sans Pro"/>
              </a:rPr>
              <a:t>Males are squares</a:t>
            </a:r>
            <a:endParaRPr/>
          </a:p>
          <a:p>
            <a:pPr marL="342900" marR="0" lvl="0" indent="-342900" algn="l" rtl="0">
              <a:spcBef>
                <a:spcPts val="800"/>
              </a:spcBef>
              <a:spcAft>
                <a:spcPts val="0"/>
              </a:spcAft>
              <a:buClr>
                <a:schemeClr val="dk1"/>
              </a:buClr>
              <a:buSzPts val="1600"/>
              <a:buFont typeface="Arial"/>
              <a:buChar char="•"/>
            </a:pPr>
            <a:r>
              <a:rPr lang="en-US" sz="1600" b="1" i="0" u="none" strike="noStrike" cap="none">
                <a:solidFill>
                  <a:schemeClr val="dk1"/>
                </a:solidFill>
                <a:latin typeface="Source Sans Pro"/>
                <a:ea typeface="Source Sans Pro"/>
                <a:cs typeface="Source Sans Pro"/>
                <a:sym typeface="Source Sans Pro"/>
              </a:rPr>
              <a:t>Females are circles</a:t>
            </a:r>
            <a:endParaRPr/>
          </a:p>
          <a:p>
            <a:pPr marL="342900" marR="0" lvl="0" indent="-342900" algn="l" rtl="0">
              <a:spcBef>
                <a:spcPts val="800"/>
              </a:spcBef>
              <a:spcAft>
                <a:spcPts val="0"/>
              </a:spcAft>
              <a:buClr>
                <a:schemeClr val="dk1"/>
              </a:buClr>
              <a:buSzPts val="1600"/>
              <a:buFont typeface="Arial"/>
              <a:buChar char="•"/>
            </a:pPr>
            <a:r>
              <a:rPr lang="en-US" sz="1600" b="1" i="0" u="none" strike="noStrike" cap="none">
                <a:solidFill>
                  <a:schemeClr val="dk1"/>
                </a:solidFill>
                <a:latin typeface="Source Sans Pro"/>
                <a:ea typeface="Source Sans Pro"/>
                <a:cs typeface="Source Sans Pro"/>
                <a:sym typeface="Source Sans Pro"/>
              </a:rPr>
              <a:t>Horizontal line means married</a:t>
            </a:r>
            <a:endParaRPr/>
          </a:p>
          <a:p>
            <a:pPr marL="342900" marR="0" lvl="0" indent="-342900" algn="l" rtl="0">
              <a:spcBef>
                <a:spcPts val="800"/>
              </a:spcBef>
              <a:spcAft>
                <a:spcPts val="0"/>
              </a:spcAft>
              <a:buClr>
                <a:schemeClr val="dk1"/>
              </a:buClr>
              <a:buSzPts val="1600"/>
              <a:buFont typeface="Arial"/>
              <a:buChar char="•"/>
            </a:pPr>
            <a:r>
              <a:rPr lang="en-US" sz="1600" b="1" i="0" u="none" strike="noStrike" cap="none">
                <a:solidFill>
                  <a:schemeClr val="dk1"/>
                </a:solidFill>
                <a:latin typeface="Source Sans Pro"/>
                <a:ea typeface="Source Sans Pro"/>
                <a:cs typeface="Source Sans Pro"/>
                <a:sym typeface="Source Sans Pro"/>
              </a:rPr>
              <a:t>Vertical line means children</a:t>
            </a:r>
            <a:endParaRPr/>
          </a:p>
          <a:p>
            <a:pPr marL="342900" marR="0" lvl="0" indent="-342900" algn="l" rtl="0">
              <a:spcBef>
                <a:spcPts val="800"/>
              </a:spcBef>
              <a:spcAft>
                <a:spcPts val="0"/>
              </a:spcAft>
              <a:buClr>
                <a:schemeClr val="dk1"/>
              </a:buClr>
              <a:buSzPts val="1600"/>
              <a:buFont typeface="Arial"/>
              <a:buChar char="•"/>
            </a:pPr>
            <a:r>
              <a:rPr lang="en-US" sz="1600" b="1" i="0" u="none" strike="noStrike" cap="none">
                <a:solidFill>
                  <a:schemeClr val="dk1"/>
                </a:solidFill>
                <a:latin typeface="Source Sans Pro"/>
                <a:ea typeface="Source Sans Pro"/>
                <a:cs typeface="Source Sans Pro"/>
                <a:sym typeface="Source Sans Pro"/>
              </a:rPr>
              <a:t>Filled in circle means the individual HAS the condition</a:t>
            </a:r>
            <a:endParaRPr/>
          </a:p>
          <a:p>
            <a:pPr marL="342900" marR="0" lvl="0" indent="-342900" algn="l" rtl="0">
              <a:spcBef>
                <a:spcPts val="800"/>
              </a:spcBef>
              <a:spcAft>
                <a:spcPts val="0"/>
              </a:spcAft>
              <a:buClr>
                <a:schemeClr val="dk1"/>
              </a:buClr>
              <a:buSzPts val="1600"/>
              <a:buFont typeface="Arial"/>
              <a:buChar char="•"/>
            </a:pPr>
            <a:r>
              <a:rPr lang="en-US" sz="1600" b="1" i="0" u="none" strike="noStrike" cap="none">
                <a:solidFill>
                  <a:schemeClr val="dk1"/>
                </a:solidFill>
                <a:latin typeface="Source Sans Pro"/>
                <a:ea typeface="Source Sans Pro"/>
                <a:cs typeface="Source Sans Pro"/>
                <a:sym typeface="Source Sans Pro"/>
              </a:rPr>
              <a:t>Can you identify the genotypes of individuals 4, 7, 12?</a:t>
            </a:r>
            <a:endParaRPr/>
          </a:p>
          <a:p>
            <a:pPr marL="342900" marR="0" lvl="0" indent="-342900" algn="l" rtl="0">
              <a:spcBef>
                <a:spcPts val="800"/>
              </a:spcBef>
              <a:spcAft>
                <a:spcPts val="0"/>
              </a:spcAft>
              <a:buClr>
                <a:schemeClr val="dk1"/>
              </a:buClr>
              <a:buFont typeface="Arial"/>
              <a:buNone/>
            </a:pPr>
            <a:endParaRPr sz="1600" b="1" i="0" u="none" strike="noStrike" cap="none">
              <a:solidFill>
                <a:schemeClr val="dk1"/>
              </a:solidFill>
              <a:latin typeface="Source Sans Pro"/>
              <a:ea typeface="Source Sans Pro"/>
              <a:cs typeface="Source Sans Pro"/>
              <a:sym typeface="Source Sans Pro"/>
            </a:endParaRPr>
          </a:p>
        </p:txBody>
      </p:sp>
      <p:pic>
        <p:nvPicPr>
          <p:cNvPr id="329" name="Google Shape;329;p34"/>
          <p:cNvPicPr preferRelativeResize="0"/>
          <p:nvPr/>
        </p:nvPicPr>
        <p:blipFill rotWithShape="1">
          <a:blip r:embed="rId3">
            <a:alphaModFix/>
          </a:blip>
          <a:srcRect/>
          <a:stretch/>
        </p:blipFill>
        <p:spPr>
          <a:xfrm>
            <a:off x="3886200" y="914400"/>
            <a:ext cx="5024366" cy="3505200"/>
          </a:xfrm>
          <a:prstGeom prst="rect">
            <a:avLst/>
          </a:prstGeom>
          <a:noFill/>
          <a:ln>
            <a:noFill/>
          </a:ln>
        </p:spPr>
      </p:pic>
      <p:sp>
        <p:nvSpPr>
          <p:cNvPr id="330" name="Google Shape;330;p34"/>
          <p:cNvSpPr txBox="1"/>
          <p:nvPr/>
        </p:nvSpPr>
        <p:spPr>
          <a:xfrm>
            <a:off x="3886200" y="4724400"/>
            <a:ext cx="4724400" cy="92333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Source Sans Pro"/>
                <a:ea typeface="Source Sans Pro"/>
                <a:cs typeface="Source Sans Pro"/>
                <a:sym typeface="Source Sans Pro"/>
              </a:rPr>
              <a:t>4 = Ee (parent 2 had to give an e)</a:t>
            </a:r>
            <a:endParaRPr/>
          </a:p>
          <a:p>
            <a:pPr marL="0" marR="0" lvl="0" indent="0" algn="l" rtl="0">
              <a:spcBef>
                <a:spcPts val="0"/>
              </a:spcBef>
              <a:spcAft>
                <a:spcPts val="0"/>
              </a:spcAft>
              <a:buNone/>
            </a:pPr>
            <a:r>
              <a:rPr lang="en-US" sz="1800" b="0" i="0" u="none" strike="noStrike" cap="none">
                <a:solidFill>
                  <a:schemeClr val="dk1"/>
                </a:solidFill>
                <a:latin typeface="Source Sans Pro"/>
                <a:ea typeface="Source Sans Pro"/>
                <a:cs typeface="Source Sans Pro"/>
                <a:sym typeface="Source Sans Pro"/>
              </a:rPr>
              <a:t>7 = Ee (child is ee, so they had to have one e)</a:t>
            </a:r>
            <a:endParaRPr sz="1800" b="0" i="0" u="none" strike="noStrike" cap="none">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0" i="0" u="none" strike="noStrike" cap="none">
                <a:solidFill>
                  <a:schemeClr val="dk1"/>
                </a:solidFill>
                <a:latin typeface="Source Sans Pro"/>
                <a:ea typeface="Source Sans Pro"/>
                <a:cs typeface="Source Sans Pro"/>
                <a:sym typeface="Source Sans Pro"/>
              </a:rPr>
              <a:t>12 = ee (affected with recessive condition)</a:t>
            </a:r>
            <a:endParaRPr sz="18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1"/>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5"/>
          <p:cNvSpPr txBox="1">
            <a:spLocks noGrp="1"/>
          </p:cNvSpPr>
          <p:nvPr>
            <p:ph type="title"/>
          </p:nvPr>
        </p:nvSpPr>
        <p:spPr>
          <a:xfrm rot="-2459987">
            <a:off x="1194747" y="2286102"/>
            <a:ext cx="5212054" cy="612441"/>
          </a:xfrm>
          <a:prstGeom prst="rect">
            <a:avLst/>
          </a:prstGeom>
          <a:noFill/>
          <a:ln>
            <a:noFill/>
          </a:ln>
        </p:spPr>
        <p:txBody>
          <a:bodyPr spcFirstLastPara="1" wrap="square" lIns="91425" tIns="45700" rIns="91425" bIns="0" anchor="b" anchorCtr="0">
            <a:noAutofit/>
          </a:bodyPr>
          <a:lstStyle/>
          <a:p>
            <a:pPr marL="0" marR="0" lvl="0" indent="0" algn="l" rtl="0">
              <a:spcBef>
                <a:spcPts val="0"/>
              </a:spcBef>
              <a:spcAft>
                <a:spcPts val="0"/>
              </a:spcAft>
              <a:buClr>
                <a:srgbClr val="FFFFFF"/>
              </a:buClr>
              <a:buFont typeface="Souce Sans Pro"/>
              <a:buNone/>
            </a:pPr>
            <a:r>
              <a:rPr lang="en-US" sz="2800" b="0" i="0" u="none" strike="noStrike" cap="none">
                <a:solidFill>
                  <a:srgbClr val="FFFFFF"/>
                </a:solidFill>
                <a:latin typeface="Souce Sans Pro"/>
                <a:ea typeface="Souce Sans Pro"/>
                <a:cs typeface="Souce Sans Pro"/>
                <a:sym typeface="Souce Sans Pro"/>
              </a:rPr>
              <a:t>KARYOTYPE</a:t>
            </a:r>
            <a:endParaRPr sz="2800" b="0" i="0" u="none" strike="noStrike" cap="none">
              <a:solidFill>
                <a:srgbClr val="FFFFFF"/>
              </a:solidFill>
              <a:latin typeface="Souce Sans Pro"/>
              <a:ea typeface="Souce Sans Pro"/>
              <a:cs typeface="Souce Sans Pro"/>
              <a:sym typeface="Souce Sans Pro"/>
            </a:endParaRPr>
          </a:p>
        </p:txBody>
      </p:sp>
      <p:sp>
        <p:nvSpPr>
          <p:cNvPr id="336" name="Google Shape;336;p35"/>
          <p:cNvSpPr txBox="1">
            <a:spLocks noGrp="1"/>
          </p:cNvSpPr>
          <p:nvPr>
            <p:ph type="body" idx="1"/>
          </p:nvPr>
        </p:nvSpPr>
        <p:spPr>
          <a:xfrm>
            <a:off x="4749552" y="2618912"/>
            <a:ext cx="3807779" cy="3324687"/>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1750"/>
              <a:buFont typeface="Arial"/>
              <a:buChar char="•"/>
            </a:pPr>
            <a:r>
              <a:rPr lang="en-US" sz="1750" b="1" i="0" u="none" strike="noStrike" cap="none">
                <a:solidFill>
                  <a:schemeClr val="dk1"/>
                </a:solidFill>
                <a:latin typeface="Source Sans Pro"/>
                <a:ea typeface="Source Sans Pro"/>
                <a:cs typeface="Source Sans Pro"/>
                <a:sym typeface="Source Sans Pro"/>
              </a:rPr>
              <a:t>In humans, 22 pair of autosomes</a:t>
            </a:r>
            <a:endParaRPr/>
          </a:p>
          <a:p>
            <a:pPr marL="342900" marR="0" lvl="0" indent="-342900" algn="l" rtl="0">
              <a:lnSpc>
                <a:spcPct val="80000"/>
              </a:lnSpc>
              <a:spcBef>
                <a:spcPts val="800"/>
              </a:spcBef>
              <a:spcAft>
                <a:spcPts val="0"/>
              </a:spcAft>
              <a:buClr>
                <a:schemeClr val="dk1"/>
              </a:buClr>
              <a:buSzPts val="1750"/>
              <a:buFont typeface="Arial"/>
              <a:buChar char="•"/>
            </a:pPr>
            <a:r>
              <a:rPr lang="en-US" sz="1750" b="1" i="0" u="none" strike="noStrike" cap="none">
                <a:solidFill>
                  <a:schemeClr val="dk1"/>
                </a:solidFill>
                <a:latin typeface="Source Sans Pro"/>
                <a:ea typeface="Source Sans Pro"/>
                <a:cs typeface="Source Sans Pro"/>
                <a:sym typeface="Source Sans Pro"/>
              </a:rPr>
              <a:t>1 pair of sex chromosomes</a:t>
            </a:r>
            <a:endParaRPr/>
          </a:p>
          <a:p>
            <a:pPr marL="342900" marR="0" lvl="0" indent="-342900" algn="l" rtl="0">
              <a:lnSpc>
                <a:spcPct val="80000"/>
              </a:lnSpc>
              <a:spcBef>
                <a:spcPts val="800"/>
              </a:spcBef>
              <a:spcAft>
                <a:spcPts val="0"/>
              </a:spcAft>
              <a:buClr>
                <a:schemeClr val="dk1"/>
              </a:buClr>
              <a:buSzPts val="1750"/>
              <a:buFont typeface="Arial"/>
              <a:buChar char="•"/>
            </a:pPr>
            <a:r>
              <a:rPr lang="en-US" sz="1750" b="1" i="0" u="none" strike="noStrike" cap="none">
                <a:solidFill>
                  <a:schemeClr val="dk1"/>
                </a:solidFill>
                <a:latin typeface="Source Sans Pro"/>
                <a:ea typeface="Source Sans Pro"/>
                <a:cs typeface="Source Sans Pro"/>
                <a:sym typeface="Source Sans Pro"/>
              </a:rPr>
              <a:t>XX = female</a:t>
            </a:r>
            <a:endParaRPr/>
          </a:p>
          <a:p>
            <a:pPr marL="342900" marR="0" lvl="0" indent="-342900" algn="l" rtl="0">
              <a:lnSpc>
                <a:spcPct val="80000"/>
              </a:lnSpc>
              <a:spcBef>
                <a:spcPts val="800"/>
              </a:spcBef>
              <a:spcAft>
                <a:spcPts val="0"/>
              </a:spcAft>
              <a:buClr>
                <a:schemeClr val="dk1"/>
              </a:buClr>
              <a:buSzPts val="1750"/>
              <a:buFont typeface="Arial"/>
              <a:buChar char="•"/>
            </a:pPr>
            <a:r>
              <a:rPr lang="en-US" sz="1750" b="1" i="0" u="none" strike="noStrike" cap="none">
                <a:solidFill>
                  <a:schemeClr val="dk1"/>
                </a:solidFill>
                <a:latin typeface="Source Sans Pro"/>
                <a:ea typeface="Source Sans Pro"/>
                <a:cs typeface="Source Sans Pro"/>
                <a:sym typeface="Source Sans Pro"/>
              </a:rPr>
              <a:t>XY  = male</a:t>
            </a:r>
            <a:endParaRPr/>
          </a:p>
          <a:p>
            <a:pPr marL="342900" marR="0" lvl="0" indent="-342900" algn="l" rtl="0">
              <a:lnSpc>
                <a:spcPct val="80000"/>
              </a:lnSpc>
              <a:spcBef>
                <a:spcPts val="800"/>
              </a:spcBef>
              <a:spcAft>
                <a:spcPts val="0"/>
              </a:spcAft>
              <a:buClr>
                <a:schemeClr val="dk1"/>
              </a:buClr>
              <a:buSzPts val="1750"/>
              <a:buFont typeface="Arial"/>
              <a:buChar char="•"/>
            </a:pPr>
            <a:r>
              <a:rPr lang="en-US" sz="1750" b="1" i="0" u="none" strike="noStrike" cap="none">
                <a:solidFill>
                  <a:schemeClr val="dk1"/>
                </a:solidFill>
                <a:latin typeface="Source Sans Pro"/>
                <a:ea typeface="Source Sans Pro"/>
                <a:cs typeface="Source Sans Pro"/>
                <a:sym typeface="Source Sans Pro"/>
              </a:rPr>
              <a:t>Extra chromosomes a result of non-disjunction</a:t>
            </a:r>
            <a:endParaRPr/>
          </a:p>
          <a:p>
            <a:pPr marL="402336" marR="0" lvl="2" indent="-173736" algn="l" rtl="0">
              <a:lnSpc>
                <a:spcPct val="80000"/>
              </a:lnSpc>
              <a:spcBef>
                <a:spcPts val="300"/>
              </a:spcBef>
              <a:spcAft>
                <a:spcPts val="0"/>
              </a:spcAft>
              <a:buClr>
                <a:schemeClr val="accent2"/>
              </a:buClr>
              <a:buSzPts val="1300"/>
              <a:buFont typeface="Arial"/>
              <a:buChar char="•"/>
            </a:pPr>
            <a:r>
              <a:rPr lang="en-US" sz="1300" b="0" i="0" u="none" strike="noStrike" cap="none">
                <a:solidFill>
                  <a:schemeClr val="dk1"/>
                </a:solidFill>
                <a:latin typeface="Source Sans Pro"/>
                <a:ea typeface="Source Sans Pro"/>
                <a:cs typeface="Source Sans Pro"/>
                <a:sym typeface="Source Sans Pro"/>
              </a:rPr>
              <a:t>Chromosome pairs fail to separate in meiosis</a:t>
            </a:r>
            <a:endParaRPr/>
          </a:p>
          <a:p>
            <a:pPr marL="402336" marR="0" lvl="2" indent="-173736" algn="l" rtl="0">
              <a:lnSpc>
                <a:spcPct val="80000"/>
              </a:lnSpc>
              <a:spcBef>
                <a:spcPts val="300"/>
              </a:spcBef>
              <a:spcAft>
                <a:spcPts val="0"/>
              </a:spcAft>
              <a:buClr>
                <a:schemeClr val="accent2"/>
              </a:buClr>
              <a:buSzPts val="1300"/>
              <a:buFont typeface="Arial"/>
              <a:buChar char="•"/>
            </a:pPr>
            <a:r>
              <a:rPr lang="en-US" sz="1300" b="0" i="0" u="none" strike="noStrike" cap="none">
                <a:solidFill>
                  <a:schemeClr val="dk1"/>
                </a:solidFill>
                <a:latin typeface="Source Sans Pro"/>
                <a:ea typeface="Source Sans Pro"/>
                <a:cs typeface="Source Sans Pro"/>
                <a:sym typeface="Source Sans Pro"/>
              </a:rPr>
              <a:t>One example is DOWN SYNDROME (extra 21)</a:t>
            </a:r>
            <a:endParaRPr/>
          </a:p>
          <a:p>
            <a:pPr marL="402336" marR="0" lvl="2" indent="-173736" algn="l" rtl="0">
              <a:lnSpc>
                <a:spcPct val="80000"/>
              </a:lnSpc>
              <a:spcBef>
                <a:spcPts val="300"/>
              </a:spcBef>
              <a:spcAft>
                <a:spcPts val="0"/>
              </a:spcAft>
              <a:buClr>
                <a:schemeClr val="accent2"/>
              </a:buClr>
              <a:buSzPts val="1300"/>
              <a:buFont typeface="Arial"/>
              <a:buChar char="•"/>
            </a:pPr>
            <a:r>
              <a:rPr lang="en-US" sz="1300" b="0" i="0" u="none" strike="noStrike" cap="none">
                <a:solidFill>
                  <a:schemeClr val="dk1"/>
                </a:solidFill>
                <a:latin typeface="Source Sans Pro"/>
                <a:ea typeface="Source Sans Pro"/>
                <a:cs typeface="Source Sans Pro"/>
                <a:sym typeface="Source Sans Pro"/>
              </a:rPr>
              <a:t>Another example is KLINEFELTERS (XXY)</a:t>
            </a:r>
            <a:endParaRPr sz="1300" b="0" i="0" u="none" strike="noStrike" cap="none">
              <a:solidFill>
                <a:schemeClr val="dk1"/>
              </a:solidFill>
              <a:latin typeface="Source Sans Pro"/>
              <a:ea typeface="Source Sans Pro"/>
              <a:cs typeface="Source Sans Pro"/>
              <a:sym typeface="Source Sans Pro"/>
            </a:endParaRPr>
          </a:p>
        </p:txBody>
      </p:sp>
      <p:sp>
        <p:nvSpPr>
          <p:cNvPr id="337" name="Google Shape;337;p35"/>
          <p:cNvSpPr txBox="1">
            <a:spLocks noGrp="1"/>
          </p:cNvSpPr>
          <p:nvPr>
            <p:ph type="body" idx="2"/>
          </p:nvPr>
        </p:nvSpPr>
        <p:spPr>
          <a:xfrm rot="-2459938">
            <a:off x="1546540" y="2501028"/>
            <a:ext cx="5794721" cy="7002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FF"/>
              </a:buClr>
              <a:buFont typeface="Arial"/>
              <a:buNone/>
            </a:pPr>
            <a:r>
              <a:rPr lang="en-US" sz="1400" b="1" i="0" u="none" strike="noStrike" cap="none">
                <a:solidFill>
                  <a:srgbClr val="FFFFFF"/>
                </a:solidFill>
                <a:latin typeface="Source Sans Pro"/>
                <a:ea typeface="Source Sans Pro"/>
                <a:cs typeface="Source Sans Pro"/>
                <a:sym typeface="Source Sans Pro"/>
              </a:rPr>
              <a:t>A chart showing arrangement of chromosomes</a:t>
            </a:r>
            <a:endParaRPr/>
          </a:p>
          <a:p>
            <a:pPr marL="0" marR="0" lvl="0" indent="0" algn="l" rtl="0">
              <a:spcBef>
                <a:spcPts val="800"/>
              </a:spcBef>
              <a:spcAft>
                <a:spcPts val="0"/>
              </a:spcAft>
              <a:buClr>
                <a:srgbClr val="FFFFFF"/>
              </a:buClr>
              <a:buFont typeface="Arial"/>
              <a:buNone/>
            </a:pPr>
            <a:endParaRPr sz="1400" b="1" i="0" u="none" strike="noStrike" cap="none">
              <a:solidFill>
                <a:srgbClr val="FFFFFF"/>
              </a:solidFill>
              <a:latin typeface="Source Sans Pro"/>
              <a:ea typeface="Source Sans Pro"/>
              <a:cs typeface="Source Sans Pro"/>
              <a:sym typeface="Source Sans Pro"/>
            </a:endParaRPr>
          </a:p>
        </p:txBody>
      </p:sp>
      <p:pic>
        <p:nvPicPr>
          <p:cNvPr id="338" name="Google Shape;338;p35"/>
          <p:cNvPicPr preferRelativeResize="0"/>
          <p:nvPr/>
        </p:nvPicPr>
        <p:blipFill rotWithShape="1">
          <a:blip r:embed="rId3">
            <a:alphaModFix/>
          </a:blip>
          <a:srcRect/>
          <a:stretch/>
        </p:blipFill>
        <p:spPr>
          <a:xfrm>
            <a:off x="342075" y="228600"/>
            <a:ext cx="4114800" cy="2434500"/>
          </a:xfrm>
          <a:prstGeom prst="rect">
            <a:avLst/>
          </a:prstGeom>
          <a:noFill/>
          <a:ln>
            <a:noFill/>
          </a:ln>
        </p:spPr>
      </p:pic>
      <p:sp>
        <p:nvSpPr>
          <p:cNvPr id="339" name="Google Shape;339;p35"/>
          <p:cNvSpPr/>
          <p:nvPr/>
        </p:nvSpPr>
        <p:spPr>
          <a:xfrm>
            <a:off x="3657600" y="1905000"/>
            <a:ext cx="1524000" cy="758190"/>
          </a:xfrm>
          <a:prstGeom prst="ellipse">
            <a:avLst/>
          </a:prstGeom>
          <a:noFill/>
          <a:ln w="9525" cap="flat" cmpd="sng">
            <a:solidFill>
              <a:srgbClr val="FF3F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cxnSp>
        <p:nvCxnSpPr>
          <p:cNvPr id="340" name="Google Shape;340;p35"/>
          <p:cNvCxnSpPr/>
          <p:nvPr/>
        </p:nvCxnSpPr>
        <p:spPr>
          <a:xfrm flipH="1">
            <a:off x="5181600" y="1371600"/>
            <a:ext cx="1447800" cy="685800"/>
          </a:xfrm>
          <a:prstGeom prst="straightConnector1">
            <a:avLst/>
          </a:prstGeom>
          <a:noFill/>
          <a:ln w="57150" cap="flat" cmpd="sng">
            <a:solidFill>
              <a:schemeClr val="dk2"/>
            </a:solidFill>
            <a:prstDash val="solid"/>
            <a:round/>
            <a:headEnd type="none" w="sm" len="sm"/>
            <a:tailEnd type="stealth" w="med" len="med"/>
          </a:ln>
        </p:spPr>
      </p:cxnSp>
      <p:sp>
        <p:nvSpPr>
          <p:cNvPr id="341" name="Google Shape;341;p35"/>
          <p:cNvSpPr txBox="1"/>
          <p:nvPr/>
        </p:nvSpPr>
        <p:spPr>
          <a:xfrm>
            <a:off x="6781800" y="990600"/>
            <a:ext cx="13716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Source Sans Pro"/>
                <a:ea typeface="Source Sans Pro"/>
                <a:cs typeface="Source Sans Pro"/>
                <a:sym typeface="Source Sans Pro"/>
              </a:rPr>
              <a:t>XY = male</a:t>
            </a:r>
            <a:endParaRPr sz="1800" b="0" i="0" u="none" strike="noStrike" cap="none">
              <a:solidFill>
                <a:schemeClr val="dk1"/>
              </a:solidFill>
              <a:latin typeface="Source Sans Pro"/>
              <a:ea typeface="Source Sans Pro"/>
              <a:cs typeface="Source Sans Pro"/>
              <a:sym typeface="Source Sans Pro"/>
            </a:endParaRPr>
          </a:p>
        </p:txBody>
      </p:sp>
      <p:sp>
        <p:nvSpPr>
          <p:cNvPr id="342" name="Google Shape;342;p35"/>
          <p:cNvSpPr/>
          <p:nvPr/>
        </p:nvSpPr>
        <p:spPr>
          <a:xfrm>
            <a:off x="1905000" y="2209800"/>
            <a:ext cx="609600" cy="379095"/>
          </a:xfrm>
          <a:prstGeom prst="rect">
            <a:avLst/>
          </a:prstGeom>
          <a:no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cxnSp>
        <p:nvCxnSpPr>
          <p:cNvPr id="343" name="Google Shape;343;p35"/>
          <p:cNvCxnSpPr/>
          <p:nvPr/>
        </p:nvCxnSpPr>
        <p:spPr>
          <a:xfrm rot="10800000" flipH="1">
            <a:off x="1295400" y="2588895"/>
            <a:ext cx="838200" cy="763905"/>
          </a:xfrm>
          <a:prstGeom prst="straightConnector1">
            <a:avLst/>
          </a:prstGeom>
          <a:noFill/>
          <a:ln w="57150" cap="flat" cmpd="sng">
            <a:solidFill>
              <a:schemeClr val="dk2"/>
            </a:solidFill>
            <a:prstDash val="solid"/>
            <a:round/>
            <a:headEnd type="none" w="sm" len="sm"/>
            <a:tailEnd type="stealth" w="med" len="med"/>
          </a:ln>
        </p:spPr>
      </p:cxnSp>
      <p:sp>
        <p:nvSpPr>
          <p:cNvPr id="344" name="Google Shape;344;p35"/>
          <p:cNvSpPr txBox="1"/>
          <p:nvPr/>
        </p:nvSpPr>
        <p:spPr>
          <a:xfrm>
            <a:off x="228600" y="3327916"/>
            <a:ext cx="1371600" cy="923330"/>
          </a:xfrm>
          <a:prstGeom prst="rect">
            <a:avLst/>
          </a:prstGeom>
          <a:solidFill>
            <a:srgbClr val="FFFE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Source Sans Pro"/>
                <a:ea typeface="Source Sans Pro"/>
                <a:cs typeface="Source Sans Pro"/>
                <a:sym typeface="Source Sans Pro"/>
              </a:rPr>
              <a:t>3  21’s = Down Syndrome</a:t>
            </a:r>
            <a:endParaRPr sz="18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1"/>
                                        <p:tgtEl>
                                          <p:spTgt spid="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gtEl>
                                        <p:attrNameLst>
                                          <p:attrName>style.visibility</p:attrName>
                                        </p:attrNameLst>
                                      </p:cBhvr>
                                      <p:to>
                                        <p:strVal val="visible"/>
                                      </p:to>
                                    </p:set>
                                    <p:animEffect transition="in" filter="fade">
                                      <p:cBhvr>
                                        <p:cTn id="12" dur="1"/>
                                        <p:tgtEl>
                                          <p:spTgt spid="3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0"/>
                                        </p:tgtEl>
                                        <p:attrNameLst>
                                          <p:attrName>style.visibility</p:attrName>
                                        </p:attrNameLst>
                                      </p:cBhvr>
                                      <p:to>
                                        <p:strVal val="visible"/>
                                      </p:to>
                                    </p:set>
                                    <p:animEffect transition="in" filter="fade">
                                      <p:cBhvr>
                                        <p:cTn id="17" dur="1"/>
                                        <p:tgtEl>
                                          <p:spTgt spid="3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1"/>
                                        </p:tgtEl>
                                        <p:attrNameLst>
                                          <p:attrName>style.visibility</p:attrName>
                                        </p:attrNameLst>
                                      </p:cBhvr>
                                      <p:to>
                                        <p:strVal val="visible"/>
                                      </p:to>
                                    </p:set>
                                    <p:animEffect transition="in" filter="fade">
                                      <p:cBhvr>
                                        <p:cTn id="22" dur="1"/>
                                        <p:tgtEl>
                                          <p:spTgt spid="3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2"/>
                                        </p:tgtEl>
                                        <p:attrNameLst>
                                          <p:attrName>style.visibility</p:attrName>
                                        </p:attrNameLst>
                                      </p:cBhvr>
                                      <p:to>
                                        <p:strVal val="visible"/>
                                      </p:to>
                                    </p:set>
                                    <p:animEffect transition="in" filter="fade">
                                      <p:cBhvr>
                                        <p:cTn id="27" dur="1"/>
                                        <p:tgtEl>
                                          <p:spTgt spid="3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3"/>
                                        </p:tgtEl>
                                        <p:attrNameLst>
                                          <p:attrName>style.visibility</p:attrName>
                                        </p:attrNameLst>
                                      </p:cBhvr>
                                      <p:to>
                                        <p:strVal val="visible"/>
                                      </p:to>
                                    </p:set>
                                    <p:animEffect transition="in" filter="fade">
                                      <p:cBhvr>
                                        <p:cTn id="32" dur="1"/>
                                        <p:tgtEl>
                                          <p:spTgt spid="3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4"/>
                                        </p:tgtEl>
                                        <p:attrNameLst>
                                          <p:attrName>style.visibility</p:attrName>
                                        </p:attrNameLst>
                                      </p:cBhvr>
                                      <p:to>
                                        <p:strVal val="visible"/>
                                      </p:to>
                                    </p:set>
                                    <p:animEffect transition="in" filter="fade">
                                      <p:cBhvr>
                                        <p:cTn id="37" dur="1"/>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6"/>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GENETIC TECHNOLOGY</a:t>
            </a:r>
            <a:endParaRPr sz="2800" b="0" i="0" u="none" strike="noStrike" cap="none">
              <a:solidFill>
                <a:schemeClr val="dk1"/>
              </a:solidFill>
              <a:latin typeface="Souce Sans Pro"/>
              <a:ea typeface="Souce Sans Pro"/>
              <a:cs typeface="Souce Sans Pro"/>
              <a:sym typeface="Souce Sans Pro"/>
            </a:endParaRPr>
          </a:p>
        </p:txBody>
      </p:sp>
      <p:sp>
        <p:nvSpPr>
          <p:cNvPr id="350" name="Google Shape;350;p36"/>
          <p:cNvSpPr txBox="1">
            <a:spLocks noGrp="1"/>
          </p:cNvSpPr>
          <p:nvPr>
            <p:ph type="body" idx="1"/>
          </p:nvPr>
        </p:nvSpPr>
        <p:spPr>
          <a:xfrm>
            <a:off x="838200" y="838200"/>
            <a:ext cx="3200400" cy="54864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TRANSGENIC ORGANISMS</a:t>
            </a:r>
            <a:endParaRPr sz="1400" b="0" i="0" u="none" strike="noStrike" cap="none">
              <a:solidFill>
                <a:schemeClr val="dk1"/>
              </a:solidFill>
              <a:latin typeface="Source Sans Pro"/>
              <a:ea typeface="Source Sans Pro"/>
              <a:cs typeface="Source Sans Pro"/>
              <a:sym typeface="Source Sans Pro"/>
            </a:endParaRPr>
          </a:p>
        </p:txBody>
      </p:sp>
      <p:sp>
        <p:nvSpPr>
          <p:cNvPr id="351" name="Google Shape;351;p36"/>
          <p:cNvSpPr txBox="1">
            <a:spLocks noGrp="1"/>
          </p:cNvSpPr>
          <p:nvPr>
            <p:ph type="body" idx="2"/>
          </p:nvPr>
        </p:nvSpPr>
        <p:spPr>
          <a:xfrm>
            <a:off x="762000" y="1447800"/>
            <a:ext cx="3200400" cy="310896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Organisms that have 2 different kinds of DNA</a:t>
            </a:r>
            <a:endParaRPr/>
          </a:p>
          <a:p>
            <a:pPr marL="342900" marR="0" lvl="0" indent="-342900" algn="l" rtl="0">
              <a:spcBef>
                <a:spcPts val="80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Gene cloning</a:t>
            </a:r>
            <a:endParaRPr/>
          </a:p>
          <a:p>
            <a:pPr marL="342900" marR="0" lvl="0" indent="-342900" algn="l" rtl="0">
              <a:spcBef>
                <a:spcPts val="80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Uses bacteria to make human proteins like insulin</a:t>
            </a:r>
            <a:endParaRPr sz="2400" b="1" i="0" u="none" strike="noStrike" cap="none">
              <a:solidFill>
                <a:schemeClr val="dk1"/>
              </a:solidFill>
              <a:latin typeface="Source Sans Pro"/>
              <a:ea typeface="Source Sans Pro"/>
              <a:cs typeface="Source Sans Pro"/>
              <a:sym typeface="Source Sans Pro"/>
            </a:endParaRPr>
          </a:p>
        </p:txBody>
      </p:sp>
      <p:sp>
        <p:nvSpPr>
          <p:cNvPr id="352" name="Google Shape;352;p36"/>
          <p:cNvSpPr txBox="1">
            <a:spLocks noGrp="1"/>
          </p:cNvSpPr>
          <p:nvPr>
            <p:ph type="body" idx="3"/>
          </p:nvPr>
        </p:nvSpPr>
        <p:spPr>
          <a:xfrm>
            <a:off x="5029200" y="609600"/>
            <a:ext cx="3200400" cy="54864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DNA FINGERPRINTING</a:t>
            </a:r>
            <a:endParaRPr sz="1400" b="0" i="0" u="none" strike="noStrike" cap="none">
              <a:solidFill>
                <a:schemeClr val="dk1"/>
              </a:solidFill>
              <a:latin typeface="Source Sans Pro"/>
              <a:ea typeface="Source Sans Pro"/>
              <a:cs typeface="Source Sans Pro"/>
              <a:sym typeface="Source Sans Pro"/>
            </a:endParaRPr>
          </a:p>
        </p:txBody>
      </p:sp>
      <p:sp>
        <p:nvSpPr>
          <p:cNvPr id="353" name="Google Shape;353;p36"/>
          <p:cNvSpPr txBox="1">
            <a:spLocks noGrp="1"/>
          </p:cNvSpPr>
          <p:nvPr>
            <p:ph type="body" idx="4"/>
          </p:nvPr>
        </p:nvSpPr>
        <p:spPr>
          <a:xfrm>
            <a:off x="5029200" y="1241040"/>
            <a:ext cx="3200400" cy="310896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Use gel electrophoresis to compare DNA fragments</a:t>
            </a:r>
            <a:endParaRPr/>
          </a:p>
          <a:p>
            <a:pPr marL="342900" marR="0" lvl="0" indent="-342900" algn="l" rtl="0">
              <a:spcBef>
                <a:spcPts val="80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IF DNA matches, it’s from the same individual</a:t>
            </a:r>
            <a:endParaRPr sz="2400" b="1" i="0" u="none" strike="noStrike" cap="none">
              <a:solidFill>
                <a:schemeClr val="dk1"/>
              </a:solidFill>
              <a:latin typeface="Source Sans Pro"/>
              <a:ea typeface="Source Sans Pro"/>
              <a:cs typeface="Source Sans Pro"/>
              <a:sym typeface="Source Sans Pro"/>
            </a:endParaRPr>
          </a:p>
        </p:txBody>
      </p:sp>
      <p:pic>
        <p:nvPicPr>
          <p:cNvPr id="354" name="Google Shape;354;p36"/>
          <p:cNvPicPr preferRelativeResize="0"/>
          <p:nvPr/>
        </p:nvPicPr>
        <p:blipFill rotWithShape="1">
          <a:blip r:embed="rId3">
            <a:alphaModFix/>
          </a:blip>
          <a:srcRect/>
          <a:stretch/>
        </p:blipFill>
        <p:spPr>
          <a:xfrm>
            <a:off x="1324350" y="4337300"/>
            <a:ext cx="2895600" cy="2508000"/>
          </a:xfrm>
          <a:prstGeom prst="rect">
            <a:avLst/>
          </a:prstGeom>
          <a:noFill/>
          <a:ln>
            <a:noFill/>
          </a:ln>
        </p:spPr>
      </p:pic>
      <p:pic>
        <p:nvPicPr>
          <p:cNvPr id="355" name="Google Shape;355;p36"/>
          <p:cNvPicPr preferRelativeResize="0"/>
          <p:nvPr/>
        </p:nvPicPr>
        <p:blipFill rotWithShape="1">
          <a:blip r:embed="rId4">
            <a:alphaModFix/>
          </a:blip>
          <a:srcRect/>
          <a:stretch/>
        </p:blipFill>
        <p:spPr>
          <a:xfrm>
            <a:off x="7315200" y="3810000"/>
            <a:ext cx="1457325" cy="2857500"/>
          </a:xfrm>
          <a:prstGeom prst="rect">
            <a:avLst/>
          </a:prstGeom>
          <a:noFill/>
          <a:ln>
            <a:noFill/>
          </a:ln>
        </p:spPr>
      </p:pic>
      <p:sp>
        <p:nvSpPr>
          <p:cNvPr id="356" name="Google Shape;356;p36"/>
          <p:cNvSpPr txBox="1"/>
          <p:nvPr/>
        </p:nvSpPr>
        <p:spPr>
          <a:xfrm>
            <a:off x="5029200" y="4337300"/>
            <a:ext cx="17526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Source Sans Pro"/>
                <a:ea typeface="Source Sans Pro"/>
                <a:cs typeface="Source Sans Pro"/>
                <a:sym typeface="Source Sans Pro"/>
              </a:rPr>
              <a:t>Evidence points to suspect 2</a:t>
            </a:r>
            <a:endParaRPr sz="18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7"/>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EVOLUTION – CHANGE OVER TIME</a:t>
            </a:r>
            <a:endParaRPr sz="2800" b="0" i="0" u="none" strike="noStrike" cap="none">
              <a:solidFill>
                <a:schemeClr val="dk1"/>
              </a:solidFill>
              <a:latin typeface="Souce Sans Pro"/>
              <a:ea typeface="Souce Sans Pro"/>
              <a:cs typeface="Souce Sans Pro"/>
              <a:sym typeface="Souce Sans Pro"/>
            </a:endParaRPr>
          </a:p>
        </p:txBody>
      </p:sp>
      <p:sp>
        <p:nvSpPr>
          <p:cNvPr id="362" name="Google Shape;362;p37"/>
          <p:cNvSpPr txBox="1">
            <a:spLocks noGrp="1"/>
          </p:cNvSpPr>
          <p:nvPr>
            <p:ph type="body" idx="1"/>
          </p:nvPr>
        </p:nvSpPr>
        <p:spPr>
          <a:xfrm>
            <a:off x="822950" y="836351"/>
            <a:ext cx="3200400" cy="3681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EVIDENCE</a:t>
            </a:r>
            <a:endParaRPr sz="1400" b="0" i="0" u="none" strike="noStrike" cap="none">
              <a:solidFill>
                <a:schemeClr val="dk1"/>
              </a:solidFill>
              <a:latin typeface="Source Sans Pro"/>
              <a:ea typeface="Source Sans Pro"/>
              <a:cs typeface="Source Sans Pro"/>
              <a:sym typeface="Source Sans Pro"/>
            </a:endParaRPr>
          </a:p>
        </p:txBody>
      </p:sp>
      <p:sp>
        <p:nvSpPr>
          <p:cNvPr id="363" name="Google Shape;363;p37"/>
          <p:cNvSpPr txBox="1">
            <a:spLocks noGrp="1"/>
          </p:cNvSpPr>
          <p:nvPr>
            <p:ph type="body" idx="2"/>
          </p:nvPr>
        </p:nvSpPr>
        <p:spPr>
          <a:xfrm>
            <a:off x="819150" y="1204450"/>
            <a:ext cx="3200400" cy="3813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200"/>
              <a:buFont typeface="Arial"/>
              <a:buChar char="•"/>
            </a:pPr>
            <a:r>
              <a:rPr lang="en-US" sz="2200" b="1" i="0" u="none" strike="noStrike" cap="none">
                <a:solidFill>
                  <a:schemeClr val="dk1"/>
                </a:solidFill>
                <a:latin typeface="Source Sans Pro"/>
                <a:ea typeface="Source Sans Pro"/>
                <a:cs typeface="Source Sans Pro"/>
                <a:sym typeface="Source Sans Pro"/>
              </a:rPr>
              <a:t>Fossil evidence</a:t>
            </a:r>
            <a:endParaRPr/>
          </a:p>
          <a:p>
            <a:pPr marL="402336" marR="0" lvl="2" indent="-173736" algn="l" rtl="0">
              <a:lnSpc>
                <a:spcPct val="80000"/>
              </a:lnSpc>
              <a:spcBef>
                <a:spcPts val="300"/>
              </a:spcBef>
              <a:spcAft>
                <a:spcPts val="0"/>
              </a:spcAft>
              <a:buClr>
                <a:schemeClr val="accent2"/>
              </a:buClr>
              <a:buSzPts val="1650"/>
              <a:buFont typeface="Arial"/>
              <a:buChar char="•"/>
            </a:pPr>
            <a:r>
              <a:rPr lang="en-US" sz="1650" b="0" i="0" u="none" strike="noStrike" cap="none">
                <a:solidFill>
                  <a:schemeClr val="dk1"/>
                </a:solidFill>
                <a:latin typeface="Source Sans Pro"/>
                <a:ea typeface="Source Sans Pro"/>
                <a:cs typeface="Source Sans Pro"/>
                <a:sym typeface="Source Sans Pro"/>
              </a:rPr>
              <a:t>Fossils found in sedimentary rock</a:t>
            </a:r>
            <a:endParaRPr/>
          </a:p>
          <a:p>
            <a:pPr marL="402336" marR="0" lvl="2" indent="-173736" algn="l" rtl="0">
              <a:lnSpc>
                <a:spcPct val="80000"/>
              </a:lnSpc>
              <a:spcBef>
                <a:spcPts val="300"/>
              </a:spcBef>
              <a:spcAft>
                <a:spcPts val="0"/>
              </a:spcAft>
              <a:buClr>
                <a:schemeClr val="accent2"/>
              </a:buClr>
              <a:buSzPts val="1650"/>
              <a:buFont typeface="Arial"/>
              <a:buChar char="•"/>
            </a:pPr>
            <a:r>
              <a:rPr lang="en-US" sz="1650" b="0" i="0" u="none" strike="noStrike" cap="none">
                <a:solidFill>
                  <a:schemeClr val="dk1"/>
                </a:solidFill>
                <a:latin typeface="Source Sans Pro"/>
                <a:ea typeface="Source Sans Pro"/>
                <a:cs typeface="Source Sans Pro"/>
                <a:sym typeface="Source Sans Pro"/>
              </a:rPr>
              <a:t>Lower level fossils are older and more PRIMITIVE</a:t>
            </a:r>
            <a:endParaRPr/>
          </a:p>
          <a:p>
            <a:pPr marL="402336" marR="0" lvl="2" indent="-173736" algn="l" rtl="0">
              <a:lnSpc>
                <a:spcPct val="80000"/>
              </a:lnSpc>
              <a:spcBef>
                <a:spcPts val="300"/>
              </a:spcBef>
              <a:spcAft>
                <a:spcPts val="0"/>
              </a:spcAft>
              <a:buClr>
                <a:schemeClr val="accent2"/>
              </a:buClr>
              <a:buSzPts val="1650"/>
              <a:buFont typeface="Arial"/>
              <a:buChar char="•"/>
            </a:pPr>
            <a:r>
              <a:rPr lang="en-US" sz="1650" b="0" i="0" u="none" strike="noStrike" cap="none">
                <a:solidFill>
                  <a:schemeClr val="dk1"/>
                </a:solidFill>
                <a:latin typeface="Source Sans Pro"/>
                <a:ea typeface="Source Sans Pro"/>
                <a:cs typeface="Source Sans Pro"/>
                <a:sym typeface="Source Sans Pro"/>
              </a:rPr>
              <a:t>We can compare fossils to modern organisms</a:t>
            </a:r>
            <a:endParaRPr/>
          </a:p>
          <a:p>
            <a:pPr marL="402336" marR="0" lvl="2" indent="-173736" algn="l" rtl="0">
              <a:lnSpc>
                <a:spcPct val="80000"/>
              </a:lnSpc>
              <a:spcBef>
                <a:spcPts val="300"/>
              </a:spcBef>
              <a:spcAft>
                <a:spcPts val="0"/>
              </a:spcAft>
              <a:buClr>
                <a:schemeClr val="accent2"/>
              </a:buClr>
              <a:buSzPts val="1650"/>
              <a:buFont typeface="Arial"/>
              <a:buChar char="•"/>
            </a:pPr>
            <a:r>
              <a:rPr lang="en-US" sz="1650" b="0" i="0" u="none" strike="noStrike" cap="none">
                <a:solidFill>
                  <a:schemeClr val="dk1"/>
                </a:solidFill>
                <a:latin typeface="Source Sans Pro"/>
                <a:ea typeface="Source Sans Pro"/>
                <a:cs typeface="Source Sans Pro"/>
                <a:sym typeface="Source Sans Pro"/>
              </a:rPr>
              <a:t>Similar structure suggests common ancestor</a:t>
            </a:r>
            <a:endParaRPr/>
          </a:p>
          <a:p>
            <a:pPr marL="342900" marR="0" lvl="0" indent="-342900" algn="l" rtl="0">
              <a:lnSpc>
                <a:spcPct val="80000"/>
              </a:lnSpc>
              <a:spcBef>
                <a:spcPts val="800"/>
              </a:spcBef>
              <a:spcAft>
                <a:spcPts val="0"/>
              </a:spcAft>
              <a:buClr>
                <a:schemeClr val="dk1"/>
              </a:buClr>
              <a:buSzPts val="2200"/>
              <a:buFont typeface="Arial"/>
              <a:buChar char="•"/>
            </a:pPr>
            <a:r>
              <a:rPr lang="en-US" sz="2200" b="1" i="0" u="none" strike="noStrike" cap="none">
                <a:solidFill>
                  <a:schemeClr val="dk1"/>
                </a:solidFill>
                <a:latin typeface="Source Sans Pro"/>
                <a:ea typeface="Source Sans Pro"/>
                <a:cs typeface="Source Sans Pro"/>
                <a:sym typeface="Source Sans Pro"/>
              </a:rPr>
              <a:t>Biochemical evidence</a:t>
            </a:r>
            <a:endParaRPr/>
          </a:p>
          <a:p>
            <a:pPr marL="402336" marR="0" lvl="2" indent="-173736" algn="l" rtl="0">
              <a:lnSpc>
                <a:spcPct val="80000"/>
              </a:lnSpc>
              <a:spcBef>
                <a:spcPts val="300"/>
              </a:spcBef>
              <a:spcAft>
                <a:spcPts val="0"/>
              </a:spcAft>
              <a:buClr>
                <a:schemeClr val="accent2"/>
              </a:buClr>
              <a:buSzPts val="1650"/>
              <a:buFont typeface="Arial"/>
              <a:buChar char="•"/>
            </a:pPr>
            <a:r>
              <a:rPr lang="en-US" sz="1650" b="0" i="0" u="none" strike="noStrike" cap="none">
                <a:solidFill>
                  <a:schemeClr val="dk1"/>
                </a:solidFill>
                <a:latin typeface="Source Sans Pro"/>
                <a:ea typeface="Source Sans Pro"/>
                <a:cs typeface="Source Sans Pro"/>
                <a:sym typeface="Source Sans Pro"/>
              </a:rPr>
              <a:t>DNA and protein similarities suggest common ancestor</a:t>
            </a:r>
            <a:endParaRPr sz="1650" b="0" i="0" u="none" strike="noStrike" cap="none">
              <a:solidFill>
                <a:schemeClr val="dk1"/>
              </a:solidFill>
              <a:latin typeface="Source Sans Pro"/>
              <a:ea typeface="Source Sans Pro"/>
              <a:cs typeface="Source Sans Pro"/>
              <a:sym typeface="Source Sans Pro"/>
            </a:endParaRPr>
          </a:p>
        </p:txBody>
      </p:sp>
      <p:sp>
        <p:nvSpPr>
          <p:cNvPr id="364" name="Google Shape;364;p37"/>
          <p:cNvSpPr txBox="1">
            <a:spLocks noGrp="1"/>
          </p:cNvSpPr>
          <p:nvPr>
            <p:ph type="body" idx="3"/>
          </p:nvPr>
        </p:nvSpPr>
        <p:spPr>
          <a:xfrm>
            <a:off x="4700025" y="836351"/>
            <a:ext cx="3200400" cy="3681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NATURAL SELECTION</a:t>
            </a:r>
            <a:endParaRPr sz="1400" b="0" i="0" u="none" strike="noStrike" cap="none">
              <a:solidFill>
                <a:schemeClr val="dk1"/>
              </a:solidFill>
              <a:latin typeface="Source Sans Pro"/>
              <a:ea typeface="Source Sans Pro"/>
              <a:cs typeface="Source Sans Pro"/>
              <a:sym typeface="Source Sans Pro"/>
            </a:endParaRPr>
          </a:p>
        </p:txBody>
      </p:sp>
      <p:sp>
        <p:nvSpPr>
          <p:cNvPr id="365" name="Google Shape;365;p37"/>
          <p:cNvSpPr txBox="1">
            <a:spLocks noGrp="1"/>
          </p:cNvSpPr>
          <p:nvPr>
            <p:ph type="body" idx="4"/>
          </p:nvPr>
        </p:nvSpPr>
        <p:spPr>
          <a:xfrm>
            <a:off x="4700025" y="997150"/>
            <a:ext cx="3200400" cy="3813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050"/>
              <a:buFont typeface="Arial"/>
              <a:buChar char="•"/>
            </a:pPr>
            <a:r>
              <a:rPr lang="en-US" sz="2050" b="1" i="0" u="none" strike="noStrike" cap="none">
                <a:solidFill>
                  <a:schemeClr val="dk1"/>
                </a:solidFill>
                <a:latin typeface="Source Sans Pro"/>
                <a:ea typeface="Source Sans Pro"/>
                <a:cs typeface="Source Sans Pro"/>
                <a:sym typeface="Source Sans Pro"/>
              </a:rPr>
              <a:t>Credited to Charles Darwin</a:t>
            </a:r>
            <a:endParaRPr/>
          </a:p>
          <a:p>
            <a:pPr marL="173736" marR="0" lvl="1" indent="-173736" algn="l" rtl="0">
              <a:lnSpc>
                <a:spcPct val="80000"/>
              </a:lnSpc>
              <a:spcBef>
                <a:spcPts val="300"/>
              </a:spcBef>
              <a:spcAft>
                <a:spcPts val="0"/>
              </a:spcAft>
              <a:buClr>
                <a:schemeClr val="accent2"/>
              </a:buClr>
              <a:buSzPts val="1700"/>
              <a:buFont typeface="Arial"/>
              <a:buChar char="•"/>
            </a:pPr>
            <a:r>
              <a:rPr lang="en-US" sz="1700" b="0" i="0" u="none" strike="noStrike" cap="none">
                <a:solidFill>
                  <a:schemeClr val="dk1"/>
                </a:solidFill>
                <a:latin typeface="Source Sans Pro"/>
                <a:ea typeface="Source Sans Pro"/>
                <a:cs typeface="Source Sans Pro"/>
                <a:sym typeface="Source Sans Pro"/>
              </a:rPr>
              <a:t>Organisms in populations have variations that can be passed from generation to generation</a:t>
            </a:r>
            <a:endParaRPr/>
          </a:p>
          <a:p>
            <a:pPr marL="173736" marR="0" lvl="1" indent="-173736" algn="l" rtl="0">
              <a:lnSpc>
                <a:spcPct val="80000"/>
              </a:lnSpc>
              <a:spcBef>
                <a:spcPts val="300"/>
              </a:spcBef>
              <a:spcAft>
                <a:spcPts val="0"/>
              </a:spcAft>
              <a:buClr>
                <a:schemeClr val="accent2"/>
              </a:buClr>
              <a:buSzPts val="1700"/>
              <a:buFont typeface="Arial"/>
              <a:buChar char="•"/>
            </a:pPr>
            <a:r>
              <a:rPr lang="en-US" sz="1700" b="0" i="0" u="none" strike="noStrike" cap="none">
                <a:solidFill>
                  <a:schemeClr val="dk1"/>
                </a:solidFill>
                <a:latin typeface="Source Sans Pro"/>
                <a:ea typeface="Source Sans Pro"/>
                <a:cs typeface="Source Sans Pro"/>
                <a:sym typeface="Source Sans Pro"/>
              </a:rPr>
              <a:t>More organisms born that environment can support</a:t>
            </a:r>
            <a:endParaRPr/>
          </a:p>
          <a:p>
            <a:pPr marL="173736" marR="0" lvl="1" indent="-173736" algn="l" rtl="0">
              <a:lnSpc>
                <a:spcPct val="80000"/>
              </a:lnSpc>
              <a:spcBef>
                <a:spcPts val="300"/>
              </a:spcBef>
              <a:spcAft>
                <a:spcPts val="0"/>
              </a:spcAft>
              <a:buClr>
                <a:schemeClr val="accent2"/>
              </a:buClr>
              <a:buSzPts val="1700"/>
              <a:buFont typeface="Arial"/>
              <a:buChar char="•"/>
            </a:pPr>
            <a:r>
              <a:rPr lang="en-US" sz="1700" b="0" i="0" u="none" strike="noStrike" cap="none">
                <a:solidFill>
                  <a:schemeClr val="dk1"/>
                </a:solidFill>
                <a:latin typeface="Source Sans Pro"/>
                <a:ea typeface="Source Sans Pro"/>
                <a:cs typeface="Source Sans Pro"/>
                <a:sym typeface="Source Sans Pro"/>
              </a:rPr>
              <a:t>Organisms compete for resources</a:t>
            </a:r>
            <a:endParaRPr/>
          </a:p>
          <a:p>
            <a:pPr marL="173736" marR="0" lvl="1" indent="-173736" algn="l" rtl="0">
              <a:lnSpc>
                <a:spcPct val="80000"/>
              </a:lnSpc>
              <a:spcBef>
                <a:spcPts val="300"/>
              </a:spcBef>
              <a:spcAft>
                <a:spcPts val="0"/>
              </a:spcAft>
              <a:buClr>
                <a:schemeClr val="accent2"/>
              </a:buClr>
              <a:buSzPts val="1700"/>
              <a:buFont typeface="Arial"/>
              <a:buChar char="•"/>
            </a:pPr>
            <a:r>
              <a:rPr lang="en-US" sz="1700" b="0" i="0" u="none" strike="noStrike" cap="none">
                <a:solidFill>
                  <a:schemeClr val="dk1"/>
                </a:solidFill>
                <a:latin typeface="Source Sans Pro"/>
                <a:ea typeface="Source Sans Pro"/>
                <a:cs typeface="Source Sans Pro"/>
                <a:sym typeface="Source Sans Pro"/>
              </a:rPr>
              <a:t>Those organisms with favorable variations have more babies and the population evolves</a:t>
            </a:r>
            <a:endParaRPr sz="1700" b="0" i="0" u="none" strike="noStrike" cap="none">
              <a:solidFill>
                <a:schemeClr val="dk1"/>
              </a:solidFill>
              <a:latin typeface="Source Sans Pro"/>
              <a:ea typeface="Source Sans Pro"/>
              <a:cs typeface="Source Sans Pro"/>
              <a:sym typeface="Source Sans Pro"/>
            </a:endParaRPr>
          </a:p>
        </p:txBody>
      </p:sp>
      <p:pic>
        <p:nvPicPr>
          <p:cNvPr id="366" name="Google Shape;366;p37"/>
          <p:cNvPicPr preferRelativeResize="0"/>
          <p:nvPr/>
        </p:nvPicPr>
        <p:blipFill rotWithShape="1">
          <a:blip r:embed="rId3">
            <a:alphaModFix/>
          </a:blip>
          <a:srcRect/>
          <a:stretch/>
        </p:blipFill>
        <p:spPr>
          <a:xfrm>
            <a:off x="152400" y="4876800"/>
            <a:ext cx="4547700" cy="1745700"/>
          </a:xfrm>
          <a:prstGeom prst="rect">
            <a:avLst/>
          </a:prstGeom>
          <a:noFill/>
          <a:ln>
            <a:noFill/>
          </a:ln>
        </p:spPr>
      </p:pic>
      <p:pic>
        <p:nvPicPr>
          <p:cNvPr id="367" name="Google Shape;367;p37"/>
          <p:cNvPicPr preferRelativeResize="0"/>
          <p:nvPr/>
        </p:nvPicPr>
        <p:blipFill rotWithShape="1">
          <a:blip r:embed="rId4">
            <a:alphaModFix/>
          </a:blip>
          <a:srcRect/>
          <a:stretch/>
        </p:blipFill>
        <p:spPr>
          <a:xfrm>
            <a:off x="4929204" y="4687400"/>
            <a:ext cx="4064100" cy="1967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8"/>
          <p:cNvSpPr txBox="1">
            <a:spLocks noGrp="1"/>
          </p:cNvSpPr>
          <p:nvPr>
            <p:ph type="title"/>
          </p:nvPr>
        </p:nvSpPr>
        <p:spPr>
          <a:xfrm>
            <a:off x="547725" y="494550"/>
            <a:ext cx="7521000" cy="344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rgbClr val="252525"/>
                </a:solidFill>
                <a:highlight>
                  <a:srgbClr val="FFFFFF"/>
                </a:highlight>
                <a:latin typeface="Roboto"/>
                <a:ea typeface="Roboto"/>
                <a:cs typeface="Roboto"/>
                <a:sym typeface="Roboto"/>
              </a:rPr>
              <a:t>Homologous structures </a:t>
            </a:r>
            <a:r>
              <a:rPr lang="en-US" sz="2400">
                <a:solidFill>
                  <a:srgbClr val="252525"/>
                </a:solidFill>
                <a:highlight>
                  <a:srgbClr val="FFFFFF"/>
                </a:highlight>
                <a:latin typeface="Roboto"/>
                <a:ea typeface="Roboto"/>
                <a:cs typeface="Roboto"/>
                <a:sym typeface="Roboto"/>
              </a:rPr>
              <a:t>pertain to the structures in different </a:t>
            </a:r>
            <a:r>
              <a:rPr lang="en-US" sz="2400" u="sng">
                <a:solidFill>
                  <a:srgbClr val="0B0080"/>
                </a:solidFill>
                <a:highlight>
                  <a:srgbClr val="FFFFFF"/>
                </a:highlight>
                <a:latin typeface="Roboto"/>
                <a:ea typeface="Roboto"/>
                <a:cs typeface="Roboto"/>
                <a:sym typeface="Roboto"/>
                <a:hlinkClick r:id="rId3"/>
              </a:rPr>
              <a:t>species</a:t>
            </a:r>
            <a:r>
              <a:rPr lang="en-US" sz="2400">
                <a:solidFill>
                  <a:srgbClr val="252525"/>
                </a:solidFill>
                <a:highlight>
                  <a:srgbClr val="FFFFFF"/>
                </a:highlight>
                <a:latin typeface="Roboto"/>
                <a:ea typeface="Roboto"/>
                <a:cs typeface="Roboto"/>
                <a:sym typeface="Roboto"/>
              </a:rPr>
              <a:t> with a common ancestor or developmental origin. Homologous structures may not necessarily perform the same function. For instance, the </a:t>
            </a:r>
            <a:r>
              <a:rPr lang="en-US" sz="2400" u="sng">
                <a:solidFill>
                  <a:srgbClr val="0B0080"/>
                </a:solidFill>
                <a:highlight>
                  <a:srgbClr val="FFFFFF"/>
                </a:highlight>
                <a:latin typeface="Roboto"/>
                <a:ea typeface="Roboto"/>
                <a:cs typeface="Roboto"/>
                <a:sym typeface="Roboto"/>
                <a:hlinkClick r:id="rId4"/>
              </a:rPr>
              <a:t>forelimbs</a:t>
            </a:r>
            <a:r>
              <a:rPr lang="en-US" sz="2400">
                <a:solidFill>
                  <a:srgbClr val="252525"/>
                </a:solidFill>
                <a:highlight>
                  <a:srgbClr val="FFFFFF"/>
                </a:highlight>
                <a:latin typeface="Roboto"/>
                <a:ea typeface="Roboto"/>
                <a:cs typeface="Roboto"/>
                <a:sym typeface="Roboto"/>
              </a:rPr>
              <a:t> of </a:t>
            </a:r>
            <a:r>
              <a:rPr lang="en-US" sz="2400" u="sng">
                <a:solidFill>
                  <a:srgbClr val="0B0080"/>
                </a:solidFill>
                <a:highlight>
                  <a:srgbClr val="FFFFFF"/>
                </a:highlight>
                <a:latin typeface="Roboto"/>
                <a:ea typeface="Roboto"/>
                <a:cs typeface="Roboto"/>
                <a:sym typeface="Roboto"/>
                <a:hlinkClick r:id="rId5"/>
              </a:rPr>
              <a:t>humans</a:t>
            </a:r>
            <a:r>
              <a:rPr lang="en-US" sz="2400">
                <a:solidFill>
                  <a:srgbClr val="252525"/>
                </a:solidFill>
                <a:highlight>
                  <a:srgbClr val="FFFFFF"/>
                </a:highlight>
                <a:latin typeface="Roboto"/>
                <a:ea typeface="Roboto"/>
                <a:cs typeface="Roboto"/>
                <a:sym typeface="Roboto"/>
              </a:rPr>
              <a:t> and bats are homologous structures. Although they are used differently, the basic </a:t>
            </a:r>
            <a:r>
              <a:rPr lang="en-US" sz="2400" u="sng">
                <a:solidFill>
                  <a:srgbClr val="0B0080"/>
                </a:solidFill>
                <a:highlight>
                  <a:srgbClr val="FFFFFF"/>
                </a:highlight>
                <a:latin typeface="Roboto"/>
                <a:ea typeface="Roboto"/>
                <a:cs typeface="Roboto"/>
                <a:sym typeface="Roboto"/>
                <a:hlinkClick r:id="rId6"/>
              </a:rPr>
              <a:t>skeletal</a:t>
            </a:r>
            <a:r>
              <a:rPr lang="en-US" sz="2400">
                <a:solidFill>
                  <a:srgbClr val="252525"/>
                </a:solidFill>
                <a:highlight>
                  <a:srgbClr val="FFFFFF"/>
                </a:highlight>
                <a:latin typeface="Roboto"/>
                <a:ea typeface="Roboto"/>
                <a:cs typeface="Roboto"/>
                <a:sym typeface="Roboto"/>
              </a:rPr>
              <a:t> structure is the same and they are derived from the same </a:t>
            </a:r>
            <a:r>
              <a:rPr lang="en-US" sz="2400" u="sng">
                <a:solidFill>
                  <a:srgbClr val="0B0080"/>
                </a:solidFill>
                <a:highlight>
                  <a:srgbClr val="FFFFFF"/>
                </a:highlight>
                <a:latin typeface="Roboto"/>
                <a:ea typeface="Roboto"/>
                <a:cs typeface="Roboto"/>
                <a:sym typeface="Roboto"/>
                <a:hlinkClick r:id="rId7"/>
              </a:rPr>
              <a:t>embryonic</a:t>
            </a:r>
            <a:r>
              <a:rPr lang="en-US" sz="2400">
                <a:solidFill>
                  <a:srgbClr val="252525"/>
                </a:solidFill>
                <a:highlight>
                  <a:srgbClr val="FFFFFF"/>
                </a:highlight>
                <a:latin typeface="Roboto"/>
                <a:ea typeface="Roboto"/>
                <a:cs typeface="Roboto"/>
                <a:sym typeface="Roboto"/>
              </a:rPr>
              <a:t> origin. Their similarity in this regard could indicate a likely </a:t>
            </a:r>
            <a:r>
              <a:rPr lang="en-US" sz="2400" u="sng">
                <a:solidFill>
                  <a:srgbClr val="0B0080"/>
                </a:solidFill>
                <a:highlight>
                  <a:srgbClr val="FFFFFF"/>
                </a:highlight>
                <a:latin typeface="Roboto"/>
                <a:ea typeface="Roboto"/>
                <a:cs typeface="Roboto"/>
                <a:sym typeface="Roboto"/>
                <a:hlinkClick r:id="rId8"/>
              </a:rPr>
              <a:t>evolution</a:t>
            </a:r>
            <a:r>
              <a:rPr lang="en-US" sz="2400">
                <a:solidFill>
                  <a:srgbClr val="252525"/>
                </a:solidFill>
                <a:highlight>
                  <a:srgbClr val="FFFFFF"/>
                </a:highlight>
                <a:latin typeface="Roboto"/>
                <a:ea typeface="Roboto"/>
                <a:cs typeface="Roboto"/>
                <a:sym typeface="Roboto"/>
              </a:rPr>
              <a:t> from a common </a:t>
            </a:r>
            <a:r>
              <a:rPr lang="en-US" sz="2400" u="sng">
                <a:solidFill>
                  <a:srgbClr val="0B0080"/>
                </a:solidFill>
                <a:highlight>
                  <a:srgbClr val="FFFFFF"/>
                </a:highlight>
                <a:latin typeface="Roboto"/>
                <a:ea typeface="Roboto"/>
                <a:cs typeface="Roboto"/>
                <a:sym typeface="Roboto"/>
                <a:hlinkClick r:id="rId9"/>
              </a:rPr>
              <a:t>ancesto</a:t>
            </a:r>
            <a:r>
              <a:rPr lang="en-US" sz="2400"/>
              <a:t>r.</a:t>
            </a:r>
            <a:endParaRPr sz="2400"/>
          </a:p>
        </p:txBody>
      </p:sp>
      <p:sp>
        <p:nvSpPr>
          <p:cNvPr id="374" name="Google Shape;374;p38"/>
          <p:cNvSpPr txBox="1">
            <a:spLocks noGrp="1"/>
          </p:cNvSpPr>
          <p:nvPr>
            <p:ph type="body" idx="1"/>
          </p:nvPr>
        </p:nvSpPr>
        <p:spPr>
          <a:xfrm>
            <a:off x="822960" y="1097280"/>
            <a:ext cx="3200400" cy="548700"/>
          </a:xfrm>
          <a:prstGeom prst="rect">
            <a:avLst/>
          </a:prstGeom>
        </p:spPr>
        <p:txBody>
          <a:bodyPr spcFirstLastPara="1" wrap="square" lIns="91425" tIns="91425" rIns="91425" bIns="91425" anchor="b" anchorCtr="0">
            <a:noAutofit/>
          </a:bodyPr>
          <a:lstStyle/>
          <a:p>
            <a:pPr marL="0" lvl="0" indent="0" algn="l" rtl="0">
              <a:spcBef>
                <a:spcPts val="800"/>
              </a:spcBef>
              <a:spcAft>
                <a:spcPts val="0"/>
              </a:spcAft>
              <a:buNone/>
            </a:pPr>
            <a:endParaRPr/>
          </a:p>
        </p:txBody>
      </p:sp>
      <p:sp>
        <p:nvSpPr>
          <p:cNvPr id="375" name="Google Shape;375;p38"/>
          <p:cNvSpPr txBox="1">
            <a:spLocks noGrp="1"/>
          </p:cNvSpPr>
          <p:nvPr>
            <p:ph type="body" idx="2"/>
          </p:nvPr>
        </p:nvSpPr>
        <p:spPr>
          <a:xfrm>
            <a:off x="819150" y="1701848"/>
            <a:ext cx="3200400" cy="3108900"/>
          </a:xfrm>
          <a:prstGeom prst="rect">
            <a:avLst/>
          </a:prstGeom>
        </p:spPr>
        <p:txBody>
          <a:bodyPr spcFirstLastPara="1" wrap="square" lIns="91425" tIns="91425" rIns="91425" bIns="91425" anchor="t" anchorCtr="0">
            <a:noAutofit/>
          </a:bodyPr>
          <a:lstStyle/>
          <a:p>
            <a:pPr marL="342900" lvl="0" indent="-342900" algn="l" rtl="0">
              <a:spcBef>
                <a:spcPts val="800"/>
              </a:spcBef>
              <a:spcAft>
                <a:spcPts val="0"/>
              </a:spcAft>
              <a:buNone/>
            </a:pPr>
            <a:endParaRPr/>
          </a:p>
        </p:txBody>
      </p:sp>
      <p:sp>
        <p:nvSpPr>
          <p:cNvPr id="376" name="Google Shape;376;p38"/>
          <p:cNvSpPr txBox="1">
            <a:spLocks noGrp="1"/>
          </p:cNvSpPr>
          <p:nvPr>
            <p:ph type="body" idx="3"/>
          </p:nvPr>
        </p:nvSpPr>
        <p:spPr>
          <a:xfrm>
            <a:off x="4700016" y="1097280"/>
            <a:ext cx="3200400" cy="548700"/>
          </a:xfrm>
          <a:prstGeom prst="rect">
            <a:avLst/>
          </a:prstGeom>
        </p:spPr>
        <p:txBody>
          <a:bodyPr spcFirstLastPara="1" wrap="square" lIns="91425" tIns="91425" rIns="91425" bIns="91425" anchor="b" anchorCtr="0">
            <a:noAutofit/>
          </a:bodyPr>
          <a:lstStyle/>
          <a:p>
            <a:pPr marL="0" lvl="0" indent="0" algn="l" rtl="0">
              <a:spcBef>
                <a:spcPts val="800"/>
              </a:spcBef>
              <a:spcAft>
                <a:spcPts val="0"/>
              </a:spcAft>
              <a:buNone/>
            </a:pPr>
            <a:endParaRPr/>
          </a:p>
        </p:txBody>
      </p:sp>
      <p:sp>
        <p:nvSpPr>
          <p:cNvPr id="377" name="Google Shape;377;p38"/>
          <p:cNvSpPr txBox="1">
            <a:spLocks noGrp="1"/>
          </p:cNvSpPr>
          <p:nvPr>
            <p:ph type="body" idx="4"/>
          </p:nvPr>
        </p:nvSpPr>
        <p:spPr>
          <a:xfrm rot="10800000" flipH="1">
            <a:off x="4700025" y="4810823"/>
            <a:ext cx="3200400" cy="645900"/>
          </a:xfrm>
          <a:prstGeom prst="rect">
            <a:avLst/>
          </a:prstGeom>
        </p:spPr>
        <p:txBody>
          <a:bodyPr spcFirstLastPara="1" wrap="square" lIns="91425" tIns="91425" rIns="91425" bIns="91425" anchor="t" anchorCtr="0">
            <a:noAutofit/>
          </a:bodyPr>
          <a:lstStyle/>
          <a:p>
            <a:pPr marL="342900" lvl="0" indent="-342900" algn="l" rtl="0">
              <a:spcBef>
                <a:spcPts val="800"/>
              </a:spcBef>
              <a:spcAft>
                <a:spcPts val="0"/>
              </a:spcAft>
              <a:buNone/>
            </a:pPr>
            <a:endParaRPr/>
          </a:p>
        </p:txBody>
      </p:sp>
      <p:pic>
        <p:nvPicPr>
          <p:cNvPr id="378" name="Google Shape;378;p38"/>
          <p:cNvPicPr preferRelativeResize="0"/>
          <p:nvPr/>
        </p:nvPicPr>
        <p:blipFill rotWithShape="1">
          <a:blip r:embed="rId10">
            <a:alphaModFix/>
          </a:blip>
          <a:srcRect/>
          <a:stretch/>
        </p:blipFill>
        <p:spPr>
          <a:xfrm>
            <a:off x="445100" y="4236800"/>
            <a:ext cx="8424300" cy="2494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9"/>
          <p:cNvSpPr txBox="1">
            <a:spLocks noGrp="1"/>
          </p:cNvSpPr>
          <p:nvPr>
            <p:ph type="title"/>
          </p:nvPr>
        </p:nvSpPr>
        <p:spPr>
          <a:xfrm>
            <a:off x="822960" y="365760"/>
            <a:ext cx="7521000" cy="5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txBox="1">
            <a:spLocks noGrp="1"/>
          </p:cNvSpPr>
          <p:nvPr>
            <p:ph type="body" idx="1"/>
          </p:nvPr>
        </p:nvSpPr>
        <p:spPr>
          <a:xfrm>
            <a:off x="822960" y="1097280"/>
            <a:ext cx="3200400" cy="548700"/>
          </a:xfrm>
          <a:prstGeom prst="rect">
            <a:avLst/>
          </a:prstGeom>
        </p:spPr>
        <p:txBody>
          <a:bodyPr spcFirstLastPara="1" wrap="square" lIns="91425" tIns="91425" rIns="91425" bIns="91425" anchor="b" anchorCtr="0">
            <a:noAutofit/>
          </a:bodyPr>
          <a:lstStyle/>
          <a:p>
            <a:pPr marL="0" lvl="0" indent="0" algn="l" rtl="0">
              <a:spcBef>
                <a:spcPts val="800"/>
              </a:spcBef>
              <a:spcAft>
                <a:spcPts val="0"/>
              </a:spcAft>
              <a:buNone/>
            </a:pPr>
            <a:endParaRPr/>
          </a:p>
        </p:txBody>
      </p:sp>
      <p:sp>
        <p:nvSpPr>
          <p:cNvPr id="386" name="Google Shape;386;p39"/>
          <p:cNvSpPr txBox="1">
            <a:spLocks noGrp="1"/>
          </p:cNvSpPr>
          <p:nvPr>
            <p:ph type="body" idx="2"/>
          </p:nvPr>
        </p:nvSpPr>
        <p:spPr>
          <a:xfrm>
            <a:off x="819150" y="1701848"/>
            <a:ext cx="3200400" cy="3108900"/>
          </a:xfrm>
          <a:prstGeom prst="rect">
            <a:avLst/>
          </a:prstGeom>
        </p:spPr>
        <p:txBody>
          <a:bodyPr spcFirstLastPara="1" wrap="square" lIns="91425" tIns="91425" rIns="91425" bIns="91425" anchor="t" anchorCtr="0">
            <a:noAutofit/>
          </a:bodyPr>
          <a:lstStyle/>
          <a:p>
            <a:pPr marL="342900" lvl="0" indent="-342900" algn="l" rtl="0">
              <a:spcBef>
                <a:spcPts val="800"/>
              </a:spcBef>
              <a:spcAft>
                <a:spcPts val="0"/>
              </a:spcAft>
              <a:buNone/>
            </a:pPr>
            <a:endParaRPr/>
          </a:p>
        </p:txBody>
      </p:sp>
      <p:sp>
        <p:nvSpPr>
          <p:cNvPr id="387" name="Google Shape;387;p39"/>
          <p:cNvSpPr txBox="1">
            <a:spLocks noGrp="1"/>
          </p:cNvSpPr>
          <p:nvPr>
            <p:ph type="body" idx="3"/>
          </p:nvPr>
        </p:nvSpPr>
        <p:spPr>
          <a:xfrm>
            <a:off x="4700016" y="1097280"/>
            <a:ext cx="3200400" cy="548700"/>
          </a:xfrm>
          <a:prstGeom prst="rect">
            <a:avLst/>
          </a:prstGeom>
        </p:spPr>
        <p:txBody>
          <a:bodyPr spcFirstLastPara="1" wrap="square" lIns="91425" tIns="91425" rIns="91425" bIns="91425" anchor="b" anchorCtr="0">
            <a:noAutofit/>
          </a:bodyPr>
          <a:lstStyle/>
          <a:p>
            <a:pPr marL="0" lvl="0" indent="0" algn="l" rtl="0">
              <a:spcBef>
                <a:spcPts val="800"/>
              </a:spcBef>
              <a:spcAft>
                <a:spcPts val="0"/>
              </a:spcAft>
              <a:buNone/>
            </a:pPr>
            <a:endParaRPr/>
          </a:p>
        </p:txBody>
      </p:sp>
      <p:sp>
        <p:nvSpPr>
          <p:cNvPr id="388" name="Google Shape;388;p39"/>
          <p:cNvSpPr txBox="1">
            <a:spLocks noGrp="1"/>
          </p:cNvSpPr>
          <p:nvPr>
            <p:ph type="body" idx="4"/>
          </p:nvPr>
        </p:nvSpPr>
        <p:spPr>
          <a:xfrm>
            <a:off x="4700016" y="1701848"/>
            <a:ext cx="3200400" cy="3108900"/>
          </a:xfrm>
          <a:prstGeom prst="rect">
            <a:avLst/>
          </a:prstGeom>
        </p:spPr>
        <p:txBody>
          <a:bodyPr spcFirstLastPara="1" wrap="square" lIns="91425" tIns="91425" rIns="91425" bIns="91425" anchor="t" anchorCtr="0">
            <a:noAutofit/>
          </a:bodyPr>
          <a:lstStyle/>
          <a:p>
            <a:pPr marL="342900" lvl="0" indent="-342900" algn="l" rtl="0">
              <a:spcBef>
                <a:spcPts val="800"/>
              </a:spcBef>
              <a:spcAft>
                <a:spcPts val="0"/>
              </a:spcAft>
              <a:buNone/>
            </a:pPr>
            <a:endParaRPr/>
          </a:p>
        </p:txBody>
      </p:sp>
      <p:sp>
        <p:nvSpPr>
          <p:cNvPr id="389" name="Google Shape;389;p39"/>
          <p:cNvSpPr txBox="1"/>
          <p:nvPr/>
        </p:nvSpPr>
        <p:spPr>
          <a:xfrm>
            <a:off x="0" y="0"/>
            <a:ext cx="8918700" cy="208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rgbClr val="252525"/>
                </a:solidFill>
                <a:highlight>
                  <a:srgbClr val="FFFFFF"/>
                </a:highlight>
                <a:latin typeface="Roboto"/>
                <a:ea typeface="Roboto"/>
                <a:cs typeface="Roboto"/>
                <a:sym typeface="Roboto"/>
              </a:rPr>
              <a:t>Analogous structures</a:t>
            </a:r>
            <a:r>
              <a:rPr lang="en-US" sz="2400">
                <a:solidFill>
                  <a:srgbClr val="252525"/>
                </a:solidFill>
                <a:highlight>
                  <a:srgbClr val="FFFFFF"/>
                </a:highlight>
                <a:latin typeface="Roboto"/>
                <a:ea typeface="Roboto"/>
                <a:cs typeface="Roboto"/>
                <a:sym typeface="Roboto"/>
              </a:rPr>
              <a:t> pertain to the various structures in different </a:t>
            </a:r>
            <a:r>
              <a:rPr lang="en-US" sz="2400" u="sng">
                <a:solidFill>
                  <a:srgbClr val="0B0080"/>
                </a:solidFill>
                <a:highlight>
                  <a:srgbClr val="FFFFFF"/>
                </a:highlight>
                <a:latin typeface="Roboto"/>
                <a:ea typeface="Roboto"/>
                <a:cs typeface="Roboto"/>
                <a:sym typeface="Roboto"/>
                <a:hlinkClick r:id="rId3"/>
              </a:rPr>
              <a:t>species</a:t>
            </a:r>
            <a:r>
              <a:rPr lang="en-US" sz="2400">
                <a:solidFill>
                  <a:srgbClr val="252525"/>
                </a:solidFill>
                <a:highlight>
                  <a:srgbClr val="FFFFFF"/>
                </a:highlight>
                <a:latin typeface="Roboto"/>
                <a:ea typeface="Roboto"/>
                <a:cs typeface="Roboto"/>
                <a:sym typeface="Roboto"/>
              </a:rPr>
              <a:t> having the same function but have evolved separately, thus do not share common </a:t>
            </a:r>
            <a:r>
              <a:rPr lang="en-US" sz="2400" u="sng">
                <a:solidFill>
                  <a:srgbClr val="0B0080"/>
                </a:solidFill>
                <a:highlight>
                  <a:srgbClr val="FFFFFF"/>
                </a:highlight>
                <a:latin typeface="Roboto"/>
                <a:ea typeface="Roboto"/>
                <a:cs typeface="Roboto"/>
                <a:sym typeface="Roboto"/>
                <a:hlinkClick r:id="rId4"/>
              </a:rPr>
              <a:t>ancestor</a:t>
            </a:r>
            <a:r>
              <a:rPr lang="en-US" sz="2400">
                <a:solidFill>
                  <a:srgbClr val="252525"/>
                </a:solidFill>
                <a:highlight>
                  <a:srgbClr val="FFFFFF"/>
                </a:highlight>
                <a:latin typeface="Roboto"/>
                <a:ea typeface="Roboto"/>
                <a:cs typeface="Roboto"/>
                <a:sym typeface="Roboto"/>
              </a:rPr>
              <a:t>.</a:t>
            </a:r>
            <a:endParaRPr sz="2400"/>
          </a:p>
        </p:txBody>
      </p:sp>
      <p:pic>
        <p:nvPicPr>
          <p:cNvPr id="390" name="Google Shape;390;p39"/>
          <p:cNvPicPr preferRelativeResize="0"/>
          <p:nvPr/>
        </p:nvPicPr>
        <p:blipFill>
          <a:blip r:embed="rId5">
            <a:alphaModFix/>
          </a:blip>
          <a:stretch>
            <a:fillRect/>
          </a:stretch>
        </p:blipFill>
        <p:spPr>
          <a:xfrm>
            <a:off x="152400" y="1961775"/>
            <a:ext cx="8453075" cy="4743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0"/>
          <p:cNvSpPr txBox="1">
            <a:spLocks noGrp="1"/>
          </p:cNvSpPr>
          <p:nvPr>
            <p:ph type="title"/>
          </p:nvPr>
        </p:nvSpPr>
        <p:spPr>
          <a:xfrm>
            <a:off x="822960" y="365760"/>
            <a:ext cx="7521000" cy="5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txBox="1">
            <a:spLocks noGrp="1"/>
          </p:cNvSpPr>
          <p:nvPr>
            <p:ph type="body" idx="1"/>
          </p:nvPr>
        </p:nvSpPr>
        <p:spPr>
          <a:xfrm>
            <a:off x="822960" y="1097280"/>
            <a:ext cx="3200400" cy="548700"/>
          </a:xfrm>
          <a:prstGeom prst="rect">
            <a:avLst/>
          </a:prstGeom>
        </p:spPr>
        <p:txBody>
          <a:bodyPr spcFirstLastPara="1" wrap="square" lIns="91425" tIns="91425" rIns="91425" bIns="91425" anchor="b" anchorCtr="0">
            <a:noAutofit/>
          </a:bodyPr>
          <a:lstStyle/>
          <a:p>
            <a:pPr marL="0" lvl="0" indent="0" algn="l" rtl="0">
              <a:spcBef>
                <a:spcPts val="800"/>
              </a:spcBef>
              <a:spcAft>
                <a:spcPts val="0"/>
              </a:spcAft>
              <a:buNone/>
            </a:pPr>
            <a:endParaRPr/>
          </a:p>
        </p:txBody>
      </p:sp>
      <p:sp>
        <p:nvSpPr>
          <p:cNvPr id="398" name="Google Shape;398;p40"/>
          <p:cNvSpPr txBox="1">
            <a:spLocks noGrp="1"/>
          </p:cNvSpPr>
          <p:nvPr>
            <p:ph type="body" idx="2"/>
          </p:nvPr>
        </p:nvSpPr>
        <p:spPr>
          <a:xfrm>
            <a:off x="819150" y="1701848"/>
            <a:ext cx="3200400" cy="3108900"/>
          </a:xfrm>
          <a:prstGeom prst="rect">
            <a:avLst/>
          </a:prstGeom>
        </p:spPr>
        <p:txBody>
          <a:bodyPr spcFirstLastPara="1" wrap="square" lIns="91425" tIns="91425" rIns="91425" bIns="91425" anchor="t" anchorCtr="0">
            <a:noAutofit/>
          </a:bodyPr>
          <a:lstStyle/>
          <a:p>
            <a:pPr marL="342900" lvl="0" indent="-342900" algn="l" rtl="0">
              <a:spcBef>
                <a:spcPts val="800"/>
              </a:spcBef>
              <a:spcAft>
                <a:spcPts val="0"/>
              </a:spcAft>
              <a:buNone/>
            </a:pPr>
            <a:endParaRPr/>
          </a:p>
        </p:txBody>
      </p:sp>
      <p:sp>
        <p:nvSpPr>
          <p:cNvPr id="399" name="Google Shape;399;p40"/>
          <p:cNvSpPr txBox="1">
            <a:spLocks noGrp="1"/>
          </p:cNvSpPr>
          <p:nvPr>
            <p:ph type="body" idx="3"/>
          </p:nvPr>
        </p:nvSpPr>
        <p:spPr>
          <a:xfrm>
            <a:off x="4700016" y="1097280"/>
            <a:ext cx="3200400" cy="548700"/>
          </a:xfrm>
          <a:prstGeom prst="rect">
            <a:avLst/>
          </a:prstGeom>
        </p:spPr>
        <p:txBody>
          <a:bodyPr spcFirstLastPara="1" wrap="square" lIns="91425" tIns="91425" rIns="91425" bIns="91425" anchor="b" anchorCtr="0">
            <a:noAutofit/>
          </a:bodyPr>
          <a:lstStyle/>
          <a:p>
            <a:pPr marL="0" lvl="0" indent="0" algn="l" rtl="0">
              <a:spcBef>
                <a:spcPts val="800"/>
              </a:spcBef>
              <a:spcAft>
                <a:spcPts val="0"/>
              </a:spcAft>
              <a:buNone/>
            </a:pPr>
            <a:endParaRPr/>
          </a:p>
        </p:txBody>
      </p:sp>
      <p:sp>
        <p:nvSpPr>
          <p:cNvPr id="400" name="Google Shape;400;p40"/>
          <p:cNvSpPr txBox="1">
            <a:spLocks noGrp="1"/>
          </p:cNvSpPr>
          <p:nvPr>
            <p:ph type="body" idx="4"/>
          </p:nvPr>
        </p:nvSpPr>
        <p:spPr>
          <a:xfrm>
            <a:off x="4700016" y="1701848"/>
            <a:ext cx="3200400" cy="3108900"/>
          </a:xfrm>
          <a:prstGeom prst="rect">
            <a:avLst/>
          </a:prstGeom>
        </p:spPr>
        <p:txBody>
          <a:bodyPr spcFirstLastPara="1" wrap="square" lIns="91425" tIns="91425" rIns="91425" bIns="91425" anchor="t" anchorCtr="0">
            <a:noAutofit/>
          </a:bodyPr>
          <a:lstStyle/>
          <a:p>
            <a:pPr marL="342900" lvl="0" indent="-342900" algn="l" rtl="0">
              <a:spcBef>
                <a:spcPts val="800"/>
              </a:spcBef>
              <a:spcAft>
                <a:spcPts val="0"/>
              </a:spcAft>
              <a:buNone/>
            </a:pPr>
            <a:endParaRPr/>
          </a:p>
        </p:txBody>
      </p:sp>
      <p:sp>
        <p:nvSpPr>
          <p:cNvPr id="401" name="Google Shape;401;p40"/>
          <p:cNvSpPr txBox="1"/>
          <p:nvPr/>
        </p:nvSpPr>
        <p:spPr>
          <a:xfrm>
            <a:off x="400050" y="214300"/>
            <a:ext cx="8343900" cy="283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a:solidFill>
                  <a:srgbClr val="282828"/>
                </a:solidFill>
                <a:highlight>
                  <a:srgbClr val="FFFFFF"/>
                </a:highlight>
                <a:latin typeface="Georgia"/>
                <a:ea typeface="Georgia"/>
                <a:cs typeface="Georgia"/>
                <a:sym typeface="Georgia"/>
              </a:rPr>
              <a:t>A </a:t>
            </a:r>
            <a:r>
              <a:rPr lang="en-US" sz="2400" b="1" i="1">
                <a:solidFill>
                  <a:srgbClr val="282828"/>
                </a:solidFill>
                <a:highlight>
                  <a:srgbClr val="FFFFFF"/>
                </a:highlight>
                <a:latin typeface="Georgia"/>
                <a:ea typeface="Georgia"/>
                <a:cs typeface="Georgia"/>
                <a:sym typeface="Georgia"/>
              </a:rPr>
              <a:t>vestigial structure</a:t>
            </a:r>
            <a:r>
              <a:rPr lang="en-US" sz="2400">
                <a:solidFill>
                  <a:srgbClr val="282828"/>
                </a:solidFill>
                <a:highlight>
                  <a:srgbClr val="FFFFFF"/>
                </a:highlight>
                <a:latin typeface="Georgia"/>
                <a:ea typeface="Georgia"/>
                <a:cs typeface="Georgia"/>
                <a:sym typeface="Georgia"/>
              </a:rPr>
              <a:t> is an anatomical feature that no longer seems to have a purpose in the current form of an organism of the given species. Often, these vestigial structures were organs that performed some important function in the organism at one point in the past. However, as the population changed due to </a:t>
            </a:r>
            <a:r>
              <a:rPr lang="en-US" sz="2400" u="sng">
                <a:solidFill>
                  <a:srgbClr val="0086A6"/>
                </a:solidFill>
                <a:highlight>
                  <a:srgbClr val="FFFFFF"/>
                </a:highlight>
                <a:latin typeface="Georgia"/>
                <a:ea typeface="Georgia"/>
                <a:cs typeface="Georgia"/>
                <a:sym typeface="Georgia"/>
                <a:hlinkClick r:id="rId3"/>
              </a:rPr>
              <a:t>natural selection</a:t>
            </a:r>
            <a:r>
              <a:rPr lang="en-US" sz="2400">
                <a:solidFill>
                  <a:srgbClr val="282828"/>
                </a:solidFill>
                <a:highlight>
                  <a:srgbClr val="FFFFFF"/>
                </a:highlight>
                <a:latin typeface="Georgia"/>
                <a:ea typeface="Georgia"/>
                <a:cs typeface="Georgia"/>
                <a:sym typeface="Georgia"/>
              </a:rPr>
              <a:t>, those structures became less and less necessary until they were rendered pretty much useless</a:t>
            </a:r>
            <a:r>
              <a:rPr lang="en-US" sz="1300">
                <a:solidFill>
                  <a:srgbClr val="282828"/>
                </a:solidFill>
                <a:highlight>
                  <a:srgbClr val="FFFFFF"/>
                </a:highlight>
                <a:latin typeface="Georgia"/>
                <a:ea typeface="Georgia"/>
                <a:cs typeface="Georgia"/>
                <a:sym typeface="Georgia"/>
              </a:rPr>
              <a:t>.</a:t>
            </a:r>
            <a:endParaRPr/>
          </a:p>
        </p:txBody>
      </p:sp>
      <p:pic>
        <p:nvPicPr>
          <p:cNvPr id="402" name="Google Shape;402;p40"/>
          <p:cNvPicPr preferRelativeResize="0"/>
          <p:nvPr/>
        </p:nvPicPr>
        <p:blipFill>
          <a:blip r:embed="rId4">
            <a:alphaModFix/>
          </a:blip>
          <a:stretch>
            <a:fillRect/>
          </a:stretch>
        </p:blipFill>
        <p:spPr>
          <a:xfrm>
            <a:off x="152400" y="3379550"/>
            <a:ext cx="3441450" cy="3326050"/>
          </a:xfrm>
          <a:prstGeom prst="rect">
            <a:avLst/>
          </a:prstGeom>
          <a:noFill/>
          <a:ln>
            <a:noFill/>
          </a:ln>
        </p:spPr>
      </p:pic>
      <p:pic>
        <p:nvPicPr>
          <p:cNvPr id="403" name="Google Shape;403;p40"/>
          <p:cNvPicPr preferRelativeResize="0"/>
          <p:nvPr/>
        </p:nvPicPr>
        <p:blipFill>
          <a:blip r:embed="rId5">
            <a:alphaModFix/>
          </a:blip>
          <a:stretch>
            <a:fillRect/>
          </a:stretch>
        </p:blipFill>
        <p:spPr>
          <a:xfrm>
            <a:off x="3746250" y="3297125"/>
            <a:ext cx="4925175" cy="3408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1"/>
          <p:cNvSpPr txBox="1">
            <a:spLocks noGrp="1"/>
          </p:cNvSpPr>
          <p:nvPr>
            <p:ph type="title"/>
          </p:nvPr>
        </p:nvSpPr>
        <p:spPr>
          <a:xfrm>
            <a:off x="822960" y="365760"/>
            <a:ext cx="7521000" cy="5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1"/>
          <p:cNvSpPr txBox="1">
            <a:spLocks noGrp="1"/>
          </p:cNvSpPr>
          <p:nvPr>
            <p:ph type="body" idx="1"/>
          </p:nvPr>
        </p:nvSpPr>
        <p:spPr>
          <a:xfrm>
            <a:off x="822960" y="1097280"/>
            <a:ext cx="3200400" cy="548700"/>
          </a:xfrm>
          <a:prstGeom prst="rect">
            <a:avLst/>
          </a:prstGeom>
        </p:spPr>
        <p:txBody>
          <a:bodyPr spcFirstLastPara="1" wrap="square" lIns="91425" tIns="91425" rIns="91425" bIns="91425" anchor="b" anchorCtr="0">
            <a:noAutofit/>
          </a:bodyPr>
          <a:lstStyle/>
          <a:p>
            <a:pPr marL="0" lvl="0" indent="0" algn="l" rtl="0">
              <a:spcBef>
                <a:spcPts val="800"/>
              </a:spcBef>
              <a:spcAft>
                <a:spcPts val="0"/>
              </a:spcAft>
              <a:buNone/>
            </a:pPr>
            <a:endParaRPr/>
          </a:p>
        </p:txBody>
      </p:sp>
      <p:sp>
        <p:nvSpPr>
          <p:cNvPr id="411" name="Google Shape;411;p41"/>
          <p:cNvSpPr txBox="1">
            <a:spLocks noGrp="1"/>
          </p:cNvSpPr>
          <p:nvPr>
            <p:ph type="body" idx="2"/>
          </p:nvPr>
        </p:nvSpPr>
        <p:spPr>
          <a:xfrm>
            <a:off x="819150" y="1701848"/>
            <a:ext cx="3200400" cy="3108900"/>
          </a:xfrm>
          <a:prstGeom prst="rect">
            <a:avLst/>
          </a:prstGeom>
        </p:spPr>
        <p:txBody>
          <a:bodyPr spcFirstLastPara="1" wrap="square" lIns="91425" tIns="91425" rIns="91425" bIns="91425" anchor="t" anchorCtr="0">
            <a:noAutofit/>
          </a:bodyPr>
          <a:lstStyle/>
          <a:p>
            <a:pPr marL="342900" lvl="0" indent="-342900" algn="l" rtl="0">
              <a:spcBef>
                <a:spcPts val="800"/>
              </a:spcBef>
              <a:spcAft>
                <a:spcPts val="0"/>
              </a:spcAft>
              <a:buNone/>
            </a:pPr>
            <a:endParaRPr/>
          </a:p>
        </p:txBody>
      </p:sp>
      <p:sp>
        <p:nvSpPr>
          <p:cNvPr id="412" name="Google Shape;412;p41"/>
          <p:cNvSpPr txBox="1">
            <a:spLocks noGrp="1"/>
          </p:cNvSpPr>
          <p:nvPr>
            <p:ph type="body" idx="3"/>
          </p:nvPr>
        </p:nvSpPr>
        <p:spPr>
          <a:xfrm>
            <a:off x="4700016" y="1097280"/>
            <a:ext cx="3200400" cy="548700"/>
          </a:xfrm>
          <a:prstGeom prst="rect">
            <a:avLst/>
          </a:prstGeom>
        </p:spPr>
        <p:txBody>
          <a:bodyPr spcFirstLastPara="1" wrap="square" lIns="91425" tIns="91425" rIns="91425" bIns="91425" anchor="b" anchorCtr="0">
            <a:noAutofit/>
          </a:bodyPr>
          <a:lstStyle/>
          <a:p>
            <a:pPr marL="0" lvl="0" indent="0" algn="l" rtl="0">
              <a:spcBef>
                <a:spcPts val="800"/>
              </a:spcBef>
              <a:spcAft>
                <a:spcPts val="0"/>
              </a:spcAft>
              <a:buNone/>
            </a:pPr>
            <a:endParaRPr/>
          </a:p>
        </p:txBody>
      </p:sp>
      <p:sp>
        <p:nvSpPr>
          <p:cNvPr id="413" name="Google Shape;413;p41"/>
          <p:cNvSpPr txBox="1">
            <a:spLocks noGrp="1"/>
          </p:cNvSpPr>
          <p:nvPr>
            <p:ph type="body" idx="4"/>
          </p:nvPr>
        </p:nvSpPr>
        <p:spPr>
          <a:xfrm>
            <a:off x="4700016" y="1701848"/>
            <a:ext cx="3200400" cy="3108900"/>
          </a:xfrm>
          <a:prstGeom prst="rect">
            <a:avLst/>
          </a:prstGeom>
        </p:spPr>
        <p:txBody>
          <a:bodyPr spcFirstLastPara="1" wrap="square" lIns="91425" tIns="91425" rIns="91425" bIns="91425" anchor="t" anchorCtr="0">
            <a:noAutofit/>
          </a:bodyPr>
          <a:lstStyle/>
          <a:p>
            <a:pPr marL="342900" lvl="0" indent="-342900" algn="l" rtl="0">
              <a:spcBef>
                <a:spcPts val="800"/>
              </a:spcBef>
              <a:spcAft>
                <a:spcPts val="0"/>
              </a:spcAft>
              <a:buNone/>
            </a:pPr>
            <a:endParaRPr/>
          </a:p>
        </p:txBody>
      </p:sp>
      <p:pic>
        <p:nvPicPr>
          <p:cNvPr id="414" name="Google Shape;414;p41"/>
          <p:cNvPicPr preferRelativeResize="0"/>
          <p:nvPr/>
        </p:nvPicPr>
        <p:blipFill>
          <a:blip r:embed="rId3">
            <a:alphaModFix/>
          </a:blip>
          <a:stretch>
            <a:fillRect/>
          </a:stretch>
        </p:blipFill>
        <p:spPr>
          <a:xfrm>
            <a:off x="152400" y="365750"/>
            <a:ext cx="8749800" cy="6339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rot="-2460000">
            <a:off x="-1178931" y="607509"/>
            <a:ext cx="5212080" cy="909996"/>
          </a:xfrm>
          <a:prstGeom prst="rect">
            <a:avLst/>
          </a:prstGeom>
          <a:noFill/>
          <a:ln>
            <a:noFill/>
          </a:ln>
        </p:spPr>
        <p:txBody>
          <a:bodyPr spcFirstLastPara="1" wrap="square" lIns="91425" tIns="45700" rIns="91425" bIns="0" anchor="b" anchorCtr="0">
            <a:noAutofit/>
          </a:bodyPr>
          <a:lstStyle/>
          <a:p>
            <a:pPr marL="0" marR="0" lvl="0" indent="0" algn="ctr" rtl="0">
              <a:spcBef>
                <a:spcPts val="0"/>
              </a:spcBef>
              <a:spcAft>
                <a:spcPts val="0"/>
              </a:spcAft>
              <a:buClr>
                <a:srgbClr val="FFFF00"/>
              </a:buClr>
              <a:buFont typeface="Souce Sans Pro"/>
              <a:buNone/>
            </a:pPr>
            <a:r>
              <a:rPr lang="en-US" sz="4800" b="0" i="0" u="none" strike="noStrike" cap="none">
                <a:solidFill>
                  <a:srgbClr val="FFFF00"/>
                </a:solidFill>
                <a:latin typeface="Souce Sans Pro"/>
                <a:ea typeface="Souce Sans Pro"/>
                <a:cs typeface="Souce Sans Pro"/>
                <a:sym typeface="Souce Sans Pro"/>
              </a:rPr>
              <a:t>ENZYMES</a:t>
            </a:r>
            <a:endParaRPr sz="4800" b="0" i="0" u="none" strike="noStrike" cap="none">
              <a:solidFill>
                <a:srgbClr val="FFFF00"/>
              </a:solidFill>
              <a:latin typeface="Souce Sans Pro"/>
              <a:ea typeface="Souce Sans Pro"/>
              <a:cs typeface="Souce Sans Pro"/>
              <a:sym typeface="Souce Sans Pro"/>
            </a:endParaRPr>
          </a:p>
        </p:txBody>
      </p:sp>
      <p:sp>
        <p:nvSpPr>
          <p:cNvPr id="116" name="Google Shape;116;p15"/>
          <p:cNvSpPr txBox="1">
            <a:spLocks noGrp="1"/>
          </p:cNvSpPr>
          <p:nvPr>
            <p:ph type="body" idx="1"/>
          </p:nvPr>
        </p:nvSpPr>
        <p:spPr>
          <a:xfrm rot="-2460000">
            <a:off x="-397216" y="696343"/>
            <a:ext cx="7105184" cy="214249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FFFF"/>
              </a:buClr>
              <a:buSzPts val="2400"/>
              <a:buFont typeface="Arial"/>
              <a:buChar char="•"/>
            </a:pPr>
            <a:r>
              <a:rPr lang="en-US" sz="2400" b="1" i="0" u="none" strike="noStrike" cap="none">
                <a:solidFill>
                  <a:srgbClr val="FFFFFF"/>
                </a:solidFill>
                <a:latin typeface="Source Sans Pro"/>
                <a:ea typeface="Source Sans Pro"/>
                <a:cs typeface="Source Sans Pro"/>
                <a:sym typeface="Source Sans Pro"/>
              </a:rPr>
              <a:t>are specific for reactions</a:t>
            </a:r>
            <a:endParaRPr/>
          </a:p>
          <a:p>
            <a:pPr marL="342900" marR="0" lvl="0" indent="-342900" algn="l" rtl="0">
              <a:spcBef>
                <a:spcPts val="800"/>
              </a:spcBef>
              <a:spcAft>
                <a:spcPts val="0"/>
              </a:spcAft>
              <a:buClr>
                <a:srgbClr val="FFFFFF"/>
              </a:buClr>
              <a:buSzPts val="2400"/>
              <a:buFont typeface="Arial"/>
              <a:buChar char="•"/>
            </a:pPr>
            <a:r>
              <a:rPr lang="en-US" sz="2400" b="1" i="0" u="none" strike="noStrike" cap="none">
                <a:solidFill>
                  <a:srgbClr val="FFFFFF"/>
                </a:solidFill>
                <a:latin typeface="Source Sans Pro"/>
                <a:ea typeface="Source Sans Pro"/>
                <a:cs typeface="Source Sans Pro"/>
                <a:sym typeface="Source Sans Pro"/>
              </a:rPr>
              <a:t>speed up reactions</a:t>
            </a:r>
            <a:endParaRPr/>
          </a:p>
          <a:p>
            <a:pPr marL="342900" marR="0" lvl="0" indent="-342900" algn="l" rtl="0">
              <a:spcBef>
                <a:spcPts val="800"/>
              </a:spcBef>
              <a:spcAft>
                <a:spcPts val="0"/>
              </a:spcAft>
              <a:buClr>
                <a:srgbClr val="FFFFFF"/>
              </a:buClr>
              <a:buSzPts val="2400"/>
              <a:buFont typeface="Arial"/>
              <a:buChar char="•"/>
            </a:pPr>
            <a:r>
              <a:rPr lang="en-US" sz="2400" b="1" i="0" u="none" strike="noStrike" cap="none">
                <a:solidFill>
                  <a:srgbClr val="FFFFFF"/>
                </a:solidFill>
                <a:latin typeface="Source Sans Pro"/>
                <a:ea typeface="Source Sans Pro"/>
                <a:cs typeface="Source Sans Pro"/>
                <a:sym typeface="Source Sans Pro"/>
              </a:rPr>
              <a:t>bind to substrate at active site</a:t>
            </a:r>
            <a:endParaRPr/>
          </a:p>
          <a:p>
            <a:pPr marL="342900" marR="0" lvl="0" indent="-342900" algn="l" rtl="0">
              <a:spcBef>
                <a:spcPts val="800"/>
              </a:spcBef>
              <a:spcAft>
                <a:spcPts val="0"/>
              </a:spcAft>
              <a:buClr>
                <a:srgbClr val="FFFFFF"/>
              </a:buClr>
              <a:buSzPts val="2400"/>
              <a:buFont typeface="Arial"/>
              <a:buChar char="•"/>
            </a:pPr>
            <a:r>
              <a:rPr lang="en-US" sz="2400" b="1" i="0" u="none" strike="noStrike" cap="none">
                <a:solidFill>
                  <a:srgbClr val="FFFFFF"/>
                </a:solidFill>
                <a:latin typeface="Source Sans Pro"/>
                <a:ea typeface="Source Sans Pro"/>
                <a:cs typeface="Source Sans Pro"/>
                <a:sym typeface="Source Sans Pro"/>
              </a:rPr>
              <a:t>are reusable</a:t>
            </a:r>
            <a:endParaRPr/>
          </a:p>
          <a:p>
            <a:pPr marL="342900" marR="0" lvl="0" indent="-342900" algn="l" rtl="0">
              <a:spcBef>
                <a:spcPts val="800"/>
              </a:spcBef>
              <a:spcAft>
                <a:spcPts val="0"/>
              </a:spcAft>
              <a:buClr>
                <a:srgbClr val="FFFFFF"/>
              </a:buClr>
              <a:buSzPts val="2400"/>
              <a:buFont typeface="Arial"/>
              <a:buChar char="•"/>
            </a:pPr>
            <a:r>
              <a:rPr lang="en-US" sz="2400" b="1" i="0" u="none" strike="noStrike" cap="none">
                <a:solidFill>
                  <a:srgbClr val="FFFFFF"/>
                </a:solidFill>
                <a:latin typeface="Source Sans Pro"/>
                <a:ea typeface="Source Sans Pro"/>
                <a:cs typeface="Source Sans Pro"/>
                <a:sym typeface="Source Sans Pro"/>
              </a:rPr>
              <a:t>are not changed in the reaction</a:t>
            </a:r>
            <a:endParaRPr/>
          </a:p>
          <a:p>
            <a:pPr marL="342900" marR="0" lvl="0" indent="-342900" algn="l" rtl="0">
              <a:spcBef>
                <a:spcPts val="800"/>
              </a:spcBef>
              <a:spcAft>
                <a:spcPts val="0"/>
              </a:spcAft>
              <a:buClr>
                <a:srgbClr val="FFFFFF"/>
              </a:buClr>
              <a:buSzPts val="2400"/>
              <a:buFont typeface="Arial"/>
              <a:buChar char="•"/>
            </a:pPr>
            <a:r>
              <a:rPr lang="en-US" sz="2400" b="1" i="0" u="none" strike="noStrike" cap="none">
                <a:solidFill>
                  <a:srgbClr val="FFFFFF"/>
                </a:solidFill>
                <a:latin typeface="Source Sans Pro"/>
                <a:ea typeface="Source Sans Pro"/>
                <a:cs typeface="Source Sans Pro"/>
                <a:sym typeface="Source Sans Pro"/>
              </a:rPr>
              <a:t>are made of PROTEIN </a:t>
            </a:r>
            <a:endParaRPr/>
          </a:p>
          <a:p>
            <a:pPr marL="342900" marR="0" lvl="0" indent="-190500" algn="l" rtl="0">
              <a:spcBef>
                <a:spcPts val="800"/>
              </a:spcBef>
              <a:spcAft>
                <a:spcPts val="0"/>
              </a:spcAft>
              <a:buClr>
                <a:srgbClr val="FFFFFF"/>
              </a:buClr>
              <a:buSzPts val="2400"/>
              <a:buFont typeface="Arial"/>
              <a:buNone/>
            </a:pPr>
            <a:endParaRPr sz="2400" b="1" i="0" u="none" strike="noStrike" cap="none">
              <a:solidFill>
                <a:srgbClr val="FFFFFF"/>
              </a:solidFill>
              <a:latin typeface="Source Sans Pro"/>
              <a:ea typeface="Source Sans Pro"/>
              <a:cs typeface="Source Sans Pro"/>
              <a:sym typeface="Source Sans Pro"/>
            </a:endParaRPr>
          </a:p>
        </p:txBody>
      </p:sp>
      <p:pic>
        <p:nvPicPr>
          <p:cNvPr id="117" name="Google Shape;117;p15"/>
          <p:cNvPicPr preferRelativeResize="0"/>
          <p:nvPr/>
        </p:nvPicPr>
        <p:blipFill rotWithShape="1">
          <a:blip r:embed="rId3">
            <a:alphaModFix/>
          </a:blip>
          <a:srcRect/>
          <a:stretch/>
        </p:blipFill>
        <p:spPr>
          <a:xfrm rot="-2442631">
            <a:off x="2602491" y="2758084"/>
            <a:ext cx="6296025" cy="23717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2"/>
          <p:cNvSpPr txBox="1">
            <a:spLocks noGrp="1"/>
          </p:cNvSpPr>
          <p:nvPr>
            <p:ph type="title"/>
          </p:nvPr>
        </p:nvSpPr>
        <p:spPr>
          <a:xfrm rot="-2460000">
            <a:off x="819399" y="1726737"/>
            <a:ext cx="5650992" cy="1207509"/>
          </a:xfrm>
          <a:prstGeom prst="rect">
            <a:avLst/>
          </a:prstGeom>
          <a:noFill/>
          <a:ln>
            <a:noFill/>
          </a:ln>
        </p:spPr>
        <p:txBody>
          <a:bodyPr spcFirstLastPara="1" wrap="square" lIns="91425" tIns="45700" rIns="91425" bIns="9125" anchor="b" anchorCtr="0">
            <a:noAutofit/>
          </a:bodyPr>
          <a:lstStyle/>
          <a:p>
            <a:pPr marL="0" marR="0" lvl="0" indent="0" algn="l" rtl="0">
              <a:spcBef>
                <a:spcPts val="0"/>
              </a:spcBef>
              <a:spcAft>
                <a:spcPts val="0"/>
              </a:spcAft>
              <a:buClr>
                <a:schemeClr val="dk1"/>
              </a:buClr>
              <a:buFont typeface="Souce Sans Pro"/>
              <a:buNone/>
            </a:pPr>
            <a:r>
              <a:rPr lang="en-US" sz="3200" b="0" i="0" u="none" strike="noStrike" cap="none">
                <a:solidFill>
                  <a:schemeClr val="dk1"/>
                </a:solidFill>
                <a:latin typeface="Souce Sans Pro"/>
                <a:ea typeface="Souce Sans Pro"/>
                <a:cs typeface="Souce Sans Pro"/>
                <a:sym typeface="Souce Sans Pro"/>
              </a:rPr>
              <a:t>CLADOGRAMS</a:t>
            </a:r>
            <a:endParaRPr sz="3200" b="0" i="0" u="none" strike="noStrike" cap="none">
              <a:solidFill>
                <a:schemeClr val="dk1"/>
              </a:solidFill>
              <a:latin typeface="Souce Sans Pro"/>
              <a:ea typeface="Souce Sans Pro"/>
              <a:cs typeface="Souce Sans Pro"/>
              <a:sym typeface="Souce Sans Pro"/>
            </a:endParaRPr>
          </a:p>
        </p:txBody>
      </p:sp>
      <p:sp>
        <p:nvSpPr>
          <p:cNvPr id="420" name="Google Shape;420;p42"/>
          <p:cNvSpPr txBox="1">
            <a:spLocks noGrp="1"/>
          </p:cNvSpPr>
          <p:nvPr>
            <p:ph type="body" idx="1"/>
          </p:nvPr>
        </p:nvSpPr>
        <p:spPr>
          <a:xfrm rot="-2460000">
            <a:off x="1216152" y="2468304"/>
            <a:ext cx="6510528" cy="3291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DETERMINING EVOLUTIONARY RELATIONSHIPS</a:t>
            </a:r>
            <a:endParaRPr sz="1400" b="0" i="0" u="none" strike="noStrike" cap="none">
              <a:solidFill>
                <a:schemeClr val="dk1"/>
              </a:solidFill>
              <a:latin typeface="Source Sans Pro"/>
              <a:ea typeface="Source Sans Pro"/>
              <a:cs typeface="Source Sans Pro"/>
              <a:sym typeface="Source Sans Pro"/>
            </a:endParaRPr>
          </a:p>
        </p:txBody>
      </p:sp>
      <p:pic>
        <p:nvPicPr>
          <p:cNvPr id="421" name="Google Shape;421;p42"/>
          <p:cNvPicPr preferRelativeResize="0"/>
          <p:nvPr/>
        </p:nvPicPr>
        <p:blipFill rotWithShape="1">
          <a:blip r:embed="rId3">
            <a:alphaModFix/>
          </a:blip>
          <a:srcRect/>
          <a:stretch/>
        </p:blipFill>
        <p:spPr>
          <a:xfrm>
            <a:off x="381000" y="762000"/>
            <a:ext cx="2895600" cy="1978118"/>
          </a:xfrm>
          <a:prstGeom prst="rect">
            <a:avLst/>
          </a:prstGeom>
          <a:noFill/>
          <a:ln>
            <a:noFill/>
          </a:ln>
        </p:spPr>
      </p:pic>
      <p:pic>
        <p:nvPicPr>
          <p:cNvPr id="422" name="Google Shape;422;p42"/>
          <p:cNvPicPr preferRelativeResize="0"/>
          <p:nvPr/>
        </p:nvPicPr>
        <p:blipFill rotWithShape="1">
          <a:blip r:embed="rId4">
            <a:alphaModFix/>
          </a:blip>
          <a:srcRect/>
          <a:stretch/>
        </p:blipFill>
        <p:spPr>
          <a:xfrm>
            <a:off x="5410200" y="2740118"/>
            <a:ext cx="3352800" cy="2514600"/>
          </a:xfrm>
          <a:prstGeom prst="rect">
            <a:avLst/>
          </a:prstGeom>
          <a:noFill/>
          <a:ln>
            <a:noFill/>
          </a:ln>
        </p:spPr>
      </p:pic>
      <p:sp>
        <p:nvSpPr>
          <p:cNvPr id="423" name="Google Shape;423;p42"/>
          <p:cNvSpPr txBox="1"/>
          <p:nvPr/>
        </p:nvSpPr>
        <p:spPr>
          <a:xfrm>
            <a:off x="1143000" y="4953000"/>
            <a:ext cx="3886200" cy="923330"/>
          </a:xfrm>
          <a:prstGeom prst="rect">
            <a:avLst/>
          </a:prstGeom>
          <a:solidFill>
            <a:srgbClr val="FFFFCC"/>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0" i="0" u="none" strike="noStrike" cap="none">
                <a:solidFill>
                  <a:schemeClr val="dk1"/>
                </a:solidFill>
                <a:latin typeface="Source Sans Pro"/>
                <a:ea typeface="Source Sans Pro"/>
                <a:cs typeface="Source Sans Pro"/>
                <a:sym typeface="Source Sans Pro"/>
              </a:rPr>
              <a:t>Which type of plant is most closely related to flowering plants?</a:t>
            </a:r>
            <a:endParaRPr/>
          </a:p>
          <a:p>
            <a:pPr marL="0" marR="0" lvl="0" indent="0" algn="ctr" rtl="0">
              <a:spcBef>
                <a:spcPts val="0"/>
              </a:spcBef>
              <a:spcAft>
                <a:spcPts val="0"/>
              </a:spcAft>
              <a:buNone/>
            </a:pPr>
            <a:r>
              <a:rPr lang="en-US" sz="1800" b="0" i="0" u="none" strike="noStrike" cap="none">
                <a:solidFill>
                  <a:srgbClr val="FF0000"/>
                </a:solidFill>
                <a:latin typeface="Source Sans Pro"/>
                <a:ea typeface="Source Sans Pro"/>
                <a:cs typeface="Source Sans Pro"/>
                <a:sym typeface="Source Sans Pro"/>
              </a:rPr>
              <a:t>CONIFERS</a:t>
            </a:r>
            <a:endParaRPr sz="1800" b="0" i="0" u="none" strike="noStrike" cap="none">
              <a:solidFill>
                <a:srgbClr val="FF0000"/>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3">
                                            <p:txEl>
                                              <p:pRg st="0" end="0"/>
                                            </p:txEl>
                                          </p:spTgt>
                                        </p:tgtEl>
                                        <p:attrNameLst>
                                          <p:attrName>style.visibility</p:attrName>
                                        </p:attrNameLst>
                                      </p:cBhvr>
                                      <p:to>
                                        <p:strVal val="visible"/>
                                      </p:to>
                                    </p:set>
                                    <p:animEffect transition="in" filter="fade">
                                      <p:cBhvr>
                                        <p:cTn id="7" dur="1"/>
                                        <p:tgtEl>
                                          <p:spTgt spid="4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3">
                                            <p:txEl>
                                              <p:pRg st="1" end="1"/>
                                            </p:txEl>
                                          </p:spTgt>
                                        </p:tgtEl>
                                        <p:attrNameLst>
                                          <p:attrName>style.visibility</p:attrName>
                                        </p:attrNameLst>
                                      </p:cBhvr>
                                      <p:to>
                                        <p:strVal val="visible"/>
                                      </p:to>
                                    </p:set>
                                    <p:animEffect transition="in" filter="fade">
                                      <p:cBhvr>
                                        <p:cTn id="12" dur="1"/>
                                        <p:tgtEl>
                                          <p:spTgt spid="4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3"/>
          <p:cNvSpPr txBox="1">
            <a:spLocks noGrp="1"/>
          </p:cNvSpPr>
          <p:nvPr>
            <p:ph type="title"/>
          </p:nvPr>
        </p:nvSpPr>
        <p:spPr>
          <a:xfrm>
            <a:off x="659397" y="900900"/>
            <a:ext cx="6676800" cy="72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600"/>
              <a:t>Phylogenic Trees</a:t>
            </a:r>
            <a:endParaRPr sz="3600"/>
          </a:p>
        </p:txBody>
      </p:sp>
      <p:sp>
        <p:nvSpPr>
          <p:cNvPr id="430" name="Google Shape;430;p43"/>
          <p:cNvSpPr txBox="1">
            <a:spLocks noGrp="1"/>
          </p:cNvSpPr>
          <p:nvPr>
            <p:ph type="body" idx="1"/>
          </p:nvPr>
        </p:nvSpPr>
        <p:spPr>
          <a:xfrm rot="-2459994">
            <a:off x="1216152" y="2468233"/>
            <a:ext cx="6510707" cy="329179"/>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endParaRPr/>
          </a:p>
        </p:txBody>
      </p:sp>
      <p:pic>
        <p:nvPicPr>
          <p:cNvPr id="431" name="Google Shape;431;p43"/>
          <p:cNvPicPr preferRelativeResize="0"/>
          <p:nvPr/>
        </p:nvPicPr>
        <p:blipFill>
          <a:blip r:embed="rId3">
            <a:alphaModFix/>
          </a:blip>
          <a:stretch>
            <a:fillRect/>
          </a:stretch>
        </p:blipFill>
        <p:spPr>
          <a:xfrm>
            <a:off x="63625" y="1846375"/>
            <a:ext cx="8815751" cy="42697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4"/>
          <p:cNvSpPr txBox="1">
            <a:spLocks noGrp="1"/>
          </p:cNvSpPr>
          <p:nvPr>
            <p:ph type="title"/>
          </p:nvPr>
        </p:nvSpPr>
        <p:spPr>
          <a:xfrm>
            <a:off x="304800" y="381000"/>
            <a:ext cx="5650992" cy="1207509"/>
          </a:xfrm>
          <a:prstGeom prst="rect">
            <a:avLst/>
          </a:prstGeom>
          <a:noFill/>
          <a:ln>
            <a:noFill/>
          </a:ln>
        </p:spPr>
        <p:txBody>
          <a:bodyPr spcFirstLastPara="1" wrap="square" lIns="91425" tIns="45700" rIns="91425" bIns="9125" anchor="b" anchorCtr="0">
            <a:noAutofit/>
          </a:bodyPr>
          <a:lstStyle/>
          <a:p>
            <a:pPr marL="0" marR="0" lvl="0" indent="0" algn="ctr" rtl="0">
              <a:spcBef>
                <a:spcPts val="0"/>
              </a:spcBef>
              <a:spcAft>
                <a:spcPts val="0"/>
              </a:spcAft>
              <a:buClr>
                <a:schemeClr val="dk1"/>
              </a:buClr>
              <a:buFont typeface="Souce Sans Pro"/>
              <a:buNone/>
            </a:pPr>
            <a:r>
              <a:rPr lang="en-US" sz="3200" b="0" i="0" u="none" strike="noStrike" cap="none">
                <a:solidFill>
                  <a:schemeClr val="dk1"/>
                </a:solidFill>
                <a:latin typeface="Souce Sans Pro"/>
                <a:ea typeface="Souce Sans Pro"/>
                <a:cs typeface="Souce Sans Pro"/>
                <a:sym typeface="Souce Sans Pro"/>
              </a:rPr>
              <a:t>HISTORY OF CLASSIFICATION SYSTEMS</a:t>
            </a:r>
            <a:endParaRPr sz="3200" b="0" i="0" u="none" strike="noStrike" cap="none">
              <a:solidFill>
                <a:schemeClr val="dk1"/>
              </a:solidFill>
              <a:latin typeface="Souce Sans Pro"/>
              <a:ea typeface="Souce Sans Pro"/>
              <a:cs typeface="Souce Sans Pro"/>
              <a:sym typeface="Souce Sans Pro"/>
            </a:endParaRPr>
          </a:p>
        </p:txBody>
      </p:sp>
      <p:sp>
        <p:nvSpPr>
          <p:cNvPr id="437" name="Google Shape;437;p44"/>
          <p:cNvSpPr txBox="1"/>
          <p:nvPr/>
        </p:nvSpPr>
        <p:spPr>
          <a:xfrm>
            <a:off x="1176475" y="1588500"/>
            <a:ext cx="6400800" cy="4832100"/>
          </a:xfrm>
          <a:prstGeom prst="rect">
            <a:avLst/>
          </a:prstGeom>
          <a:solidFill>
            <a:srgbClr val="92D050"/>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2800"/>
              <a:buFont typeface="Courier New"/>
              <a:buChar char="o"/>
            </a:pPr>
            <a:r>
              <a:rPr lang="en-US" sz="2800" b="0" i="0" u="none" strike="noStrike" cap="none">
                <a:solidFill>
                  <a:schemeClr val="lt1"/>
                </a:solidFill>
                <a:latin typeface="Source Sans Pro"/>
                <a:ea typeface="Source Sans Pro"/>
                <a:cs typeface="Source Sans Pro"/>
                <a:sym typeface="Source Sans Pro"/>
              </a:rPr>
              <a:t>Aristotle – Plants and Animals </a:t>
            </a:r>
            <a:endParaRPr/>
          </a:p>
          <a:p>
            <a:pPr marL="285750" marR="0" lvl="0" indent="-285750" algn="l" rtl="0">
              <a:spcBef>
                <a:spcPts val="0"/>
              </a:spcBef>
              <a:spcAft>
                <a:spcPts val="0"/>
              </a:spcAft>
              <a:buClr>
                <a:schemeClr val="lt1"/>
              </a:buClr>
              <a:buSzPts val="2800"/>
              <a:buFont typeface="Courier New"/>
              <a:buChar char="o"/>
            </a:pPr>
            <a:r>
              <a:rPr lang="en-US" sz="2800" b="0" i="0" u="none" strike="noStrike" cap="none">
                <a:solidFill>
                  <a:schemeClr val="lt1"/>
                </a:solidFill>
                <a:latin typeface="Source Sans Pro"/>
                <a:ea typeface="Source Sans Pro"/>
                <a:cs typeface="Source Sans Pro"/>
                <a:sym typeface="Source Sans Pro"/>
              </a:rPr>
              <a:t>Linneaus – developed BINOMIAL NOMENCLATURE</a:t>
            </a:r>
            <a:endParaRPr/>
          </a:p>
          <a:p>
            <a:pPr marL="742950" marR="0" lvl="1" indent="-285750" algn="l" rtl="0">
              <a:spcBef>
                <a:spcPts val="0"/>
              </a:spcBef>
              <a:spcAft>
                <a:spcPts val="0"/>
              </a:spcAft>
              <a:buClr>
                <a:schemeClr val="lt1"/>
              </a:buClr>
              <a:buSzPts val="2800"/>
              <a:buFont typeface="Courier New"/>
              <a:buChar char="o"/>
            </a:pPr>
            <a:r>
              <a:rPr lang="en-US" sz="2800" b="0" i="0" u="none" strike="noStrike" cap="none">
                <a:solidFill>
                  <a:schemeClr val="lt1"/>
                </a:solidFill>
                <a:latin typeface="Source Sans Pro"/>
                <a:ea typeface="Source Sans Pro"/>
                <a:cs typeface="Source Sans Pro"/>
                <a:sym typeface="Source Sans Pro"/>
              </a:rPr>
              <a:t>TWO KINGDOMS: plants and animals</a:t>
            </a:r>
            <a:endParaRPr/>
          </a:p>
          <a:p>
            <a:pPr marL="742950" marR="0" lvl="1" indent="-285750" algn="l" rtl="0">
              <a:spcBef>
                <a:spcPts val="0"/>
              </a:spcBef>
              <a:spcAft>
                <a:spcPts val="0"/>
              </a:spcAft>
              <a:buClr>
                <a:schemeClr val="lt1"/>
              </a:buClr>
              <a:buSzPts val="2800"/>
              <a:buFont typeface="Courier New"/>
              <a:buChar char="o"/>
            </a:pPr>
            <a:r>
              <a:rPr lang="en-US" sz="2800" b="0" i="0" u="none" strike="noStrike" cap="none">
                <a:solidFill>
                  <a:schemeClr val="lt1"/>
                </a:solidFill>
                <a:latin typeface="Source Sans Pro"/>
                <a:ea typeface="Source Sans Pro"/>
                <a:cs typeface="Source Sans Pro"/>
                <a:sym typeface="Source Sans Pro"/>
              </a:rPr>
              <a:t>THREE kingdoms: plant, animal, Protist</a:t>
            </a:r>
            <a:endParaRPr/>
          </a:p>
          <a:p>
            <a:pPr marL="742950" marR="0" lvl="1" indent="-285750" algn="l" rtl="0">
              <a:spcBef>
                <a:spcPts val="0"/>
              </a:spcBef>
              <a:spcAft>
                <a:spcPts val="0"/>
              </a:spcAft>
              <a:buClr>
                <a:schemeClr val="lt1"/>
              </a:buClr>
              <a:buSzPts val="2800"/>
              <a:buFont typeface="Courier New"/>
              <a:buChar char="o"/>
            </a:pPr>
            <a:r>
              <a:rPr lang="en-US" sz="2800" b="0" i="0" u="none" strike="noStrike" cap="none">
                <a:solidFill>
                  <a:schemeClr val="lt1"/>
                </a:solidFill>
                <a:latin typeface="Source Sans Pro"/>
                <a:ea typeface="Source Sans Pro"/>
                <a:cs typeface="Source Sans Pro"/>
                <a:sym typeface="Source Sans Pro"/>
              </a:rPr>
              <a:t>FIVE kingdoms: plant, animal, Protist, fungi, Moneran</a:t>
            </a:r>
            <a:endParaRPr sz="2800" b="0" i="0" u="none" strike="noStrike" cap="none">
              <a:solidFill>
                <a:schemeClr val="lt1"/>
              </a:solidFill>
              <a:latin typeface="Source Sans Pro"/>
              <a:ea typeface="Source Sans Pro"/>
              <a:cs typeface="Source Sans Pro"/>
              <a:sym typeface="Source Sans Pro"/>
            </a:endParaRPr>
          </a:p>
          <a:p>
            <a:pPr marL="742950" marR="0" lvl="1" indent="-285750" algn="l" rtl="0">
              <a:spcBef>
                <a:spcPts val="0"/>
              </a:spcBef>
              <a:spcAft>
                <a:spcPts val="0"/>
              </a:spcAft>
              <a:buClr>
                <a:schemeClr val="lt1"/>
              </a:buClr>
              <a:buSzPts val="2800"/>
              <a:buFont typeface="Source Sans Pro"/>
              <a:buChar char="o"/>
            </a:pPr>
            <a:r>
              <a:rPr lang="en-US" sz="2800">
                <a:solidFill>
                  <a:schemeClr val="lt1"/>
                </a:solidFill>
                <a:latin typeface="Source Sans Pro"/>
                <a:ea typeface="Source Sans Pro"/>
                <a:cs typeface="Source Sans Pro"/>
                <a:sym typeface="Source Sans Pro"/>
              </a:rPr>
              <a:t>Six Kingdoms: plant, animal, protist, fungi, bacteria and archeobacteria. Three domains.</a:t>
            </a:r>
            <a:endParaRPr sz="2800">
              <a:solidFill>
                <a:schemeClr val="lt1"/>
              </a:solidFill>
              <a:latin typeface="Source Sans Pro"/>
              <a:ea typeface="Source Sans Pro"/>
              <a:cs typeface="Source Sans Pro"/>
              <a:sym typeface="Source Sans Pro"/>
            </a:endParaRPr>
          </a:p>
          <a:p>
            <a:pPr marL="0" marR="0" lvl="0" indent="0" algn="l" rtl="0">
              <a:spcBef>
                <a:spcPts val="0"/>
              </a:spcBef>
              <a:spcAft>
                <a:spcPts val="0"/>
              </a:spcAft>
              <a:buNone/>
            </a:pPr>
            <a:endParaRPr sz="2800" b="0" i="0" u="none" strike="noStrike" cap="none">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endParaRPr sz="2800" b="0" i="0" u="none" strike="noStrike" cap="none">
              <a:solidFill>
                <a:schemeClr val="dk1"/>
              </a:solidFill>
              <a:latin typeface="Source Sans Pro"/>
              <a:ea typeface="Source Sans Pro"/>
              <a:cs typeface="Source Sans Pro"/>
              <a:sym typeface="Source Sans Pr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5"/>
          <p:cNvSpPr txBox="1">
            <a:spLocks noGrp="1"/>
          </p:cNvSpPr>
          <p:nvPr>
            <p:ph type="title"/>
          </p:nvPr>
        </p:nvSpPr>
        <p:spPr>
          <a:xfrm rot="-2460030">
            <a:off x="819438" y="1726705"/>
            <a:ext cx="5650959" cy="120763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444" name="Google Shape;444;p45"/>
          <p:cNvSpPr txBox="1">
            <a:spLocks noGrp="1"/>
          </p:cNvSpPr>
          <p:nvPr>
            <p:ph type="body" idx="1"/>
          </p:nvPr>
        </p:nvSpPr>
        <p:spPr>
          <a:xfrm rot="-2459994">
            <a:off x="1216152" y="2468233"/>
            <a:ext cx="6510707" cy="329179"/>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endParaRPr/>
          </a:p>
        </p:txBody>
      </p:sp>
      <p:pic>
        <p:nvPicPr>
          <p:cNvPr id="445" name="Google Shape;445;p45"/>
          <p:cNvPicPr preferRelativeResize="0"/>
          <p:nvPr/>
        </p:nvPicPr>
        <p:blipFill>
          <a:blip r:embed="rId3">
            <a:alphaModFix/>
          </a:blip>
          <a:stretch>
            <a:fillRect/>
          </a:stretch>
        </p:blipFill>
        <p:spPr>
          <a:xfrm>
            <a:off x="152400" y="164850"/>
            <a:ext cx="8848725" cy="65407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6"/>
          <p:cNvSpPr txBox="1">
            <a:spLocks noGrp="1"/>
          </p:cNvSpPr>
          <p:nvPr>
            <p:ph type="title"/>
          </p:nvPr>
        </p:nvSpPr>
        <p:spPr>
          <a:xfrm>
            <a:off x="811525" y="-5"/>
            <a:ext cx="7521000" cy="56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CLASSIFICATION</a:t>
            </a:r>
            <a:endParaRPr sz="2800" b="0" i="0" u="none" strike="noStrike" cap="none">
              <a:solidFill>
                <a:schemeClr val="dk1"/>
              </a:solidFill>
              <a:latin typeface="Souce Sans Pro"/>
              <a:ea typeface="Souce Sans Pro"/>
              <a:cs typeface="Souce Sans Pro"/>
              <a:sym typeface="Souce Sans Pro"/>
            </a:endParaRPr>
          </a:p>
        </p:txBody>
      </p:sp>
      <p:grpSp>
        <p:nvGrpSpPr>
          <p:cNvPr id="452" name="Google Shape;452;p46"/>
          <p:cNvGrpSpPr/>
          <p:nvPr/>
        </p:nvGrpSpPr>
        <p:grpSpPr>
          <a:xfrm>
            <a:off x="-15728" y="551980"/>
            <a:ext cx="8117517" cy="4211182"/>
            <a:chOff x="-87965" y="-120683"/>
            <a:chExt cx="6994242" cy="3699862"/>
          </a:xfrm>
        </p:grpSpPr>
        <p:sp>
          <p:nvSpPr>
            <p:cNvPr id="453" name="Google Shape;453;p46"/>
            <p:cNvSpPr/>
            <p:nvPr/>
          </p:nvSpPr>
          <p:spPr>
            <a:xfrm rot="5400000">
              <a:off x="-87965" y="88598"/>
              <a:ext cx="586438" cy="410507"/>
            </a:xfrm>
            <a:prstGeom prst="chevron">
              <a:avLst>
                <a:gd name="adj"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6"/>
            <p:cNvSpPr txBox="1"/>
            <p:nvPr/>
          </p:nvSpPr>
          <p:spPr>
            <a:xfrm rot="10800000">
              <a:off x="-87965" y="88598"/>
              <a:ext cx="586438" cy="41050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420"/>
                </a:spcAft>
                <a:buNone/>
              </a:pPr>
              <a:r>
                <a:rPr lang="en-US" sz="1200" b="0" i="0" u="none" strike="noStrike" cap="none">
                  <a:solidFill>
                    <a:schemeClr val="lt1"/>
                  </a:solidFill>
                  <a:latin typeface="Source Sans Pro"/>
                  <a:ea typeface="Source Sans Pro"/>
                  <a:cs typeface="Source Sans Pro"/>
                  <a:sym typeface="Source Sans Pro"/>
                </a:rPr>
                <a:t>K</a:t>
              </a:r>
              <a:endParaRPr sz="1200" b="0" i="0" u="none" strike="noStrike" cap="none">
                <a:solidFill>
                  <a:schemeClr val="lt1"/>
                </a:solidFill>
                <a:latin typeface="Source Sans Pro"/>
                <a:ea typeface="Source Sans Pro"/>
                <a:cs typeface="Source Sans Pro"/>
                <a:sym typeface="Source Sans Pro"/>
              </a:endParaRPr>
            </a:p>
          </p:txBody>
        </p:sp>
        <p:sp>
          <p:nvSpPr>
            <p:cNvPr id="455" name="Google Shape;455;p46"/>
            <p:cNvSpPr/>
            <p:nvPr/>
          </p:nvSpPr>
          <p:spPr>
            <a:xfrm rot="5400000">
              <a:off x="1839339" y="-1428251"/>
              <a:ext cx="381300" cy="3239100"/>
            </a:xfrm>
            <a:prstGeom prst="round2SameRect">
              <a:avLst>
                <a:gd name="adj1" fmla="val 16667"/>
                <a:gd name="adj2" fmla="val 0"/>
              </a:avLst>
            </a:prstGeom>
            <a:solidFill>
              <a:schemeClr val="lt1">
                <a:alpha val="89803"/>
              </a:schemeClr>
            </a:solidFill>
            <a:ln w="25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6"/>
            <p:cNvSpPr txBox="1"/>
            <p:nvPr/>
          </p:nvSpPr>
          <p:spPr>
            <a:xfrm flipH="1">
              <a:off x="1018049" y="-120683"/>
              <a:ext cx="1694400" cy="857400"/>
            </a:xfrm>
            <a:prstGeom prst="rect">
              <a:avLst/>
            </a:prstGeom>
            <a:no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36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Kingdom</a:t>
              </a:r>
              <a:endParaRPr sz="2400" b="0" i="0" u="none" strike="noStrike" cap="none">
                <a:solidFill>
                  <a:schemeClr val="dk1"/>
                </a:solidFill>
                <a:latin typeface="Source Sans Pro"/>
                <a:ea typeface="Source Sans Pro"/>
                <a:cs typeface="Source Sans Pro"/>
                <a:sym typeface="Source Sans Pro"/>
              </a:endParaRPr>
            </a:p>
          </p:txBody>
        </p:sp>
        <p:sp>
          <p:nvSpPr>
            <p:cNvPr id="457" name="Google Shape;457;p46"/>
            <p:cNvSpPr/>
            <p:nvPr/>
          </p:nvSpPr>
          <p:spPr>
            <a:xfrm rot="5400000">
              <a:off x="-87965" y="587282"/>
              <a:ext cx="586438" cy="410507"/>
            </a:xfrm>
            <a:prstGeom prst="chevron">
              <a:avLst>
                <a:gd name="adj" fmla="val 50000"/>
              </a:avLst>
            </a:prstGeom>
            <a:solidFill>
              <a:srgbClr val="F4CB00"/>
            </a:solidFill>
            <a:ln w="25400" cap="flat" cmpd="sng">
              <a:solidFill>
                <a:srgbClr val="F4CB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6"/>
            <p:cNvSpPr txBox="1"/>
            <p:nvPr/>
          </p:nvSpPr>
          <p:spPr>
            <a:xfrm rot="10800000">
              <a:off x="-87965" y="587282"/>
              <a:ext cx="586438" cy="41050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420"/>
                </a:spcAft>
                <a:buNone/>
              </a:pPr>
              <a:r>
                <a:rPr lang="en-US" sz="1200" b="0" i="0" u="none" strike="noStrike" cap="none">
                  <a:solidFill>
                    <a:schemeClr val="lt1"/>
                  </a:solidFill>
                  <a:latin typeface="Source Sans Pro"/>
                  <a:ea typeface="Source Sans Pro"/>
                  <a:cs typeface="Source Sans Pro"/>
                  <a:sym typeface="Source Sans Pro"/>
                </a:rPr>
                <a:t>P</a:t>
              </a:r>
              <a:endParaRPr sz="1200" b="0" i="0" u="none" strike="noStrike" cap="none">
                <a:solidFill>
                  <a:schemeClr val="lt1"/>
                </a:solidFill>
                <a:latin typeface="Source Sans Pro"/>
                <a:ea typeface="Source Sans Pro"/>
                <a:cs typeface="Source Sans Pro"/>
                <a:sym typeface="Source Sans Pro"/>
              </a:endParaRPr>
            </a:p>
          </p:txBody>
        </p:sp>
        <p:sp>
          <p:nvSpPr>
            <p:cNvPr id="459" name="Google Shape;459;p46"/>
            <p:cNvSpPr/>
            <p:nvPr/>
          </p:nvSpPr>
          <p:spPr>
            <a:xfrm rot="5400000">
              <a:off x="1843460" y="-933636"/>
              <a:ext cx="381185" cy="3247092"/>
            </a:xfrm>
            <a:prstGeom prst="round2SameRect">
              <a:avLst>
                <a:gd name="adj1" fmla="val 16667"/>
                <a:gd name="adj2" fmla="val 0"/>
              </a:avLst>
            </a:prstGeom>
            <a:solidFill>
              <a:schemeClr val="lt1">
                <a:alpha val="89803"/>
              </a:schemeClr>
            </a:solidFill>
            <a:ln w="25400" cap="flat" cmpd="sng">
              <a:solidFill>
                <a:srgbClr val="F4CB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6"/>
            <p:cNvSpPr txBox="1"/>
            <p:nvPr/>
          </p:nvSpPr>
          <p:spPr>
            <a:xfrm flipH="1">
              <a:off x="1049265" y="510617"/>
              <a:ext cx="2041800" cy="568800"/>
            </a:xfrm>
            <a:prstGeom prst="rect">
              <a:avLst/>
            </a:prstGeom>
            <a:no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36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Phylum</a:t>
              </a:r>
              <a:endParaRPr sz="2400" b="0" i="0" u="none" strike="noStrike" cap="none">
                <a:solidFill>
                  <a:schemeClr val="dk1"/>
                </a:solidFill>
                <a:latin typeface="Source Sans Pro"/>
                <a:ea typeface="Source Sans Pro"/>
                <a:cs typeface="Source Sans Pro"/>
                <a:sym typeface="Source Sans Pro"/>
              </a:endParaRPr>
            </a:p>
          </p:txBody>
        </p:sp>
        <p:sp>
          <p:nvSpPr>
            <p:cNvPr id="461" name="Google Shape;461;p46"/>
            <p:cNvSpPr/>
            <p:nvPr/>
          </p:nvSpPr>
          <p:spPr>
            <a:xfrm rot="5400000">
              <a:off x="-87965" y="1085967"/>
              <a:ext cx="586438" cy="410507"/>
            </a:xfrm>
            <a:prstGeom prst="chevron">
              <a:avLst>
                <a:gd name="adj" fmla="val 50000"/>
              </a:avLst>
            </a:prstGeom>
            <a:solidFill>
              <a:srgbClr val="E99B00"/>
            </a:solidFill>
            <a:ln w="25400" cap="flat" cmpd="sng">
              <a:solidFill>
                <a:srgbClr val="E99B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6"/>
            <p:cNvSpPr txBox="1"/>
            <p:nvPr/>
          </p:nvSpPr>
          <p:spPr>
            <a:xfrm rot="10800000">
              <a:off x="-87965" y="1085967"/>
              <a:ext cx="586438" cy="41050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420"/>
                </a:spcAft>
                <a:buNone/>
              </a:pPr>
              <a:r>
                <a:rPr lang="en-US" sz="1200" b="0" i="0" u="none" strike="noStrike" cap="none">
                  <a:solidFill>
                    <a:schemeClr val="lt1"/>
                  </a:solidFill>
                  <a:latin typeface="Source Sans Pro"/>
                  <a:ea typeface="Source Sans Pro"/>
                  <a:cs typeface="Source Sans Pro"/>
                  <a:sym typeface="Source Sans Pro"/>
                </a:rPr>
                <a:t>C</a:t>
              </a:r>
              <a:endParaRPr sz="1200" b="0" i="0" u="none" strike="noStrike" cap="none">
                <a:solidFill>
                  <a:schemeClr val="lt1"/>
                </a:solidFill>
                <a:latin typeface="Source Sans Pro"/>
                <a:ea typeface="Source Sans Pro"/>
                <a:cs typeface="Source Sans Pro"/>
                <a:sym typeface="Source Sans Pro"/>
              </a:endParaRPr>
            </a:p>
          </p:txBody>
        </p:sp>
        <p:sp>
          <p:nvSpPr>
            <p:cNvPr id="463" name="Google Shape;463;p46"/>
            <p:cNvSpPr/>
            <p:nvPr/>
          </p:nvSpPr>
          <p:spPr>
            <a:xfrm rot="5400000">
              <a:off x="1843460" y="-434951"/>
              <a:ext cx="381185" cy="3247092"/>
            </a:xfrm>
            <a:prstGeom prst="round2SameRect">
              <a:avLst>
                <a:gd name="adj1" fmla="val 16667"/>
                <a:gd name="adj2" fmla="val 0"/>
              </a:avLst>
            </a:prstGeom>
            <a:solidFill>
              <a:schemeClr val="lt1">
                <a:alpha val="89803"/>
              </a:schemeClr>
            </a:solidFill>
            <a:ln w="25400" cap="flat" cmpd="sng">
              <a:solidFill>
                <a:srgbClr val="E99B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6"/>
            <p:cNvSpPr txBox="1"/>
            <p:nvPr/>
          </p:nvSpPr>
          <p:spPr>
            <a:xfrm flipH="1">
              <a:off x="1049271" y="794011"/>
              <a:ext cx="985200" cy="789300"/>
            </a:xfrm>
            <a:prstGeom prst="rect">
              <a:avLst/>
            </a:prstGeom>
            <a:no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36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Class</a:t>
              </a:r>
              <a:endParaRPr sz="2400" b="0" i="0" u="none" strike="noStrike" cap="none">
                <a:solidFill>
                  <a:schemeClr val="dk1"/>
                </a:solidFill>
                <a:latin typeface="Source Sans Pro"/>
                <a:ea typeface="Source Sans Pro"/>
                <a:cs typeface="Source Sans Pro"/>
                <a:sym typeface="Source Sans Pro"/>
              </a:endParaRPr>
            </a:p>
          </p:txBody>
        </p:sp>
        <p:sp>
          <p:nvSpPr>
            <p:cNvPr id="465" name="Google Shape;465;p46"/>
            <p:cNvSpPr/>
            <p:nvPr/>
          </p:nvSpPr>
          <p:spPr>
            <a:xfrm rot="5400000">
              <a:off x="-87965" y="1584652"/>
              <a:ext cx="586438" cy="410507"/>
            </a:xfrm>
            <a:prstGeom prst="chevron">
              <a:avLst>
                <a:gd name="adj" fmla="val 50000"/>
              </a:avLst>
            </a:prstGeom>
            <a:solidFill>
              <a:srgbClr val="DF6F00"/>
            </a:solidFill>
            <a:ln w="25400" cap="flat" cmpd="sng">
              <a:solidFill>
                <a:srgbClr val="D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6"/>
            <p:cNvSpPr txBox="1"/>
            <p:nvPr/>
          </p:nvSpPr>
          <p:spPr>
            <a:xfrm rot="10800000">
              <a:off x="-87965" y="1584652"/>
              <a:ext cx="586438" cy="41050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420"/>
                </a:spcAft>
                <a:buNone/>
              </a:pPr>
              <a:r>
                <a:rPr lang="en-US" sz="1200" b="0" i="0" u="none" strike="noStrike" cap="none">
                  <a:solidFill>
                    <a:schemeClr val="lt1"/>
                  </a:solidFill>
                  <a:latin typeface="Source Sans Pro"/>
                  <a:ea typeface="Source Sans Pro"/>
                  <a:cs typeface="Source Sans Pro"/>
                  <a:sym typeface="Source Sans Pro"/>
                </a:rPr>
                <a:t>O</a:t>
              </a:r>
              <a:endParaRPr sz="1200" b="0" i="0" u="none" strike="noStrike" cap="none">
                <a:solidFill>
                  <a:schemeClr val="lt1"/>
                </a:solidFill>
                <a:latin typeface="Source Sans Pro"/>
                <a:ea typeface="Source Sans Pro"/>
                <a:cs typeface="Source Sans Pro"/>
                <a:sym typeface="Source Sans Pro"/>
              </a:endParaRPr>
            </a:p>
          </p:txBody>
        </p:sp>
        <p:sp>
          <p:nvSpPr>
            <p:cNvPr id="467" name="Google Shape;467;p46"/>
            <p:cNvSpPr/>
            <p:nvPr/>
          </p:nvSpPr>
          <p:spPr>
            <a:xfrm rot="-5400000" flipH="1">
              <a:off x="1844254" y="90874"/>
              <a:ext cx="381300" cy="3192900"/>
            </a:xfrm>
            <a:prstGeom prst="round2SameRect">
              <a:avLst>
                <a:gd name="adj1" fmla="val 16667"/>
                <a:gd name="adj2" fmla="val 0"/>
              </a:avLst>
            </a:prstGeom>
            <a:solidFill>
              <a:schemeClr val="lt1">
                <a:alpha val="89803"/>
              </a:schemeClr>
            </a:solidFill>
            <a:ln w="25400" cap="flat" cmpd="sng">
              <a:solidFill>
                <a:srgbClr val="D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6"/>
            <p:cNvSpPr txBox="1"/>
            <p:nvPr/>
          </p:nvSpPr>
          <p:spPr>
            <a:xfrm flipH="1">
              <a:off x="1035245" y="1402892"/>
              <a:ext cx="1573500" cy="568800"/>
            </a:xfrm>
            <a:prstGeom prst="rect">
              <a:avLst/>
            </a:prstGeom>
            <a:no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36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Order</a:t>
              </a:r>
              <a:endParaRPr sz="2400" b="0" i="0" u="none" strike="noStrike" cap="none">
                <a:solidFill>
                  <a:schemeClr val="dk1"/>
                </a:solidFill>
                <a:latin typeface="Source Sans Pro"/>
                <a:ea typeface="Source Sans Pro"/>
                <a:cs typeface="Source Sans Pro"/>
                <a:sym typeface="Source Sans Pro"/>
              </a:endParaRPr>
            </a:p>
          </p:txBody>
        </p:sp>
        <p:sp>
          <p:nvSpPr>
            <p:cNvPr id="469" name="Google Shape;469;p46"/>
            <p:cNvSpPr/>
            <p:nvPr/>
          </p:nvSpPr>
          <p:spPr>
            <a:xfrm rot="5400000">
              <a:off x="-87965" y="2083337"/>
              <a:ext cx="586438" cy="410507"/>
            </a:xfrm>
            <a:prstGeom prst="chevron">
              <a:avLst>
                <a:gd name="adj" fmla="val 50000"/>
              </a:avLst>
            </a:prstGeom>
            <a:solidFill>
              <a:srgbClr val="D54700"/>
            </a:solidFill>
            <a:ln w="25400" cap="flat" cmpd="sng">
              <a:solidFill>
                <a:srgbClr val="D54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6"/>
            <p:cNvSpPr txBox="1"/>
            <p:nvPr/>
          </p:nvSpPr>
          <p:spPr>
            <a:xfrm rot="10800000">
              <a:off x="-87965" y="2083337"/>
              <a:ext cx="586438" cy="41050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420"/>
                </a:spcAft>
                <a:buNone/>
              </a:pPr>
              <a:r>
                <a:rPr lang="en-US" sz="1200" b="0" i="0" u="none" strike="noStrike" cap="none">
                  <a:solidFill>
                    <a:schemeClr val="lt1"/>
                  </a:solidFill>
                  <a:latin typeface="Source Sans Pro"/>
                  <a:ea typeface="Source Sans Pro"/>
                  <a:cs typeface="Source Sans Pro"/>
                  <a:sym typeface="Source Sans Pro"/>
                </a:rPr>
                <a:t>F</a:t>
              </a:r>
              <a:endParaRPr sz="1200" b="0" i="0" u="none" strike="noStrike" cap="none">
                <a:solidFill>
                  <a:schemeClr val="lt1"/>
                </a:solidFill>
                <a:latin typeface="Source Sans Pro"/>
                <a:ea typeface="Source Sans Pro"/>
                <a:cs typeface="Source Sans Pro"/>
                <a:sym typeface="Source Sans Pro"/>
              </a:endParaRPr>
            </a:p>
          </p:txBody>
        </p:sp>
        <p:sp>
          <p:nvSpPr>
            <p:cNvPr id="471" name="Google Shape;471;p46"/>
            <p:cNvSpPr/>
            <p:nvPr/>
          </p:nvSpPr>
          <p:spPr>
            <a:xfrm rot="969">
              <a:off x="438554" y="1965029"/>
              <a:ext cx="3192900" cy="498900"/>
            </a:xfrm>
            <a:prstGeom prst="round2SameRect">
              <a:avLst>
                <a:gd name="adj1" fmla="val 16667"/>
                <a:gd name="adj2" fmla="val 0"/>
              </a:avLst>
            </a:prstGeom>
            <a:solidFill>
              <a:schemeClr val="lt1">
                <a:alpha val="89803"/>
              </a:schemeClr>
            </a:solidFill>
            <a:ln w="25400" cap="flat" cmpd="sng">
              <a:solidFill>
                <a:srgbClr val="D54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400"/>
                <a:t>            Family</a:t>
              </a:r>
              <a:endParaRPr sz="2400"/>
            </a:p>
          </p:txBody>
        </p:sp>
        <p:sp>
          <p:nvSpPr>
            <p:cNvPr id="472" name="Google Shape;472;p46"/>
            <p:cNvSpPr txBox="1"/>
            <p:nvPr/>
          </p:nvSpPr>
          <p:spPr>
            <a:xfrm flipH="1">
              <a:off x="6121777" y="381949"/>
              <a:ext cx="784500" cy="857400"/>
            </a:xfrm>
            <a:prstGeom prst="rect">
              <a:avLst/>
            </a:prstGeom>
            <a:no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36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Family</a:t>
              </a:r>
              <a:endParaRPr sz="2400" b="0" i="0" u="none" strike="noStrike" cap="none">
                <a:solidFill>
                  <a:schemeClr val="dk1"/>
                </a:solidFill>
                <a:latin typeface="Source Sans Pro"/>
                <a:ea typeface="Source Sans Pro"/>
                <a:cs typeface="Source Sans Pro"/>
                <a:sym typeface="Source Sans Pro"/>
              </a:endParaRPr>
            </a:p>
          </p:txBody>
        </p:sp>
        <p:sp>
          <p:nvSpPr>
            <p:cNvPr id="473" name="Google Shape;473;p46"/>
            <p:cNvSpPr/>
            <p:nvPr/>
          </p:nvSpPr>
          <p:spPr>
            <a:xfrm rot="5400000">
              <a:off x="-87965" y="2582021"/>
              <a:ext cx="586438" cy="410507"/>
            </a:xfrm>
            <a:prstGeom prst="chevron">
              <a:avLst>
                <a:gd name="adj" fmla="val 50000"/>
              </a:avLst>
            </a:prstGeom>
            <a:solidFill>
              <a:srgbClr val="CA2100"/>
            </a:solidFill>
            <a:ln w="25400" cap="flat" cmpd="sng">
              <a:solidFill>
                <a:srgbClr val="CA21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6"/>
            <p:cNvSpPr txBox="1"/>
            <p:nvPr/>
          </p:nvSpPr>
          <p:spPr>
            <a:xfrm rot="10800000">
              <a:off x="-87965" y="2582021"/>
              <a:ext cx="586438" cy="41050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420"/>
                </a:spcAft>
                <a:buNone/>
              </a:pPr>
              <a:r>
                <a:rPr lang="en-US" sz="1200" b="0" i="0" u="none" strike="noStrike" cap="none">
                  <a:solidFill>
                    <a:schemeClr val="lt1"/>
                  </a:solidFill>
                  <a:latin typeface="Source Sans Pro"/>
                  <a:ea typeface="Source Sans Pro"/>
                  <a:cs typeface="Source Sans Pro"/>
                  <a:sym typeface="Source Sans Pro"/>
                </a:rPr>
                <a:t>G</a:t>
              </a:r>
              <a:endParaRPr sz="1200" b="0" i="0" u="none" strike="noStrike" cap="none">
                <a:solidFill>
                  <a:schemeClr val="lt1"/>
                </a:solidFill>
                <a:latin typeface="Source Sans Pro"/>
                <a:ea typeface="Source Sans Pro"/>
                <a:cs typeface="Source Sans Pro"/>
                <a:sym typeface="Source Sans Pro"/>
              </a:endParaRPr>
            </a:p>
          </p:txBody>
        </p:sp>
        <p:sp>
          <p:nvSpPr>
            <p:cNvPr id="475" name="Google Shape;475;p46"/>
            <p:cNvSpPr/>
            <p:nvPr/>
          </p:nvSpPr>
          <p:spPr>
            <a:xfrm rot="5400000">
              <a:off x="1843460" y="1061102"/>
              <a:ext cx="381185" cy="3247092"/>
            </a:xfrm>
            <a:prstGeom prst="round2SameRect">
              <a:avLst>
                <a:gd name="adj1" fmla="val 16667"/>
                <a:gd name="adj2" fmla="val 0"/>
              </a:avLst>
            </a:prstGeom>
            <a:solidFill>
              <a:schemeClr val="lt1">
                <a:alpha val="89803"/>
              </a:schemeClr>
            </a:solidFill>
            <a:ln w="25400" cap="flat" cmpd="sng">
              <a:solidFill>
                <a:srgbClr val="CA21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6"/>
            <p:cNvSpPr txBox="1"/>
            <p:nvPr/>
          </p:nvSpPr>
          <p:spPr>
            <a:xfrm flipH="1">
              <a:off x="949572" y="2391394"/>
              <a:ext cx="1694400" cy="586500"/>
            </a:xfrm>
            <a:prstGeom prst="rect">
              <a:avLst/>
            </a:prstGeom>
            <a:no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36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Genus</a:t>
              </a:r>
              <a:endParaRPr sz="2400" b="0" i="0" u="none" strike="noStrike" cap="none">
                <a:solidFill>
                  <a:schemeClr val="dk1"/>
                </a:solidFill>
                <a:latin typeface="Source Sans Pro"/>
                <a:ea typeface="Source Sans Pro"/>
                <a:cs typeface="Source Sans Pro"/>
                <a:sym typeface="Source Sans Pro"/>
              </a:endParaRPr>
            </a:p>
          </p:txBody>
        </p:sp>
        <p:sp>
          <p:nvSpPr>
            <p:cNvPr id="477" name="Google Shape;477;p46"/>
            <p:cNvSpPr/>
            <p:nvPr/>
          </p:nvSpPr>
          <p:spPr>
            <a:xfrm rot="5400000">
              <a:off x="-87965" y="3080706"/>
              <a:ext cx="586438" cy="410507"/>
            </a:xfrm>
            <a:prstGeom prst="chevron">
              <a:avLst>
                <a:gd name="adj" fmla="val 50000"/>
              </a:avLst>
            </a:prstGeom>
            <a:solidFill>
              <a:srgbClr val="BF0000"/>
            </a:solidFill>
            <a:ln w="25400" cap="flat" cmpd="sng">
              <a:solidFill>
                <a:srgbClr val="B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6"/>
            <p:cNvSpPr txBox="1"/>
            <p:nvPr/>
          </p:nvSpPr>
          <p:spPr>
            <a:xfrm rot="10800000">
              <a:off x="-87965" y="3080706"/>
              <a:ext cx="586438" cy="41050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420"/>
                </a:spcAft>
                <a:buNone/>
              </a:pPr>
              <a:r>
                <a:rPr lang="en-US" sz="1200" b="0" i="0" u="none" strike="noStrike" cap="none">
                  <a:solidFill>
                    <a:schemeClr val="lt1"/>
                  </a:solidFill>
                  <a:latin typeface="Source Sans Pro"/>
                  <a:ea typeface="Source Sans Pro"/>
                  <a:cs typeface="Source Sans Pro"/>
                  <a:sym typeface="Source Sans Pro"/>
                </a:rPr>
                <a:t>S</a:t>
              </a:r>
              <a:endParaRPr sz="1200" b="0" i="0" u="none" strike="noStrike" cap="none">
                <a:solidFill>
                  <a:schemeClr val="lt1"/>
                </a:solidFill>
                <a:latin typeface="Source Sans Pro"/>
                <a:ea typeface="Source Sans Pro"/>
                <a:cs typeface="Source Sans Pro"/>
                <a:sym typeface="Source Sans Pro"/>
              </a:endParaRPr>
            </a:p>
          </p:txBody>
        </p:sp>
        <p:sp>
          <p:nvSpPr>
            <p:cNvPr id="479" name="Google Shape;479;p46"/>
            <p:cNvSpPr/>
            <p:nvPr/>
          </p:nvSpPr>
          <p:spPr>
            <a:xfrm rot="5400000">
              <a:off x="1843460" y="1559786"/>
              <a:ext cx="381185" cy="3247092"/>
            </a:xfrm>
            <a:prstGeom prst="round2SameRect">
              <a:avLst>
                <a:gd name="adj1" fmla="val 16667"/>
                <a:gd name="adj2" fmla="val 0"/>
              </a:avLst>
            </a:prstGeom>
            <a:solidFill>
              <a:schemeClr val="lt1">
                <a:alpha val="89803"/>
              </a:schemeClr>
            </a:solidFill>
            <a:ln w="25400" cap="flat" cmpd="sng">
              <a:solidFill>
                <a:srgbClr val="B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6"/>
            <p:cNvSpPr txBox="1"/>
            <p:nvPr/>
          </p:nvSpPr>
          <p:spPr>
            <a:xfrm flipH="1">
              <a:off x="933330" y="2992759"/>
              <a:ext cx="1514400" cy="568800"/>
            </a:xfrm>
            <a:prstGeom prst="rect">
              <a:avLst/>
            </a:prstGeom>
            <a:no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36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Species</a:t>
              </a:r>
              <a:endParaRPr sz="2400" b="0" i="0" u="none" strike="noStrike" cap="none">
                <a:solidFill>
                  <a:schemeClr val="dk1"/>
                </a:solidFill>
                <a:latin typeface="Source Sans Pro"/>
                <a:ea typeface="Source Sans Pro"/>
                <a:cs typeface="Source Sans Pro"/>
                <a:sym typeface="Source Sans Pro"/>
              </a:endParaRPr>
            </a:p>
          </p:txBody>
        </p:sp>
      </p:grpSp>
      <p:sp>
        <p:nvSpPr>
          <p:cNvPr id="481" name="Google Shape;481;p46"/>
          <p:cNvSpPr txBox="1"/>
          <p:nvPr/>
        </p:nvSpPr>
        <p:spPr>
          <a:xfrm>
            <a:off x="214325" y="4953000"/>
            <a:ext cx="4137900" cy="1558800"/>
          </a:xfrm>
          <a:prstGeom prst="rect">
            <a:avLst/>
          </a:prstGeom>
          <a:solidFill>
            <a:srgbClr val="92D0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i="0" u="none" strike="noStrike" cap="none">
                <a:latin typeface="Source Sans Pro"/>
                <a:ea typeface="Source Sans Pro"/>
                <a:cs typeface="Source Sans Pro"/>
                <a:sym typeface="Source Sans Pro"/>
              </a:rPr>
              <a:t>Scientific name is </a:t>
            </a:r>
            <a:r>
              <a:rPr lang="en-US" sz="2400" b="0" i="0" u="none" strike="noStrike" cap="none">
                <a:solidFill>
                  <a:srgbClr val="0000FF"/>
                </a:solidFill>
                <a:latin typeface="Source Sans Pro"/>
                <a:ea typeface="Source Sans Pro"/>
                <a:cs typeface="Source Sans Pro"/>
                <a:sym typeface="Source Sans Pro"/>
              </a:rPr>
              <a:t>genus </a:t>
            </a:r>
            <a:r>
              <a:rPr lang="en-US" sz="2400" b="0" i="0" u="none" strike="noStrike" cap="none">
                <a:latin typeface="Source Sans Pro"/>
                <a:ea typeface="Source Sans Pro"/>
                <a:cs typeface="Source Sans Pro"/>
                <a:sym typeface="Source Sans Pro"/>
              </a:rPr>
              <a:t>and </a:t>
            </a:r>
            <a:r>
              <a:rPr lang="en-US" sz="2400" b="0" i="0" u="none" strike="noStrike" cap="none">
                <a:solidFill>
                  <a:srgbClr val="0000FF"/>
                </a:solidFill>
                <a:latin typeface="Source Sans Pro"/>
                <a:ea typeface="Source Sans Pro"/>
                <a:cs typeface="Source Sans Pro"/>
                <a:sym typeface="Source Sans Pro"/>
              </a:rPr>
              <a:t>species name</a:t>
            </a:r>
            <a:r>
              <a:rPr lang="en-US" sz="2400" b="0" i="0" u="none" strike="noStrike" cap="none">
                <a:latin typeface="Source Sans Pro"/>
                <a:ea typeface="Source Sans Pro"/>
                <a:cs typeface="Source Sans Pro"/>
                <a:sym typeface="Source Sans Pro"/>
              </a:rPr>
              <a:t>.  Organisms in same genus are closely related</a:t>
            </a:r>
            <a:endParaRPr sz="2400" b="0" i="0" u="none" strike="noStrike" cap="none">
              <a:latin typeface="Source Sans Pro"/>
              <a:ea typeface="Source Sans Pro"/>
              <a:cs typeface="Source Sans Pro"/>
              <a:sym typeface="Source Sans Pro"/>
            </a:endParaRPr>
          </a:p>
        </p:txBody>
      </p:sp>
      <p:pic>
        <p:nvPicPr>
          <p:cNvPr id="482" name="Google Shape;482;p46"/>
          <p:cNvPicPr preferRelativeResize="0"/>
          <p:nvPr/>
        </p:nvPicPr>
        <p:blipFill rotWithShape="1">
          <a:blip r:embed="rId3">
            <a:alphaModFix/>
          </a:blip>
          <a:srcRect/>
          <a:stretch/>
        </p:blipFill>
        <p:spPr>
          <a:xfrm>
            <a:off x="4583000" y="230850"/>
            <a:ext cx="4302600" cy="6396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47"/>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DICHOTOMOUS KEY</a:t>
            </a:r>
            <a:endParaRPr sz="2800" b="0" i="0" u="none" strike="noStrike" cap="none">
              <a:solidFill>
                <a:schemeClr val="dk1"/>
              </a:solidFill>
              <a:latin typeface="Souce Sans Pro"/>
              <a:ea typeface="Souce Sans Pro"/>
              <a:cs typeface="Souce Sans Pro"/>
              <a:sym typeface="Souce Sans Pro"/>
            </a:endParaRPr>
          </a:p>
        </p:txBody>
      </p:sp>
      <p:pic>
        <p:nvPicPr>
          <p:cNvPr id="488" name="Google Shape;488;p47"/>
          <p:cNvPicPr preferRelativeResize="0"/>
          <p:nvPr/>
        </p:nvPicPr>
        <p:blipFill rotWithShape="1">
          <a:blip r:embed="rId3">
            <a:alphaModFix/>
          </a:blip>
          <a:srcRect/>
          <a:stretch/>
        </p:blipFill>
        <p:spPr>
          <a:xfrm>
            <a:off x="432425" y="2667000"/>
            <a:ext cx="8436900" cy="3927300"/>
          </a:xfrm>
          <a:prstGeom prst="rect">
            <a:avLst/>
          </a:prstGeom>
          <a:noFill/>
          <a:ln>
            <a:noFill/>
          </a:ln>
        </p:spPr>
      </p:pic>
      <p:sp>
        <p:nvSpPr>
          <p:cNvPr id="489" name="Google Shape;489;p47"/>
          <p:cNvSpPr txBox="1"/>
          <p:nvPr/>
        </p:nvSpPr>
        <p:spPr>
          <a:xfrm>
            <a:off x="762000" y="1066800"/>
            <a:ext cx="7162800" cy="1200329"/>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FF0000"/>
              </a:buClr>
              <a:buSzPts val="1800"/>
              <a:buFont typeface="Arial"/>
              <a:buChar char="•"/>
            </a:pPr>
            <a:r>
              <a:rPr lang="en-US" sz="1800" b="0" i="0" u="none" strike="noStrike" cap="none">
                <a:solidFill>
                  <a:srgbClr val="FF0000"/>
                </a:solidFill>
                <a:latin typeface="Source Sans Pro"/>
                <a:ea typeface="Source Sans Pro"/>
                <a:cs typeface="Source Sans Pro"/>
                <a:sym typeface="Source Sans Pro"/>
              </a:rPr>
              <a:t>Always begin with #1</a:t>
            </a:r>
            <a:endParaRPr/>
          </a:p>
          <a:p>
            <a:pPr marL="285750" marR="0" lvl="0" indent="-285750" algn="l" rtl="0">
              <a:spcBef>
                <a:spcPts val="0"/>
              </a:spcBef>
              <a:spcAft>
                <a:spcPts val="0"/>
              </a:spcAft>
              <a:buClr>
                <a:srgbClr val="FF0000"/>
              </a:buClr>
              <a:buSzPts val="1800"/>
              <a:buFont typeface="Arial"/>
              <a:buChar char="•"/>
            </a:pPr>
            <a:r>
              <a:rPr lang="en-US" sz="1800" b="0" i="0" u="none" strike="noStrike" cap="none">
                <a:solidFill>
                  <a:srgbClr val="FF0000"/>
                </a:solidFill>
                <a:latin typeface="Source Sans Pro"/>
                <a:ea typeface="Source Sans Pro"/>
                <a:cs typeface="Source Sans Pro"/>
                <a:sym typeface="Source Sans Pro"/>
              </a:rPr>
              <a:t>Follow directions using choices given</a:t>
            </a:r>
            <a:endParaRPr/>
          </a:p>
          <a:p>
            <a:pPr marL="285750" marR="0" lvl="0" indent="-285750" algn="l" rtl="0">
              <a:spcBef>
                <a:spcPts val="0"/>
              </a:spcBef>
              <a:spcAft>
                <a:spcPts val="0"/>
              </a:spcAft>
              <a:buClr>
                <a:srgbClr val="FF0000"/>
              </a:buClr>
              <a:buSzPts val="1800"/>
              <a:buFont typeface="Arial"/>
              <a:buChar char="•"/>
            </a:pPr>
            <a:r>
              <a:rPr lang="en-US" sz="1800" b="0" i="0" u="none" strike="noStrike" cap="none">
                <a:solidFill>
                  <a:srgbClr val="FF0000"/>
                </a:solidFill>
                <a:latin typeface="Source Sans Pro"/>
                <a:ea typeface="Source Sans Pro"/>
                <a:cs typeface="Source Sans Pro"/>
                <a:sym typeface="Source Sans Pro"/>
              </a:rPr>
              <a:t>What shape is “Gina”?</a:t>
            </a:r>
            <a:endParaRPr/>
          </a:p>
          <a:p>
            <a:pPr marL="285750" marR="0" lvl="0" indent="-285750" algn="l" rtl="0">
              <a:spcBef>
                <a:spcPts val="0"/>
              </a:spcBef>
              <a:spcAft>
                <a:spcPts val="0"/>
              </a:spcAft>
              <a:buClr>
                <a:srgbClr val="FF0000"/>
              </a:buClr>
              <a:buSzPts val="1800"/>
              <a:buFont typeface="Arial"/>
              <a:buChar char="•"/>
            </a:pPr>
            <a:r>
              <a:rPr lang="en-US" sz="1800" b="0" i="0" u="none" strike="noStrike" cap="none">
                <a:solidFill>
                  <a:srgbClr val="FF0000"/>
                </a:solidFill>
                <a:latin typeface="Source Sans Pro"/>
                <a:ea typeface="Source Sans Pro"/>
                <a:cs typeface="Source Sans Pro"/>
                <a:sym typeface="Source Sans Pro"/>
              </a:rPr>
              <a:t>Equilateral triangle</a:t>
            </a:r>
            <a:endParaRPr sz="1800" b="0" i="0" u="none" strike="noStrike" cap="none">
              <a:solidFill>
                <a:srgbClr val="FF0000"/>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9">
                                            <p:txEl>
                                              <p:pRg st="0" end="0"/>
                                            </p:txEl>
                                          </p:spTgt>
                                        </p:tgtEl>
                                        <p:attrNameLst>
                                          <p:attrName>style.visibility</p:attrName>
                                        </p:attrNameLst>
                                      </p:cBhvr>
                                      <p:to>
                                        <p:strVal val="visible"/>
                                      </p:to>
                                    </p:set>
                                    <p:animEffect transition="in" filter="fade">
                                      <p:cBhvr>
                                        <p:cTn id="7" dur="1"/>
                                        <p:tgtEl>
                                          <p:spTgt spid="4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9">
                                            <p:txEl>
                                              <p:pRg st="1" end="1"/>
                                            </p:txEl>
                                          </p:spTgt>
                                        </p:tgtEl>
                                        <p:attrNameLst>
                                          <p:attrName>style.visibility</p:attrName>
                                        </p:attrNameLst>
                                      </p:cBhvr>
                                      <p:to>
                                        <p:strVal val="visible"/>
                                      </p:to>
                                    </p:set>
                                    <p:animEffect transition="in" filter="fade">
                                      <p:cBhvr>
                                        <p:cTn id="12" dur="1"/>
                                        <p:tgtEl>
                                          <p:spTgt spid="4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9">
                                            <p:txEl>
                                              <p:pRg st="2" end="2"/>
                                            </p:txEl>
                                          </p:spTgt>
                                        </p:tgtEl>
                                        <p:attrNameLst>
                                          <p:attrName>style.visibility</p:attrName>
                                        </p:attrNameLst>
                                      </p:cBhvr>
                                      <p:to>
                                        <p:strVal val="visible"/>
                                      </p:to>
                                    </p:set>
                                    <p:animEffect transition="in" filter="fade">
                                      <p:cBhvr>
                                        <p:cTn id="17" dur="1"/>
                                        <p:tgtEl>
                                          <p:spTgt spid="4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9">
                                            <p:txEl>
                                              <p:pRg st="3" end="3"/>
                                            </p:txEl>
                                          </p:spTgt>
                                        </p:tgtEl>
                                        <p:attrNameLst>
                                          <p:attrName>style.visibility</p:attrName>
                                        </p:attrNameLst>
                                      </p:cBhvr>
                                      <p:to>
                                        <p:strVal val="visible"/>
                                      </p:to>
                                    </p:set>
                                    <p:animEffect transition="in" filter="fade">
                                      <p:cBhvr>
                                        <p:cTn id="22" dur="1"/>
                                        <p:tgtEl>
                                          <p:spTgt spid="4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48"/>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TYPES OF PLANTS</a:t>
            </a:r>
            <a:endParaRPr sz="2800" b="0" i="0" u="none" strike="noStrike" cap="none">
              <a:solidFill>
                <a:schemeClr val="dk1"/>
              </a:solidFill>
              <a:latin typeface="Souce Sans Pro"/>
              <a:ea typeface="Souce Sans Pro"/>
              <a:cs typeface="Souce Sans Pro"/>
              <a:sym typeface="Souce Sans Pro"/>
            </a:endParaRPr>
          </a:p>
        </p:txBody>
      </p:sp>
      <p:grpSp>
        <p:nvGrpSpPr>
          <p:cNvPr id="495" name="Google Shape;495;p48"/>
          <p:cNvGrpSpPr/>
          <p:nvPr/>
        </p:nvGrpSpPr>
        <p:grpSpPr>
          <a:xfrm>
            <a:off x="823976" y="1100138"/>
            <a:ext cx="7841031" cy="4767261"/>
            <a:chOff x="1651" y="0"/>
            <a:chExt cx="7841031" cy="4767261"/>
          </a:xfrm>
        </p:grpSpPr>
        <p:sp>
          <p:nvSpPr>
            <p:cNvPr id="496" name="Google Shape;496;p48"/>
            <p:cNvSpPr/>
            <p:nvPr/>
          </p:nvSpPr>
          <p:spPr>
            <a:xfrm>
              <a:off x="1651" y="63428"/>
              <a:ext cx="2569010" cy="4682690"/>
            </a:xfrm>
            <a:prstGeom prst="roundRect">
              <a:avLst>
                <a:gd name="adj" fmla="val 10000"/>
              </a:avLst>
            </a:prstGeom>
            <a:gradFill>
              <a:gsLst>
                <a:gs pos="0">
                  <a:srgbClr val="8E0001"/>
                </a:gs>
                <a:gs pos="80000">
                  <a:srgbClr val="BA0002"/>
                </a:gs>
                <a:gs pos="100000">
                  <a:srgbClr val="BB0001"/>
                </a:gs>
              </a:gsLst>
              <a:lin ang="162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8"/>
            <p:cNvSpPr txBox="1"/>
            <p:nvPr/>
          </p:nvSpPr>
          <p:spPr>
            <a:xfrm>
              <a:off x="1651" y="1936504"/>
              <a:ext cx="2569010" cy="1873076"/>
            </a:xfrm>
            <a:prstGeom prst="rect">
              <a:avLst/>
            </a:prstGeom>
            <a:noFill/>
            <a:ln>
              <a:noFill/>
            </a:ln>
          </p:spPr>
          <p:txBody>
            <a:bodyPr spcFirstLastPara="1" wrap="square" lIns="106675" tIns="106675" rIns="106675" bIns="106675" anchor="t" anchorCtr="1">
              <a:noAutofit/>
            </a:bodyPr>
            <a:lstStyle/>
            <a:p>
              <a:pPr marL="0" marR="0" lvl="0" indent="0" algn="l" rtl="0">
                <a:lnSpc>
                  <a:spcPct val="90000"/>
                </a:lnSpc>
                <a:spcBef>
                  <a:spcPts val="0"/>
                </a:spcBef>
                <a:spcAft>
                  <a:spcPts val="0"/>
                </a:spcAft>
                <a:buNone/>
              </a:pPr>
              <a:r>
                <a:rPr lang="en-US" sz="1500" b="0" i="0" u="none" strike="noStrike" cap="none">
                  <a:solidFill>
                    <a:schemeClr val="lt1"/>
                  </a:solidFill>
                  <a:latin typeface="Source Sans Pro"/>
                  <a:ea typeface="Source Sans Pro"/>
                  <a:cs typeface="Source Sans Pro"/>
                  <a:sym typeface="Source Sans Pro"/>
                </a:rPr>
                <a:t>Bryophytes</a:t>
              </a:r>
              <a:endParaRPr sz="15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525"/>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Non-vascular</a:t>
              </a:r>
              <a:endParaRPr sz="1200" b="0" i="0" u="none" strike="noStrike" cap="none">
                <a:solidFill>
                  <a:schemeClr val="lt1"/>
                </a:solidFill>
                <a:latin typeface="Source Sans Pro"/>
                <a:ea typeface="Source Sans Pro"/>
                <a:cs typeface="Source Sans Pro"/>
                <a:sym typeface="Source Sans Pro"/>
              </a:endParaRPr>
            </a:p>
            <a:p>
              <a:pPr marL="228600" marR="0" lvl="2"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No xylem or phloem</a:t>
              </a:r>
              <a:endParaRPr sz="12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Examples are mosses</a:t>
              </a:r>
              <a:endParaRPr sz="12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They are small</a:t>
              </a:r>
              <a:endParaRPr sz="12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Have to be near water</a:t>
              </a:r>
              <a:endParaRPr sz="12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180"/>
                </a:spcBef>
                <a:spcAft>
                  <a:spcPts val="18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No pollen, seeds, flowers, or fruits</a:t>
              </a:r>
              <a:endParaRPr sz="1200" b="0" i="0" u="none" strike="noStrike" cap="none">
                <a:solidFill>
                  <a:schemeClr val="lt1"/>
                </a:solidFill>
                <a:latin typeface="Source Sans Pro"/>
                <a:ea typeface="Source Sans Pro"/>
                <a:cs typeface="Source Sans Pro"/>
                <a:sym typeface="Source Sans Pro"/>
              </a:endParaRPr>
            </a:p>
          </p:txBody>
        </p:sp>
        <p:sp>
          <p:nvSpPr>
            <p:cNvPr id="498" name="Google Shape;498;p48"/>
            <p:cNvSpPr/>
            <p:nvPr/>
          </p:nvSpPr>
          <p:spPr>
            <a:xfrm>
              <a:off x="492407" y="307178"/>
              <a:ext cx="1587498" cy="1587498"/>
            </a:xfrm>
            <a:prstGeom prst="ellipse">
              <a:avLst/>
            </a:prstGeom>
            <a:blipFill rotWithShape="1">
              <a:blip r:embed="rId3">
                <a:alphaModFix/>
              </a:blip>
              <a:stretch>
                <a:fillRect l="-12999" r="-1299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8"/>
            <p:cNvSpPr/>
            <p:nvPr/>
          </p:nvSpPr>
          <p:spPr>
            <a:xfrm>
              <a:off x="2647732" y="0"/>
              <a:ext cx="2569010" cy="4767261"/>
            </a:xfrm>
            <a:prstGeom prst="roundRect">
              <a:avLst>
                <a:gd name="adj" fmla="val 10000"/>
              </a:avLst>
            </a:prstGeom>
            <a:gradFill>
              <a:gsLst>
                <a:gs pos="0">
                  <a:srgbClr val="8F6308"/>
                </a:gs>
                <a:gs pos="80000">
                  <a:srgbClr val="BD830B"/>
                </a:gs>
                <a:gs pos="100000">
                  <a:srgbClr val="C28507"/>
                </a:gs>
              </a:gsLst>
              <a:lin ang="162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8"/>
            <p:cNvSpPr txBox="1"/>
            <p:nvPr/>
          </p:nvSpPr>
          <p:spPr>
            <a:xfrm>
              <a:off x="2647732" y="1906904"/>
              <a:ext cx="2569010" cy="1906904"/>
            </a:xfrm>
            <a:prstGeom prst="rect">
              <a:avLst/>
            </a:prstGeom>
            <a:noFill/>
            <a:ln>
              <a:noFill/>
            </a:ln>
          </p:spPr>
          <p:txBody>
            <a:bodyPr spcFirstLastPara="1" wrap="square" lIns="106675" tIns="106675" rIns="106675" bIns="106675" anchor="t" anchorCtr="1">
              <a:noAutofit/>
            </a:bodyPr>
            <a:lstStyle/>
            <a:p>
              <a:pPr marL="0" marR="0" lvl="0" indent="0" algn="l" rtl="0">
                <a:lnSpc>
                  <a:spcPct val="90000"/>
                </a:lnSpc>
                <a:spcBef>
                  <a:spcPts val="0"/>
                </a:spcBef>
                <a:spcAft>
                  <a:spcPts val="0"/>
                </a:spcAft>
                <a:buNone/>
              </a:pPr>
              <a:r>
                <a:rPr lang="en-US" sz="1500" b="0" i="0" u="none" strike="noStrike" cap="none">
                  <a:solidFill>
                    <a:schemeClr val="lt1"/>
                  </a:solidFill>
                  <a:latin typeface="Source Sans Pro"/>
                  <a:ea typeface="Source Sans Pro"/>
                  <a:cs typeface="Source Sans Pro"/>
                  <a:sym typeface="Source Sans Pro"/>
                </a:rPr>
                <a:t>Gymnosperms</a:t>
              </a:r>
              <a:endParaRPr sz="15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525"/>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Vascular</a:t>
              </a:r>
              <a:endParaRPr sz="1200" b="0" i="0" u="none" strike="noStrike" cap="none">
                <a:solidFill>
                  <a:schemeClr val="lt1"/>
                </a:solidFill>
                <a:latin typeface="Source Sans Pro"/>
                <a:ea typeface="Source Sans Pro"/>
                <a:cs typeface="Source Sans Pro"/>
                <a:sym typeface="Source Sans Pro"/>
              </a:endParaRPr>
            </a:p>
            <a:p>
              <a:pPr marL="228600" marR="0" lvl="2"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Xylem to move water</a:t>
              </a:r>
              <a:endParaRPr sz="1200" b="0" i="0" u="none" strike="noStrike" cap="none">
                <a:solidFill>
                  <a:schemeClr val="lt1"/>
                </a:solidFill>
                <a:latin typeface="Source Sans Pro"/>
                <a:ea typeface="Source Sans Pro"/>
                <a:cs typeface="Source Sans Pro"/>
                <a:sym typeface="Source Sans Pro"/>
              </a:endParaRPr>
            </a:p>
            <a:p>
              <a:pPr marL="228600" marR="0" lvl="2"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Phloem to move food</a:t>
              </a:r>
              <a:endParaRPr sz="12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Examples are conifers</a:t>
              </a:r>
              <a:endParaRPr sz="12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Have pollen (sperm)</a:t>
              </a:r>
              <a:endParaRPr sz="12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Have seeds on cones</a:t>
              </a:r>
              <a:endParaRPr sz="12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180"/>
                </a:spcBef>
                <a:spcAft>
                  <a:spcPts val="18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No fruits or flowers</a:t>
              </a:r>
              <a:endParaRPr sz="1200" b="0" i="0" u="none" strike="noStrike" cap="none">
                <a:solidFill>
                  <a:schemeClr val="lt1"/>
                </a:solidFill>
                <a:latin typeface="Source Sans Pro"/>
                <a:ea typeface="Source Sans Pro"/>
                <a:cs typeface="Source Sans Pro"/>
                <a:sym typeface="Source Sans Pro"/>
              </a:endParaRPr>
            </a:p>
          </p:txBody>
        </p:sp>
        <p:sp>
          <p:nvSpPr>
            <p:cNvPr id="501" name="Google Shape;501;p48"/>
            <p:cNvSpPr/>
            <p:nvPr/>
          </p:nvSpPr>
          <p:spPr>
            <a:xfrm>
              <a:off x="3138488" y="286035"/>
              <a:ext cx="1587498" cy="1587498"/>
            </a:xfrm>
            <a:prstGeom prst="ellipse">
              <a:avLst/>
            </a:prstGeom>
            <a:blipFill rotWithShape="1">
              <a:blip r:embed="rId4">
                <a:alphaModFix/>
              </a:blip>
              <a:stretch>
                <a:fillRect l="-21996" r="-2199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8"/>
            <p:cNvSpPr/>
            <p:nvPr/>
          </p:nvSpPr>
          <p:spPr>
            <a:xfrm>
              <a:off x="5273672" y="0"/>
              <a:ext cx="2569010" cy="4767261"/>
            </a:xfrm>
            <a:prstGeom prst="roundRect">
              <a:avLst>
                <a:gd name="adj" fmla="val 10000"/>
              </a:avLst>
            </a:prstGeom>
            <a:gradFill>
              <a:gsLst>
                <a:gs pos="0">
                  <a:srgbClr val="5D772D"/>
                </a:gs>
                <a:gs pos="80000">
                  <a:srgbClr val="7A9E3B"/>
                </a:gs>
                <a:gs pos="100000">
                  <a:srgbClr val="7BA039"/>
                </a:gs>
              </a:gsLst>
              <a:lin ang="162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8"/>
            <p:cNvSpPr txBox="1"/>
            <p:nvPr/>
          </p:nvSpPr>
          <p:spPr>
            <a:xfrm>
              <a:off x="5273672" y="1906904"/>
              <a:ext cx="2569010" cy="1906904"/>
            </a:xfrm>
            <a:prstGeom prst="rect">
              <a:avLst/>
            </a:prstGeom>
            <a:noFill/>
            <a:ln>
              <a:noFill/>
            </a:ln>
          </p:spPr>
          <p:txBody>
            <a:bodyPr spcFirstLastPara="1" wrap="square" lIns="106675" tIns="106675" rIns="106675" bIns="106675" anchor="t" anchorCtr="1">
              <a:noAutofit/>
            </a:bodyPr>
            <a:lstStyle/>
            <a:p>
              <a:pPr marL="0" marR="0" lvl="0" indent="0" algn="l" rtl="0">
                <a:lnSpc>
                  <a:spcPct val="90000"/>
                </a:lnSpc>
                <a:spcBef>
                  <a:spcPts val="0"/>
                </a:spcBef>
                <a:spcAft>
                  <a:spcPts val="0"/>
                </a:spcAft>
                <a:buNone/>
              </a:pPr>
              <a:r>
                <a:rPr lang="en-US" sz="1500" b="0" i="0" u="none" strike="noStrike" cap="none">
                  <a:solidFill>
                    <a:schemeClr val="lt1"/>
                  </a:solidFill>
                  <a:latin typeface="Source Sans Pro"/>
                  <a:ea typeface="Source Sans Pro"/>
                  <a:cs typeface="Source Sans Pro"/>
                  <a:sym typeface="Source Sans Pro"/>
                </a:rPr>
                <a:t>Angiosperms</a:t>
              </a:r>
              <a:endParaRPr sz="15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525"/>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Vascular</a:t>
              </a:r>
              <a:endParaRPr sz="1200" b="0" i="0" u="none" strike="noStrike" cap="none">
                <a:solidFill>
                  <a:schemeClr val="lt1"/>
                </a:solidFill>
                <a:latin typeface="Source Sans Pro"/>
                <a:ea typeface="Source Sans Pro"/>
                <a:cs typeface="Source Sans Pro"/>
                <a:sym typeface="Source Sans Pro"/>
              </a:endParaRPr>
            </a:p>
            <a:p>
              <a:pPr marL="228600" marR="0" lvl="2"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Xylem to move water</a:t>
              </a:r>
              <a:endParaRPr sz="1200" b="0" i="0" u="none" strike="noStrike" cap="none">
                <a:solidFill>
                  <a:schemeClr val="lt1"/>
                </a:solidFill>
                <a:latin typeface="Source Sans Pro"/>
                <a:ea typeface="Source Sans Pro"/>
                <a:cs typeface="Source Sans Pro"/>
                <a:sym typeface="Source Sans Pro"/>
              </a:endParaRPr>
            </a:p>
            <a:p>
              <a:pPr marL="228600" marR="0" lvl="2"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Phloem to move food</a:t>
              </a:r>
              <a:endParaRPr sz="12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Examples are flowering plants like oak trees, corn, and roses</a:t>
              </a:r>
              <a:endParaRPr/>
            </a:p>
            <a:p>
              <a:pPr marL="114300" marR="0" lvl="1"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Have pollen (sperm)</a:t>
              </a:r>
              <a:endParaRPr/>
            </a:p>
            <a:p>
              <a:pPr marL="114300" marR="0" lvl="1"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Have seeds in fruits</a:t>
              </a:r>
              <a:endParaRPr/>
            </a:p>
            <a:p>
              <a:pPr marL="114300" marR="0" lvl="1" indent="-114300" algn="l" rtl="0">
                <a:lnSpc>
                  <a:spcPct val="90000"/>
                </a:lnSpc>
                <a:spcBef>
                  <a:spcPts val="180"/>
                </a:spcBef>
                <a:spcAft>
                  <a:spcPts val="18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Have flowers</a:t>
              </a:r>
              <a:endParaRPr/>
            </a:p>
          </p:txBody>
        </p:sp>
        <p:sp>
          <p:nvSpPr>
            <p:cNvPr id="504" name="Google Shape;504;p48"/>
            <p:cNvSpPr/>
            <p:nvPr/>
          </p:nvSpPr>
          <p:spPr>
            <a:xfrm>
              <a:off x="5784569" y="286035"/>
              <a:ext cx="1587498" cy="1587498"/>
            </a:xfrm>
            <a:prstGeom prst="ellipse">
              <a:avLst/>
            </a:prstGeom>
            <a:blipFill rotWithShape="1">
              <a:blip r:embed="rId5">
                <a:alphaModFix/>
              </a:blip>
              <a:stretch>
                <a:fillRect l="-16997" r="-16998"/>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8"/>
            <p:cNvSpPr/>
            <p:nvPr/>
          </p:nvSpPr>
          <p:spPr>
            <a:xfrm>
              <a:off x="244468" y="4052172"/>
              <a:ext cx="7235317" cy="715089"/>
            </a:xfrm>
            <a:prstGeom prst="leftRightArrow">
              <a:avLst>
                <a:gd name="adj1" fmla="val 50000"/>
                <a:gd name="adj2" fmla="val 50000"/>
              </a:avLst>
            </a:prstGeom>
            <a:solidFill>
              <a:srgbClr val="F2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9"/>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PLANT ADAPTATIONS</a:t>
            </a:r>
            <a:endParaRPr sz="2800" b="0" i="0" u="none" strike="noStrike" cap="none">
              <a:solidFill>
                <a:schemeClr val="dk1"/>
              </a:solidFill>
              <a:latin typeface="Souce Sans Pro"/>
              <a:ea typeface="Souce Sans Pro"/>
              <a:cs typeface="Souce Sans Pro"/>
              <a:sym typeface="Souce Sans Pro"/>
            </a:endParaRPr>
          </a:p>
        </p:txBody>
      </p:sp>
      <p:sp>
        <p:nvSpPr>
          <p:cNvPr id="511" name="Google Shape;511;p49"/>
          <p:cNvSpPr txBox="1">
            <a:spLocks noGrp="1"/>
          </p:cNvSpPr>
          <p:nvPr>
            <p:ph type="body" idx="1"/>
          </p:nvPr>
        </p:nvSpPr>
        <p:spPr>
          <a:xfrm>
            <a:off x="762000" y="914400"/>
            <a:ext cx="3200400" cy="54864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ROOT, STEM, LEAF</a:t>
            </a:r>
            <a:endParaRPr sz="1400" b="0" i="0" u="none" strike="noStrike" cap="none">
              <a:solidFill>
                <a:schemeClr val="dk1"/>
              </a:solidFill>
              <a:latin typeface="Source Sans Pro"/>
              <a:ea typeface="Source Sans Pro"/>
              <a:cs typeface="Source Sans Pro"/>
              <a:sym typeface="Source Sans Pro"/>
            </a:endParaRPr>
          </a:p>
        </p:txBody>
      </p:sp>
      <p:sp>
        <p:nvSpPr>
          <p:cNvPr id="512" name="Google Shape;512;p49"/>
          <p:cNvSpPr txBox="1">
            <a:spLocks noGrp="1"/>
          </p:cNvSpPr>
          <p:nvPr>
            <p:ph type="body" idx="2"/>
          </p:nvPr>
        </p:nvSpPr>
        <p:spPr>
          <a:xfrm>
            <a:off x="838200" y="1447800"/>
            <a:ext cx="3200400" cy="16764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Font typeface="Arial"/>
              <a:buNone/>
            </a:pPr>
            <a:r>
              <a:rPr lang="en-US" sz="1700" b="1" i="0" u="none" strike="noStrike" cap="none">
                <a:solidFill>
                  <a:schemeClr val="dk1"/>
                </a:solidFill>
                <a:latin typeface="Source Sans Pro"/>
                <a:ea typeface="Source Sans Pro"/>
                <a:cs typeface="Source Sans Pro"/>
                <a:sym typeface="Source Sans Pro"/>
              </a:rPr>
              <a:t>Roots are adapted to absorb water with root hairs</a:t>
            </a:r>
            <a:endParaRPr/>
          </a:p>
          <a:p>
            <a:pPr marL="342900" marR="0" lvl="0" indent="-342900" algn="l" rtl="0">
              <a:lnSpc>
                <a:spcPct val="80000"/>
              </a:lnSpc>
              <a:spcBef>
                <a:spcPts val="800"/>
              </a:spcBef>
              <a:spcAft>
                <a:spcPts val="0"/>
              </a:spcAft>
              <a:buClr>
                <a:schemeClr val="dk1"/>
              </a:buClr>
              <a:buFont typeface="Arial"/>
              <a:buNone/>
            </a:pPr>
            <a:r>
              <a:rPr lang="en-US" sz="1700" b="1" i="0" u="none" strike="noStrike" cap="none">
                <a:solidFill>
                  <a:schemeClr val="dk1"/>
                </a:solidFill>
                <a:latin typeface="Source Sans Pro"/>
                <a:ea typeface="Source Sans Pro"/>
                <a:cs typeface="Source Sans Pro"/>
                <a:sym typeface="Source Sans Pro"/>
              </a:rPr>
              <a:t>Leaves are adapted for photosynthesis by being flat and green</a:t>
            </a:r>
            <a:endParaRPr/>
          </a:p>
          <a:p>
            <a:pPr marL="342900" marR="0" lvl="0" indent="-342900" algn="l" rtl="0">
              <a:lnSpc>
                <a:spcPct val="80000"/>
              </a:lnSpc>
              <a:spcBef>
                <a:spcPts val="800"/>
              </a:spcBef>
              <a:spcAft>
                <a:spcPts val="0"/>
              </a:spcAft>
              <a:buClr>
                <a:schemeClr val="dk1"/>
              </a:buClr>
              <a:buFont typeface="Arial"/>
              <a:buNone/>
            </a:pPr>
            <a:r>
              <a:rPr lang="en-US" sz="1700" b="1" i="0" u="none" strike="noStrike" cap="none">
                <a:solidFill>
                  <a:schemeClr val="dk1"/>
                </a:solidFill>
                <a:latin typeface="Source Sans Pro"/>
                <a:ea typeface="Source Sans Pro"/>
                <a:cs typeface="Source Sans Pro"/>
                <a:sym typeface="Source Sans Pro"/>
              </a:rPr>
              <a:t>Stems move water with xylem</a:t>
            </a:r>
            <a:endParaRPr sz="1700" b="1" i="0" u="none" strike="noStrike" cap="none">
              <a:solidFill>
                <a:schemeClr val="dk1"/>
              </a:solidFill>
              <a:latin typeface="Source Sans Pro"/>
              <a:ea typeface="Source Sans Pro"/>
              <a:cs typeface="Source Sans Pro"/>
              <a:sym typeface="Source Sans Pro"/>
            </a:endParaRPr>
          </a:p>
        </p:txBody>
      </p:sp>
      <p:sp>
        <p:nvSpPr>
          <p:cNvPr id="513" name="Google Shape;513;p49"/>
          <p:cNvSpPr txBox="1">
            <a:spLocks noGrp="1"/>
          </p:cNvSpPr>
          <p:nvPr>
            <p:ph type="body" idx="3"/>
          </p:nvPr>
        </p:nvSpPr>
        <p:spPr>
          <a:xfrm>
            <a:off x="4648200" y="533400"/>
            <a:ext cx="3200400" cy="54864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FLOWERS AND FRUITS</a:t>
            </a:r>
            <a:endParaRPr sz="1400" b="0" i="0" u="none" strike="noStrike" cap="none">
              <a:solidFill>
                <a:schemeClr val="dk1"/>
              </a:solidFill>
              <a:latin typeface="Source Sans Pro"/>
              <a:ea typeface="Source Sans Pro"/>
              <a:cs typeface="Source Sans Pro"/>
              <a:sym typeface="Source Sans Pro"/>
            </a:endParaRPr>
          </a:p>
        </p:txBody>
      </p:sp>
      <p:sp>
        <p:nvSpPr>
          <p:cNvPr id="514" name="Google Shape;514;p49"/>
          <p:cNvSpPr txBox="1">
            <a:spLocks noGrp="1"/>
          </p:cNvSpPr>
          <p:nvPr>
            <p:ph type="body" idx="4"/>
          </p:nvPr>
        </p:nvSpPr>
        <p:spPr>
          <a:xfrm>
            <a:off x="4572000" y="1295400"/>
            <a:ext cx="3200400" cy="2209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Font typeface="Arial"/>
              <a:buNone/>
            </a:pPr>
            <a:r>
              <a:rPr lang="en-US" sz="1300" b="1" i="0" u="none" strike="noStrike" cap="none">
                <a:solidFill>
                  <a:schemeClr val="dk1"/>
                </a:solidFill>
                <a:latin typeface="Source Sans Pro"/>
                <a:ea typeface="Source Sans Pro"/>
                <a:cs typeface="Source Sans Pro"/>
                <a:sym typeface="Source Sans Pro"/>
              </a:rPr>
              <a:t>Flowers have bright petals to attract pollinators</a:t>
            </a:r>
            <a:endParaRPr/>
          </a:p>
          <a:p>
            <a:pPr marL="342900" marR="0" lvl="0" indent="-342900" algn="l" rtl="0">
              <a:lnSpc>
                <a:spcPct val="80000"/>
              </a:lnSpc>
              <a:spcBef>
                <a:spcPts val="800"/>
              </a:spcBef>
              <a:spcAft>
                <a:spcPts val="0"/>
              </a:spcAft>
              <a:buClr>
                <a:schemeClr val="dk1"/>
              </a:buClr>
              <a:buFont typeface="Arial"/>
              <a:buNone/>
            </a:pPr>
            <a:r>
              <a:rPr lang="en-US" sz="1300" b="1" i="0" u="none" strike="noStrike" cap="none">
                <a:solidFill>
                  <a:schemeClr val="dk1"/>
                </a:solidFill>
                <a:latin typeface="Source Sans Pro"/>
                <a:ea typeface="Source Sans Pro"/>
                <a:cs typeface="Source Sans Pro"/>
                <a:sym typeface="Source Sans Pro"/>
              </a:rPr>
              <a:t>Pollen (Sperm) can be transferred by animals</a:t>
            </a:r>
            <a:endParaRPr/>
          </a:p>
          <a:p>
            <a:pPr marL="342900" marR="0" lvl="0" indent="-342900" algn="l" rtl="0">
              <a:lnSpc>
                <a:spcPct val="80000"/>
              </a:lnSpc>
              <a:spcBef>
                <a:spcPts val="800"/>
              </a:spcBef>
              <a:spcAft>
                <a:spcPts val="0"/>
              </a:spcAft>
              <a:buClr>
                <a:schemeClr val="dk1"/>
              </a:buClr>
              <a:buFont typeface="Arial"/>
              <a:buNone/>
            </a:pPr>
            <a:r>
              <a:rPr lang="en-US" sz="1300" b="1" i="0" u="none" strike="noStrike" cap="none">
                <a:solidFill>
                  <a:schemeClr val="dk1"/>
                </a:solidFill>
                <a:latin typeface="Source Sans Pro"/>
                <a:ea typeface="Source Sans Pro"/>
                <a:cs typeface="Source Sans Pro"/>
                <a:sym typeface="Source Sans Pro"/>
              </a:rPr>
              <a:t>When egg joins with pollen, a seed is formed in the ovary</a:t>
            </a:r>
            <a:endParaRPr/>
          </a:p>
          <a:p>
            <a:pPr marL="342900" marR="0" lvl="0" indent="-342900" algn="l" rtl="0">
              <a:lnSpc>
                <a:spcPct val="80000"/>
              </a:lnSpc>
              <a:spcBef>
                <a:spcPts val="800"/>
              </a:spcBef>
              <a:spcAft>
                <a:spcPts val="0"/>
              </a:spcAft>
              <a:buClr>
                <a:schemeClr val="dk1"/>
              </a:buClr>
              <a:buFont typeface="Arial"/>
              <a:buNone/>
            </a:pPr>
            <a:r>
              <a:rPr lang="en-US" sz="1300" b="1" i="0" u="none" strike="noStrike" cap="none">
                <a:solidFill>
                  <a:schemeClr val="dk1"/>
                </a:solidFill>
                <a:latin typeface="Source Sans Pro"/>
                <a:ea typeface="Source Sans Pro"/>
                <a:cs typeface="Source Sans Pro"/>
                <a:sym typeface="Source Sans Pro"/>
              </a:rPr>
              <a:t>The ovary becomes the fruit</a:t>
            </a:r>
            <a:endParaRPr/>
          </a:p>
          <a:p>
            <a:pPr marL="342900" marR="0" lvl="0" indent="-342900" algn="l" rtl="0">
              <a:lnSpc>
                <a:spcPct val="80000"/>
              </a:lnSpc>
              <a:spcBef>
                <a:spcPts val="800"/>
              </a:spcBef>
              <a:spcAft>
                <a:spcPts val="0"/>
              </a:spcAft>
              <a:buClr>
                <a:schemeClr val="dk1"/>
              </a:buClr>
              <a:buFont typeface="Arial"/>
              <a:buNone/>
            </a:pPr>
            <a:r>
              <a:rPr lang="en-US" sz="1300" b="1" i="0" u="none" strike="noStrike" cap="none">
                <a:solidFill>
                  <a:schemeClr val="dk1"/>
                </a:solidFill>
                <a:latin typeface="Source Sans Pro"/>
                <a:ea typeface="Source Sans Pro"/>
                <a:cs typeface="Source Sans Pro"/>
                <a:sym typeface="Source Sans Pro"/>
              </a:rPr>
              <a:t>Fruit surrounds and protects seed</a:t>
            </a:r>
            <a:endParaRPr/>
          </a:p>
          <a:p>
            <a:pPr marL="342900" marR="0" lvl="0" indent="-342900" algn="l" rtl="0">
              <a:lnSpc>
                <a:spcPct val="80000"/>
              </a:lnSpc>
              <a:spcBef>
                <a:spcPts val="800"/>
              </a:spcBef>
              <a:spcAft>
                <a:spcPts val="0"/>
              </a:spcAft>
              <a:buClr>
                <a:schemeClr val="dk1"/>
              </a:buClr>
              <a:buFont typeface="Arial"/>
              <a:buNone/>
            </a:pPr>
            <a:r>
              <a:rPr lang="en-US" sz="1300" b="1" i="0" u="none" strike="noStrike" cap="none">
                <a:solidFill>
                  <a:schemeClr val="dk1"/>
                </a:solidFill>
                <a:latin typeface="Source Sans Pro"/>
                <a:ea typeface="Source Sans Pro"/>
                <a:cs typeface="Source Sans Pro"/>
                <a:sym typeface="Source Sans Pro"/>
              </a:rPr>
              <a:t>Fruit also helps get baby plants in seeds away from parent plant</a:t>
            </a:r>
            <a:endParaRPr sz="1300" b="1" i="0" u="none" strike="noStrike" cap="none">
              <a:solidFill>
                <a:schemeClr val="dk1"/>
              </a:solidFill>
              <a:latin typeface="Source Sans Pro"/>
              <a:ea typeface="Source Sans Pro"/>
              <a:cs typeface="Source Sans Pro"/>
              <a:sym typeface="Source Sans Pro"/>
            </a:endParaRPr>
          </a:p>
        </p:txBody>
      </p:sp>
      <p:pic>
        <p:nvPicPr>
          <p:cNvPr id="515" name="Google Shape;515;p49"/>
          <p:cNvPicPr preferRelativeResize="0"/>
          <p:nvPr/>
        </p:nvPicPr>
        <p:blipFill rotWithShape="1">
          <a:blip r:embed="rId3">
            <a:alphaModFix/>
          </a:blip>
          <a:srcRect/>
          <a:stretch/>
        </p:blipFill>
        <p:spPr>
          <a:xfrm>
            <a:off x="504900" y="3657600"/>
            <a:ext cx="1524000" cy="2743200"/>
          </a:xfrm>
          <a:prstGeom prst="rect">
            <a:avLst/>
          </a:prstGeom>
          <a:noFill/>
          <a:ln>
            <a:noFill/>
          </a:ln>
        </p:spPr>
      </p:pic>
      <p:pic>
        <p:nvPicPr>
          <p:cNvPr id="516" name="Google Shape;516;p49"/>
          <p:cNvPicPr preferRelativeResize="0"/>
          <p:nvPr/>
        </p:nvPicPr>
        <p:blipFill rotWithShape="1">
          <a:blip r:embed="rId4">
            <a:alphaModFix/>
          </a:blip>
          <a:srcRect b="-3455"/>
          <a:stretch/>
        </p:blipFill>
        <p:spPr>
          <a:xfrm>
            <a:off x="2667000" y="3886200"/>
            <a:ext cx="3552900" cy="2838000"/>
          </a:xfrm>
          <a:prstGeom prst="rect">
            <a:avLst/>
          </a:prstGeom>
          <a:noFill/>
          <a:ln>
            <a:noFill/>
          </a:ln>
        </p:spPr>
      </p:pic>
      <p:pic>
        <p:nvPicPr>
          <p:cNvPr id="517" name="Google Shape;517;p49"/>
          <p:cNvPicPr preferRelativeResize="0"/>
          <p:nvPr/>
        </p:nvPicPr>
        <p:blipFill rotWithShape="1">
          <a:blip r:embed="rId5">
            <a:alphaModFix/>
          </a:blip>
          <a:srcRect/>
          <a:stretch/>
        </p:blipFill>
        <p:spPr>
          <a:xfrm>
            <a:off x="6858000" y="3761454"/>
            <a:ext cx="1671637" cy="168012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50"/>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TYPES OF ANIMALS</a:t>
            </a:r>
            <a:endParaRPr sz="2800" b="0" i="0" u="none" strike="noStrike" cap="none">
              <a:solidFill>
                <a:schemeClr val="dk1"/>
              </a:solidFill>
              <a:latin typeface="Souce Sans Pro"/>
              <a:ea typeface="Souce Sans Pro"/>
              <a:cs typeface="Souce Sans Pro"/>
              <a:sym typeface="Souce Sans Pro"/>
            </a:endParaRPr>
          </a:p>
        </p:txBody>
      </p:sp>
      <p:grpSp>
        <p:nvGrpSpPr>
          <p:cNvPr id="523" name="Google Shape;523;p50"/>
          <p:cNvGrpSpPr/>
          <p:nvPr/>
        </p:nvGrpSpPr>
        <p:grpSpPr>
          <a:xfrm>
            <a:off x="762000" y="990600"/>
            <a:ext cx="7848600" cy="5105400"/>
            <a:chOff x="0" y="0"/>
            <a:chExt cx="7848600" cy="5105400"/>
          </a:xfrm>
        </p:grpSpPr>
        <p:sp>
          <p:nvSpPr>
            <p:cNvPr id="524" name="Google Shape;524;p50"/>
            <p:cNvSpPr/>
            <p:nvPr/>
          </p:nvSpPr>
          <p:spPr>
            <a:xfrm>
              <a:off x="0" y="0"/>
              <a:ext cx="7848600" cy="2297430"/>
            </a:xfrm>
            <a:prstGeom prst="roundRect">
              <a:avLst>
                <a:gd name="adj" fmla="val 10000"/>
              </a:avLst>
            </a:prstGeom>
            <a:solidFill>
              <a:srgbClr val="E3E9D9">
                <a:alpha val="89803"/>
              </a:srgbClr>
            </a:solidFill>
            <a:ln w="25400" cap="flat" cmpd="sng">
              <a:solidFill>
                <a:srgbClr val="E3E9D9">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0"/>
            <p:cNvSpPr/>
            <p:nvPr/>
          </p:nvSpPr>
          <p:spPr>
            <a:xfrm>
              <a:off x="237619" y="306324"/>
              <a:ext cx="1714735" cy="1684782"/>
            </a:xfrm>
            <a:prstGeom prst="roundRect">
              <a:avLst>
                <a:gd name="adj" fmla="val 10000"/>
              </a:avLst>
            </a:prstGeom>
            <a:blipFill rotWithShape="1">
              <a:blip r:embed="rId3">
                <a:alphaModFix/>
              </a:blip>
              <a:stretch>
                <a:fillRect t="-999" b="-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0"/>
            <p:cNvSpPr/>
            <p:nvPr/>
          </p:nvSpPr>
          <p:spPr>
            <a:xfrm rot="10800000">
              <a:off x="237619" y="2297430"/>
              <a:ext cx="1714735" cy="2807970"/>
            </a:xfrm>
            <a:prstGeom prst="round2SameRect">
              <a:avLst>
                <a:gd name="adj1" fmla="val 10500"/>
                <a:gd name="adj2" fmla="val 0"/>
              </a:avLst>
            </a:prstGeom>
            <a:solidFill>
              <a:srgbClr val="7B984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0"/>
            <p:cNvSpPr txBox="1"/>
            <p:nvPr/>
          </p:nvSpPr>
          <p:spPr>
            <a:xfrm>
              <a:off x="237619" y="2297430"/>
              <a:ext cx="1714735" cy="2807970"/>
            </a:xfrm>
            <a:prstGeom prst="rect">
              <a:avLst/>
            </a:prstGeom>
            <a:noFill/>
            <a:ln>
              <a:noFill/>
            </a:ln>
          </p:spPr>
          <p:txBody>
            <a:bodyPr spcFirstLastPara="1" wrap="square" lIns="99550" tIns="99550" rIns="99550" bIns="99550" anchor="t" anchorCtr="0">
              <a:noAutofit/>
            </a:bodyPr>
            <a:lstStyle/>
            <a:p>
              <a:pPr marL="0" marR="0" lvl="0" indent="0" algn="l" rtl="0">
                <a:lnSpc>
                  <a:spcPct val="90000"/>
                </a:lnSpc>
                <a:spcBef>
                  <a:spcPts val="0"/>
                </a:spcBef>
                <a:spcAft>
                  <a:spcPts val="0"/>
                </a:spcAft>
                <a:buNone/>
              </a:pPr>
              <a:r>
                <a:rPr lang="en-US" sz="1400" b="0" i="0" u="none" strike="noStrike" cap="none">
                  <a:solidFill>
                    <a:schemeClr val="lt1"/>
                  </a:solidFill>
                  <a:latin typeface="Source Sans Pro"/>
                  <a:ea typeface="Source Sans Pro"/>
                  <a:cs typeface="Source Sans Pro"/>
                  <a:sym typeface="Source Sans Pro"/>
                </a:rPr>
                <a:t>Annelids</a:t>
              </a:r>
              <a:endParaRPr sz="14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490"/>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Segmented worms</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No backbone</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“breathe” through skin</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Closed circulatory  system </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External fertilization</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165"/>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External development</a:t>
              </a:r>
              <a:endParaRPr sz="1100" b="0" i="0" u="none" strike="noStrike" cap="none">
                <a:solidFill>
                  <a:schemeClr val="lt1"/>
                </a:solidFill>
                <a:latin typeface="Source Sans Pro"/>
                <a:ea typeface="Source Sans Pro"/>
                <a:cs typeface="Source Sans Pro"/>
                <a:sym typeface="Source Sans Pro"/>
              </a:endParaRPr>
            </a:p>
          </p:txBody>
        </p:sp>
        <p:sp>
          <p:nvSpPr>
            <p:cNvPr id="528" name="Google Shape;528;p50"/>
            <p:cNvSpPr/>
            <p:nvPr/>
          </p:nvSpPr>
          <p:spPr>
            <a:xfrm>
              <a:off x="2123828" y="306324"/>
              <a:ext cx="1714735" cy="1684782"/>
            </a:xfrm>
            <a:prstGeom prst="roundRect">
              <a:avLst>
                <a:gd name="adj" fmla="val 10000"/>
              </a:avLst>
            </a:prstGeom>
            <a:blipFill rotWithShape="1">
              <a:blip r:embed="rId4">
                <a:alphaModFix/>
              </a:blip>
              <a:stretch>
                <a:fillRect l="-2999" r="-2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0"/>
            <p:cNvSpPr/>
            <p:nvPr/>
          </p:nvSpPr>
          <p:spPr>
            <a:xfrm rot="10800000">
              <a:off x="2123828" y="2297430"/>
              <a:ext cx="1714735" cy="2807970"/>
            </a:xfrm>
            <a:prstGeom prst="round2SameRect">
              <a:avLst>
                <a:gd name="adj1" fmla="val 10500"/>
                <a:gd name="adj2" fmla="val 0"/>
              </a:avLst>
            </a:prstGeom>
            <a:solidFill>
              <a:srgbClr val="A2AC5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0"/>
            <p:cNvSpPr txBox="1"/>
            <p:nvPr/>
          </p:nvSpPr>
          <p:spPr>
            <a:xfrm>
              <a:off x="2123828" y="2297430"/>
              <a:ext cx="1714735" cy="2807970"/>
            </a:xfrm>
            <a:prstGeom prst="rect">
              <a:avLst/>
            </a:prstGeom>
            <a:noFill/>
            <a:ln>
              <a:noFill/>
            </a:ln>
          </p:spPr>
          <p:txBody>
            <a:bodyPr spcFirstLastPara="1" wrap="square" lIns="99550" tIns="99550" rIns="99550" bIns="99550" anchor="t" anchorCtr="0">
              <a:noAutofit/>
            </a:bodyPr>
            <a:lstStyle/>
            <a:p>
              <a:pPr marL="0" marR="0" lvl="0" indent="0" algn="l" rtl="0">
                <a:lnSpc>
                  <a:spcPct val="90000"/>
                </a:lnSpc>
                <a:spcBef>
                  <a:spcPts val="0"/>
                </a:spcBef>
                <a:spcAft>
                  <a:spcPts val="0"/>
                </a:spcAft>
                <a:buNone/>
              </a:pPr>
              <a:r>
                <a:rPr lang="en-US" sz="1400" b="0" i="0" u="none" strike="noStrike" cap="none">
                  <a:solidFill>
                    <a:schemeClr val="lt1"/>
                  </a:solidFill>
                  <a:latin typeface="Source Sans Pro"/>
                  <a:ea typeface="Source Sans Pro"/>
                  <a:cs typeface="Source Sans Pro"/>
                  <a:sym typeface="Source Sans Pro"/>
                </a:rPr>
                <a:t>Insects</a:t>
              </a:r>
              <a:endParaRPr sz="14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490"/>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No backbome</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Three body segments</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Six legs</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Wings</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Open circulatory system</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External fertilization</a:t>
              </a:r>
              <a:endParaRPr sz="1100" b="0" i="0" u="none" strike="noStrike" cap="none">
                <a:solidFill>
                  <a:schemeClr val="lt1"/>
                </a:solidFill>
                <a:latin typeface="Source Sans Pro"/>
                <a:ea typeface="Source Sans Pro"/>
                <a:cs typeface="Source Sans Pro"/>
                <a:sym typeface="Source Sans Pro"/>
              </a:endParaRPr>
            </a:p>
            <a:p>
              <a:pPr marL="114300" marR="0" lvl="2" indent="-6350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Females may store sperm</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External development</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metamorphosis</a:t>
              </a:r>
              <a:endParaRPr/>
            </a:p>
            <a:p>
              <a:pPr marL="57150" marR="0" lvl="1" indent="12700" algn="l" rtl="0">
                <a:lnSpc>
                  <a:spcPct val="90000"/>
                </a:lnSpc>
                <a:spcBef>
                  <a:spcPts val="165"/>
                </a:spcBef>
                <a:spcAft>
                  <a:spcPts val="165"/>
                </a:spcAft>
                <a:buClr>
                  <a:schemeClr val="dk1"/>
                </a:buClr>
                <a:buSzPts val="1100"/>
                <a:buFont typeface="Source Sans Pro"/>
                <a:buNone/>
              </a:pPr>
              <a:endParaRPr sz="1100" b="0" i="0" u="none" strike="noStrike" cap="none">
                <a:solidFill>
                  <a:schemeClr val="lt1"/>
                </a:solidFill>
                <a:latin typeface="Source Sans Pro"/>
                <a:ea typeface="Source Sans Pro"/>
                <a:cs typeface="Source Sans Pro"/>
                <a:sym typeface="Source Sans Pro"/>
              </a:endParaRPr>
            </a:p>
          </p:txBody>
        </p:sp>
        <p:sp>
          <p:nvSpPr>
            <p:cNvPr id="531" name="Google Shape;531;p50"/>
            <p:cNvSpPr/>
            <p:nvPr/>
          </p:nvSpPr>
          <p:spPr>
            <a:xfrm>
              <a:off x="4010036" y="306324"/>
              <a:ext cx="1714735" cy="1684782"/>
            </a:xfrm>
            <a:prstGeom prst="roundRect">
              <a:avLst>
                <a:gd name="adj" fmla="val 10000"/>
              </a:avLst>
            </a:prstGeom>
            <a:blipFill rotWithShape="1">
              <a:blip r:embed="rId5">
                <a:alphaModFix/>
              </a:blip>
              <a:stretch>
                <a:fillRect t="-42998" b="-42996"/>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0"/>
            <p:cNvSpPr/>
            <p:nvPr/>
          </p:nvSpPr>
          <p:spPr>
            <a:xfrm rot="10800000">
              <a:off x="4010036" y="2297430"/>
              <a:ext cx="1714735" cy="2807970"/>
            </a:xfrm>
            <a:prstGeom prst="round2SameRect">
              <a:avLst>
                <a:gd name="adj1" fmla="val 10500"/>
                <a:gd name="adj2" fmla="val 0"/>
              </a:avLst>
            </a:prstGeom>
            <a:solidFill>
              <a:srgbClr val="B6AB7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0"/>
            <p:cNvSpPr txBox="1"/>
            <p:nvPr/>
          </p:nvSpPr>
          <p:spPr>
            <a:xfrm>
              <a:off x="4010036" y="2297430"/>
              <a:ext cx="1714735" cy="2807970"/>
            </a:xfrm>
            <a:prstGeom prst="rect">
              <a:avLst/>
            </a:prstGeom>
            <a:noFill/>
            <a:ln>
              <a:noFill/>
            </a:ln>
          </p:spPr>
          <p:txBody>
            <a:bodyPr spcFirstLastPara="1" wrap="square" lIns="99550" tIns="99550" rIns="99550" bIns="99550" anchor="t" anchorCtr="0">
              <a:noAutofit/>
            </a:bodyPr>
            <a:lstStyle/>
            <a:p>
              <a:pPr marL="0" marR="0" lvl="0" indent="0" algn="l" rtl="0">
                <a:lnSpc>
                  <a:spcPct val="90000"/>
                </a:lnSpc>
                <a:spcBef>
                  <a:spcPts val="0"/>
                </a:spcBef>
                <a:spcAft>
                  <a:spcPts val="0"/>
                </a:spcAft>
                <a:buNone/>
              </a:pPr>
              <a:r>
                <a:rPr lang="en-US" sz="1400" b="0" i="0" u="none" strike="noStrike" cap="none">
                  <a:solidFill>
                    <a:schemeClr val="lt1"/>
                  </a:solidFill>
                  <a:latin typeface="Source Sans Pro"/>
                  <a:ea typeface="Source Sans Pro"/>
                  <a:cs typeface="Source Sans Pro"/>
                  <a:sym typeface="Source Sans Pro"/>
                </a:rPr>
                <a:t>Amphibians</a:t>
              </a:r>
              <a:endParaRPr sz="14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490"/>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Have backbone</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Moist skin</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Gills when young, lungs when adult</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Three chambered heart</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Cold-blooded</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External fertilization</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External development</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Metamorphosils</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Jelly like egg</a:t>
              </a:r>
              <a:endParaRPr/>
            </a:p>
            <a:p>
              <a:pPr marL="57150" marR="0" lvl="1" indent="12700" algn="l" rtl="0">
                <a:lnSpc>
                  <a:spcPct val="90000"/>
                </a:lnSpc>
                <a:spcBef>
                  <a:spcPts val="165"/>
                </a:spcBef>
                <a:spcAft>
                  <a:spcPts val="165"/>
                </a:spcAft>
                <a:buClr>
                  <a:schemeClr val="dk1"/>
                </a:buClr>
                <a:buSzPts val="1100"/>
                <a:buFont typeface="Source Sans Pro"/>
                <a:buNone/>
              </a:pPr>
              <a:endParaRPr sz="1100" b="0" i="0" u="none" strike="noStrike" cap="none">
                <a:solidFill>
                  <a:schemeClr val="lt1"/>
                </a:solidFill>
                <a:latin typeface="Source Sans Pro"/>
                <a:ea typeface="Source Sans Pro"/>
                <a:cs typeface="Source Sans Pro"/>
                <a:sym typeface="Source Sans Pro"/>
              </a:endParaRPr>
            </a:p>
          </p:txBody>
        </p:sp>
        <p:sp>
          <p:nvSpPr>
            <p:cNvPr id="534" name="Google Shape;534;p50"/>
            <p:cNvSpPr/>
            <p:nvPr/>
          </p:nvSpPr>
          <p:spPr>
            <a:xfrm>
              <a:off x="5896245" y="306324"/>
              <a:ext cx="1714735" cy="1684782"/>
            </a:xfrm>
            <a:prstGeom prst="roundRect">
              <a:avLst>
                <a:gd name="adj" fmla="val 10000"/>
              </a:avLst>
            </a:prstGeom>
            <a:blipFill rotWithShape="1">
              <a:blip r:embed="rId6">
                <a:alphaModFix/>
              </a:blip>
              <a:stretch>
                <a:fillRect t="-19998" b="-19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0"/>
            <p:cNvSpPr/>
            <p:nvPr/>
          </p:nvSpPr>
          <p:spPr>
            <a:xfrm rot="10800000">
              <a:off x="5896245" y="2297430"/>
              <a:ext cx="1714735" cy="2807970"/>
            </a:xfrm>
            <a:prstGeom prst="round2SameRect">
              <a:avLst>
                <a:gd name="adj1" fmla="val 10500"/>
                <a:gd name="adj2" fmla="val 0"/>
              </a:avLst>
            </a:prstGeom>
            <a:solidFill>
              <a:srgbClr val="C1AC8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0"/>
            <p:cNvSpPr txBox="1"/>
            <p:nvPr/>
          </p:nvSpPr>
          <p:spPr>
            <a:xfrm>
              <a:off x="5896245" y="2297430"/>
              <a:ext cx="1714735" cy="2807970"/>
            </a:xfrm>
            <a:prstGeom prst="rect">
              <a:avLst/>
            </a:prstGeom>
            <a:noFill/>
            <a:ln>
              <a:noFill/>
            </a:ln>
          </p:spPr>
          <p:txBody>
            <a:bodyPr spcFirstLastPara="1" wrap="square" lIns="99550" tIns="99550" rIns="99550" bIns="99550" anchor="t" anchorCtr="0">
              <a:noAutofit/>
            </a:bodyPr>
            <a:lstStyle/>
            <a:p>
              <a:pPr marL="0" marR="0" lvl="0" indent="0" algn="l" rtl="0">
                <a:lnSpc>
                  <a:spcPct val="90000"/>
                </a:lnSpc>
                <a:spcBef>
                  <a:spcPts val="0"/>
                </a:spcBef>
                <a:spcAft>
                  <a:spcPts val="0"/>
                </a:spcAft>
                <a:buNone/>
              </a:pPr>
              <a:r>
                <a:rPr lang="en-US" sz="1400" b="0" i="0" u="none" strike="noStrike" cap="none">
                  <a:solidFill>
                    <a:schemeClr val="lt1"/>
                  </a:solidFill>
                  <a:latin typeface="Source Sans Pro"/>
                  <a:ea typeface="Source Sans Pro"/>
                  <a:cs typeface="Source Sans Pro"/>
                  <a:sym typeface="Source Sans Pro"/>
                </a:rPr>
                <a:t>Mammals</a:t>
              </a:r>
              <a:endParaRPr sz="14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490"/>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Backbone</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Hair</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Milk glands</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Lungs</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Four chambered heart</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Warm-blooded</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Internal fertilization</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Internal development</a:t>
              </a:r>
              <a:endParaRPr sz="1100" b="0" i="0" u="none" strike="noStrike" cap="none">
                <a:solidFill>
                  <a:schemeClr val="lt1"/>
                </a:solidFill>
                <a:latin typeface="Source Sans Pro"/>
                <a:ea typeface="Source Sans Pro"/>
                <a:cs typeface="Source Sans Pro"/>
                <a:sym typeface="Source Sans Pro"/>
              </a:endParaRPr>
            </a:p>
            <a:p>
              <a:pPr marL="57150" marR="0" lvl="1" indent="-57150" algn="l" rtl="0">
                <a:lnSpc>
                  <a:spcPct val="90000"/>
                </a:lnSpc>
                <a:spcBef>
                  <a:spcPts val="165"/>
                </a:spcBef>
                <a:spcAft>
                  <a:spcPts val="0"/>
                </a:spcAft>
                <a:buClr>
                  <a:schemeClr val="lt1"/>
                </a:buClr>
                <a:buSzPts val="1100"/>
                <a:buFont typeface="Source Sans Pro"/>
                <a:buChar char="•"/>
              </a:pPr>
              <a:r>
                <a:rPr lang="en-US" sz="1100" b="0" i="0" u="none" strike="noStrike" cap="none">
                  <a:solidFill>
                    <a:schemeClr val="lt1"/>
                  </a:solidFill>
                  <a:latin typeface="Source Sans Pro"/>
                  <a:ea typeface="Source Sans Pro"/>
                  <a:cs typeface="Source Sans Pro"/>
                  <a:sym typeface="Source Sans Pro"/>
                </a:rPr>
                <a:t>Amniote egg</a:t>
              </a:r>
              <a:endParaRPr/>
            </a:p>
            <a:p>
              <a:pPr marL="57150" marR="0" lvl="1" indent="12700" algn="l" rtl="0">
                <a:lnSpc>
                  <a:spcPct val="90000"/>
                </a:lnSpc>
                <a:spcBef>
                  <a:spcPts val="165"/>
                </a:spcBef>
                <a:spcAft>
                  <a:spcPts val="165"/>
                </a:spcAft>
                <a:buClr>
                  <a:schemeClr val="dk1"/>
                </a:buClr>
                <a:buSzPts val="1100"/>
                <a:buFont typeface="Source Sans Pro"/>
                <a:buNone/>
              </a:pPr>
              <a:endParaRPr sz="1100" b="0" i="0" u="none" strike="noStrike" cap="none">
                <a:solidFill>
                  <a:schemeClr val="lt1"/>
                </a:solidFill>
                <a:latin typeface="Source Sans Pro"/>
                <a:ea typeface="Source Sans Pro"/>
                <a:cs typeface="Source Sans Pro"/>
                <a:sym typeface="Source Sans Pro"/>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1"/>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DISEASE CAUSING VIRUSES</a:t>
            </a:r>
            <a:endParaRPr sz="2800" b="0" i="0" u="none" strike="noStrike" cap="none">
              <a:solidFill>
                <a:schemeClr val="dk1"/>
              </a:solidFill>
              <a:latin typeface="Souce Sans Pro"/>
              <a:ea typeface="Souce Sans Pro"/>
              <a:cs typeface="Souce Sans Pro"/>
              <a:sym typeface="Souce Sans Pro"/>
            </a:endParaRPr>
          </a:p>
        </p:txBody>
      </p:sp>
      <p:sp>
        <p:nvSpPr>
          <p:cNvPr id="542" name="Google Shape;542;p51"/>
          <p:cNvSpPr txBox="1">
            <a:spLocks noGrp="1"/>
          </p:cNvSpPr>
          <p:nvPr>
            <p:ph type="body" idx="1"/>
          </p:nvPr>
        </p:nvSpPr>
        <p:spPr>
          <a:xfrm>
            <a:off x="822960" y="1097280"/>
            <a:ext cx="3200400" cy="54864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VIRUS STRUCTURE</a:t>
            </a:r>
            <a:endParaRPr sz="1400" b="0" i="0" u="none" strike="noStrike" cap="none">
              <a:solidFill>
                <a:schemeClr val="dk1"/>
              </a:solidFill>
              <a:latin typeface="Source Sans Pro"/>
              <a:ea typeface="Source Sans Pro"/>
              <a:cs typeface="Source Sans Pro"/>
              <a:sym typeface="Source Sans Pro"/>
            </a:endParaRPr>
          </a:p>
        </p:txBody>
      </p:sp>
      <p:sp>
        <p:nvSpPr>
          <p:cNvPr id="543" name="Google Shape;543;p51"/>
          <p:cNvSpPr txBox="1">
            <a:spLocks noGrp="1"/>
          </p:cNvSpPr>
          <p:nvPr>
            <p:ph type="body" idx="2"/>
          </p:nvPr>
        </p:nvSpPr>
        <p:spPr>
          <a:xfrm>
            <a:off x="819150" y="1701848"/>
            <a:ext cx="3200400" cy="310896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Font typeface="Arial"/>
              <a:buNone/>
            </a:pPr>
            <a:r>
              <a:rPr lang="en-US" sz="2400" b="1" i="0" u="none" strike="noStrike" cap="none">
                <a:solidFill>
                  <a:schemeClr val="dk1"/>
                </a:solidFill>
                <a:latin typeface="Source Sans Pro"/>
                <a:ea typeface="Source Sans Pro"/>
                <a:cs typeface="Source Sans Pro"/>
                <a:sym typeface="Source Sans Pro"/>
              </a:rPr>
              <a:t>A virus is not made of cells</a:t>
            </a:r>
            <a:endParaRPr/>
          </a:p>
          <a:p>
            <a:pPr marL="342900" marR="0" lvl="0" indent="-342900" algn="l" rtl="0">
              <a:spcBef>
                <a:spcPts val="800"/>
              </a:spcBef>
              <a:spcAft>
                <a:spcPts val="0"/>
              </a:spcAft>
              <a:buClr>
                <a:schemeClr val="dk1"/>
              </a:buClr>
              <a:buFont typeface="Arial"/>
              <a:buNone/>
            </a:pPr>
            <a:r>
              <a:rPr lang="en-US" sz="2400" b="1" i="0" u="none" strike="noStrike" cap="none">
                <a:solidFill>
                  <a:schemeClr val="dk1"/>
                </a:solidFill>
                <a:latin typeface="Source Sans Pro"/>
                <a:ea typeface="Source Sans Pro"/>
                <a:cs typeface="Source Sans Pro"/>
                <a:sym typeface="Source Sans Pro"/>
              </a:rPr>
              <a:t>It is </a:t>
            </a:r>
            <a:r>
              <a:rPr lang="en-US" sz="2400" b="1" i="0" u="none" strike="noStrike" cap="none">
                <a:solidFill>
                  <a:srgbClr val="FF0000"/>
                </a:solidFill>
                <a:latin typeface="Source Sans Pro"/>
                <a:ea typeface="Source Sans Pro"/>
                <a:cs typeface="Source Sans Pro"/>
                <a:sym typeface="Source Sans Pro"/>
              </a:rPr>
              <a:t>nucleic acid </a:t>
            </a:r>
            <a:r>
              <a:rPr lang="en-US" sz="2400" b="1" i="0" u="none" strike="noStrike" cap="none">
                <a:solidFill>
                  <a:schemeClr val="dk1"/>
                </a:solidFill>
                <a:latin typeface="Source Sans Pro"/>
                <a:ea typeface="Source Sans Pro"/>
                <a:cs typeface="Source Sans Pro"/>
                <a:sym typeface="Source Sans Pro"/>
              </a:rPr>
              <a:t>(DNA or RNA) surrounded by </a:t>
            </a:r>
            <a:r>
              <a:rPr lang="en-US" sz="2400" b="1" i="0" u="none" strike="noStrike" cap="none">
                <a:solidFill>
                  <a:srgbClr val="FF0000"/>
                </a:solidFill>
                <a:latin typeface="Source Sans Pro"/>
                <a:ea typeface="Source Sans Pro"/>
                <a:cs typeface="Source Sans Pro"/>
                <a:sym typeface="Source Sans Pro"/>
              </a:rPr>
              <a:t>protein coat </a:t>
            </a:r>
            <a:r>
              <a:rPr lang="en-US" sz="2400" b="1" i="0" u="none" strike="noStrike" cap="none">
                <a:solidFill>
                  <a:schemeClr val="dk1"/>
                </a:solidFill>
                <a:latin typeface="Source Sans Pro"/>
                <a:ea typeface="Source Sans Pro"/>
                <a:cs typeface="Source Sans Pro"/>
                <a:sym typeface="Source Sans Pro"/>
              </a:rPr>
              <a:t>(Capsid)</a:t>
            </a:r>
            <a:endParaRPr sz="2400" b="1" i="0" u="none" strike="noStrike" cap="none">
              <a:solidFill>
                <a:schemeClr val="dk1"/>
              </a:solidFill>
              <a:latin typeface="Source Sans Pro"/>
              <a:ea typeface="Source Sans Pro"/>
              <a:cs typeface="Source Sans Pro"/>
              <a:sym typeface="Source Sans Pro"/>
            </a:endParaRPr>
          </a:p>
        </p:txBody>
      </p:sp>
      <p:sp>
        <p:nvSpPr>
          <p:cNvPr id="544" name="Google Shape;544;p51"/>
          <p:cNvSpPr txBox="1">
            <a:spLocks noGrp="1"/>
          </p:cNvSpPr>
          <p:nvPr>
            <p:ph type="body" idx="3"/>
          </p:nvPr>
        </p:nvSpPr>
        <p:spPr>
          <a:xfrm>
            <a:off x="4700025" y="786151"/>
            <a:ext cx="3200400" cy="435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VIRAL REPRODUCTION</a:t>
            </a:r>
            <a:endParaRPr sz="1400" b="0" i="0" u="none" strike="noStrike" cap="none">
              <a:solidFill>
                <a:schemeClr val="dk1"/>
              </a:solidFill>
              <a:latin typeface="Source Sans Pro"/>
              <a:ea typeface="Source Sans Pro"/>
              <a:cs typeface="Source Sans Pro"/>
              <a:sym typeface="Source Sans Pro"/>
            </a:endParaRPr>
          </a:p>
        </p:txBody>
      </p:sp>
      <p:sp>
        <p:nvSpPr>
          <p:cNvPr id="545" name="Google Shape;545;p51"/>
          <p:cNvSpPr txBox="1">
            <a:spLocks noGrp="1"/>
          </p:cNvSpPr>
          <p:nvPr>
            <p:ph type="body" idx="4"/>
          </p:nvPr>
        </p:nvSpPr>
        <p:spPr>
          <a:xfrm>
            <a:off x="4700025" y="1354875"/>
            <a:ext cx="3200400" cy="2953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050"/>
              <a:buFont typeface="Arial"/>
              <a:buChar char="•"/>
            </a:pPr>
            <a:r>
              <a:rPr lang="en-US" sz="2050" b="1" i="0" u="none" strike="noStrike" cap="none">
                <a:solidFill>
                  <a:schemeClr val="dk1"/>
                </a:solidFill>
                <a:latin typeface="Source Sans Pro"/>
                <a:ea typeface="Source Sans Pro"/>
                <a:cs typeface="Source Sans Pro"/>
                <a:sym typeface="Source Sans Pro"/>
              </a:rPr>
              <a:t>Virus can’t reproduce unless it is inside a living cell</a:t>
            </a:r>
            <a:endParaRPr/>
          </a:p>
          <a:p>
            <a:pPr marL="342900" marR="0" lvl="0" indent="-342900" algn="l" rtl="0">
              <a:lnSpc>
                <a:spcPct val="80000"/>
              </a:lnSpc>
              <a:spcBef>
                <a:spcPts val="800"/>
              </a:spcBef>
              <a:spcAft>
                <a:spcPts val="0"/>
              </a:spcAft>
              <a:buClr>
                <a:schemeClr val="dk1"/>
              </a:buClr>
              <a:buSzPts val="2050"/>
              <a:buFont typeface="Arial"/>
              <a:buChar char="•"/>
            </a:pPr>
            <a:r>
              <a:rPr lang="en-US" sz="2050" b="1" i="0" u="none" strike="noStrike" cap="none">
                <a:solidFill>
                  <a:schemeClr val="dk1"/>
                </a:solidFill>
                <a:latin typeface="Source Sans Pro"/>
                <a:ea typeface="Source Sans Pro"/>
                <a:cs typeface="Source Sans Pro"/>
                <a:sym typeface="Source Sans Pro"/>
              </a:rPr>
              <a:t>The virus uses the cells enzymes and ribosomes to make DNA and protein</a:t>
            </a:r>
            <a:endParaRPr/>
          </a:p>
          <a:p>
            <a:pPr marL="342900" marR="0" lvl="0" indent="-342900" algn="l" rtl="0">
              <a:lnSpc>
                <a:spcPct val="80000"/>
              </a:lnSpc>
              <a:spcBef>
                <a:spcPts val="800"/>
              </a:spcBef>
              <a:spcAft>
                <a:spcPts val="0"/>
              </a:spcAft>
              <a:buClr>
                <a:schemeClr val="dk1"/>
              </a:buClr>
              <a:buSzPts val="2050"/>
              <a:buFont typeface="Arial"/>
              <a:buChar char="•"/>
            </a:pPr>
            <a:r>
              <a:rPr lang="en-US" sz="2050" b="1" i="0" u="none" strike="noStrike" cap="none">
                <a:solidFill>
                  <a:schemeClr val="dk1"/>
                </a:solidFill>
                <a:latin typeface="Source Sans Pro"/>
                <a:ea typeface="Source Sans Pro"/>
                <a:cs typeface="Source Sans Pro"/>
                <a:sym typeface="Source Sans Pro"/>
              </a:rPr>
              <a:t>New viruses either bud off of the cell or the cell bursts, releasing lots of viruses</a:t>
            </a:r>
            <a:endParaRPr/>
          </a:p>
          <a:p>
            <a:pPr marL="342900" marR="0" lvl="0" indent="-213359" algn="l" rtl="0">
              <a:lnSpc>
                <a:spcPct val="80000"/>
              </a:lnSpc>
              <a:spcBef>
                <a:spcPts val="800"/>
              </a:spcBef>
              <a:spcAft>
                <a:spcPts val="0"/>
              </a:spcAft>
              <a:buClr>
                <a:schemeClr val="dk1"/>
              </a:buClr>
              <a:buSzPts val="2040"/>
              <a:buFont typeface="Arial"/>
              <a:buNone/>
            </a:pPr>
            <a:endParaRPr sz="2050" b="1" i="0" u="none" strike="noStrike" cap="none">
              <a:solidFill>
                <a:schemeClr val="dk1"/>
              </a:solidFill>
              <a:latin typeface="Source Sans Pro"/>
              <a:ea typeface="Source Sans Pro"/>
              <a:cs typeface="Source Sans Pro"/>
              <a:sym typeface="Source Sans Pro"/>
            </a:endParaRPr>
          </a:p>
        </p:txBody>
      </p:sp>
      <p:pic>
        <p:nvPicPr>
          <p:cNvPr id="546" name="Google Shape;546;p51"/>
          <p:cNvPicPr preferRelativeResize="0"/>
          <p:nvPr/>
        </p:nvPicPr>
        <p:blipFill rotWithShape="1">
          <a:blip r:embed="rId3">
            <a:alphaModFix/>
          </a:blip>
          <a:srcRect/>
          <a:stretch/>
        </p:blipFill>
        <p:spPr>
          <a:xfrm>
            <a:off x="457200" y="4216002"/>
            <a:ext cx="1752600" cy="1670447"/>
          </a:xfrm>
          <a:prstGeom prst="rect">
            <a:avLst/>
          </a:prstGeom>
          <a:noFill/>
          <a:ln>
            <a:noFill/>
          </a:ln>
        </p:spPr>
      </p:pic>
      <p:pic>
        <p:nvPicPr>
          <p:cNvPr id="547" name="Google Shape;547;p51"/>
          <p:cNvPicPr preferRelativeResize="0"/>
          <p:nvPr/>
        </p:nvPicPr>
        <p:blipFill rotWithShape="1">
          <a:blip r:embed="rId4">
            <a:alphaModFix/>
          </a:blip>
          <a:srcRect/>
          <a:stretch/>
        </p:blipFill>
        <p:spPr>
          <a:xfrm>
            <a:off x="2695575" y="4038600"/>
            <a:ext cx="1876425" cy="1533525"/>
          </a:xfrm>
          <a:prstGeom prst="rect">
            <a:avLst/>
          </a:prstGeom>
          <a:noFill/>
          <a:ln>
            <a:noFill/>
          </a:ln>
        </p:spPr>
      </p:pic>
      <p:pic>
        <p:nvPicPr>
          <p:cNvPr id="548" name="Google Shape;548;p51"/>
          <p:cNvPicPr preferRelativeResize="0"/>
          <p:nvPr/>
        </p:nvPicPr>
        <p:blipFill rotWithShape="1">
          <a:blip r:embed="rId5">
            <a:alphaModFix/>
          </a:blip>
          <a:srcRect t="-21315"/>
          <a:stretch/>
        </p:blipFill>
        <p:spPr>
          <a:xfrm>
            <a:off x="5334000" y="4724400"/>
            <a:ext cx="3048000" cy="20265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6"/>
          <p:cNvSpPr txBox="1">
            <a:spLocks noGrp="1"/>
          </p:cNvSpPr>
          <p:nvPr>
            <p:ph type="title"/>
          </p:nvPr>
        </p:nvSpPr>
        <p:spPr>
          <a:xfrm>
            <a:off x="542675" y="143100"/>
            <a:ext cx="7521000" cy="710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CELLS</a:t>
            </a:r>
            <a:endParaRPr sz="2800" b="0" i="0" u="none" strike="noStrike" cap="none">
              <a:solidFill>
                <a:schemeClr val="dk1"/>
              </a:solidFill>
              <a:latin typeface="Souce Sans Pro"/>
              <a:ea typeface="Souce Sans Pro"/>
              <a:cs typeface="Souce Sans Pro"/>
              <a:sym typeface="Souce Sans Pro"/>
            </a:endParaRPr>
          </a:p>
        </p:txBody>
      </p:sp>
      <p:sp>
        <p:nvSpPr>
          <p:cNvPr id="123" name="Google Shape;123;p16"/>
          <p:cNvSpPr txBox="1">
            <a:spLocks noGrp="1"/>
          </p:cNvSpPr>
          <p:nvPr>
            <p:ph type="body" idx="1"/>
          </p:nvPr>
        </p:nvSpPr>
        <p:spPr>
          <a:xfrm>
            <a:off x="762000" y="752701"/>
            <a:ext cx="3200400" cy="4014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FF0000"/>
              </a:buClr>
              <a:buFont typeface="Arial"/>
              <a:buNone/>
            </a:pPr>
            <a:r>
              <a:rPr lang="en-US" sz="2400" b="1" i="0" u="none" strike="noStrike" cap="none">
                <a:solidFill>
                  <a:srgbClr val="FF0000"/>
                </a:solidFill>
                <a:latin typeface="Source Sans Pro"/>
                <a:ea typeface="Source Sans Pro"/>
                <a:cs typeface="Source Sans Pro"/>
                <a:sym typeface="Source Sans Pro"/>
              </a:rPr>
              <a:t>PROKARYOTIC</a:t>
            </a:r>
            <a:endParaRPr sz="2400" b="1" i="0" u="none" strike="noStrike" cap="none">
              <a:solidFill>
                <a:srgbClr val="FF0000"/>
              </a:solidFill>
              <a:latin typeface="Source Sans Pro"/>
              <a:ea typeface="Source Sans Pro"/>
              <a:cs typeface="Source Sans Pro"/>
              <a:sym typeface="Source Sans Pro"/>
            </a:endParaRPr>
          </a:p>
        </p:txBody>
      </p:sp>
      <p:sp>
        <p:nvSpPr>
          <p:cNvPr id="124" name="Google Shape;124;p16"/>
          <p:cNvSpPr txBox="1">
            <a:spLocks noGrp="1"/>
          </p:cNvSpPr>
          <p:nvPr>
            <p:ph type="body" idx="2"/>
          </p:nvPr>
        </p:nvSpPr>
        <p:spPr>
          <a:xfrm>
            <a:off x="457200" y="1154099"/>
            <a:ext cx="3200400" cy="3478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1700"/>
              <a:buFont typeface="Arial"/>
              <a:buChar char="•"/>
            </a:pPr>
            <a:r>
              <a:rPr lang="en-US" sz="1700" b="1" i="0" u="none" strike="noStrike" cap="none">
                <a:solidFill>
                  <a:schemeClr val="dk1"/>
                </a:solidFill>
                <a:latin typeface="Source Sans Pro"/>
                <a:ea typeface="Source Sans Pro"/>
                <a:cs typeface="Source Sans Pro"/>
                <a:sym typeface="Source Sans Pro"/>
              </a:rPr>
              <a:t>Prokaryotic cells have DNA and ribosomes, but they have no internal membranes! (They don't have a nucleus)</a:t>
            </a:r>
            <a:endParaRPr/>
          </a:p>
          <a:p>
            <a:pPr marL="342900" marR="0" lvl="0" indent="-342900" algn="l" rtl="0">
              <a:lnSpc>
                <a:spcPct val="80000"/>
              </a:lnSpc>
              <a:spcBef>
                <a:spcPts val="800"/>
              </a:spcBef>
              <a:spcAft>
                <a:spcPts val="0"/>
              </a:spcAft>
              <a:buClr>
                <a:schemeClr val="dk1"/>
              </a:buClr>
              <a:buSzPts val="1700"/>
              <a:buFont typeface="Arial"/>
              <a:buChar char="•"/>
            </a:pPr>
            <a:r>
              <a:rPr lang="en-US" sz="1700" b="1" i="0" u="none" strike="noStrike" cap="none">
                <a:solidFill>
                  <a:schemeClr val="dk1"/>
                </a:solidFill>
                <a:latin typeface="Source Sans Pro"/>
                <a:ea typeface="Source Sans Pro"/>
                <a:cs typeface="Source Sans Pro"/>
                <a:sym typeface="Source Sans Pro"/>
              </a:rPr>
              <a:t>They have ribosomes to make proteins</a:t>
            </a:r>
            <a:endParaRPr/>
          </a:p>
          <a:p>
            <a:pPr marL="342900" marR="0" lvl="0" indent="-342900" algn="l" rtl="0">
              <a:lnSpc>
                <a:spcPct val="80000"/>
              </a:lnSpc>
              <a:spcBef>
                <a:spcPts val="800"/>
              </a:spcBef>
              <a:spcAft>
                <a:spcPts val="0"/>
              </a:spcAft>
              <a:buClr>
                <a:schemeClr val="dk1"/>
              </a:buClr>
              <a:buSzPts val="1700"/>
              <a:buFont typeface="Arial"/>
              <a:buChar char="•"/>
            </a:pPr>
            <a:r>
              <a:rPr lang="en-US" sz="1700" b="1" i="0" u="none" strike="noStrike" cap="none">
                <a:solidFill>
                  <a:schemeClr val="dk1"/>
                </a:solidFill>
                <a:latin typeface="Source Sans Pro"/>
                <a:ea typeface="Source Sans Pro"/>
                <a:cs typeface="Source Sans Pro"/>
                <a:sym typeface="Source Sans Pro"/>
              </a:rPr>
              <a:t>These are the simplest cells</a:t>
            </a:r>
            <a:endParaRPr/>
          </a:p>
          <a:p>
            <a:pPr marL="342900" marR="0" lvl="0" indent="-342900" algn="l" rtl="0">
              <a:lnSpc>
                <a:spcPct val="80000"/>
              </a:lnSpc>
              <a:spcBef>
                <a:spcPts val="800"/>
              </a:spcBef>
              <a:spcAft>
                <a:spcPts val="0"/>
              </a:spcAft>
              <a:buClr>
                <a:schemeClr val="dk1"/>
              </a:buClr>
              <a:buSzPts val="1700"/>
              <a:buFont typeface="Arial"/>
              <a:buChar char="•"/>
            </a:pPr>
            <a:r>
              <a:rPr lang="en-US" sz="1700" b="1" i="0" u="none" strike="noStrike" cap="none">
                <a:solidFill>
                  <a:schemeClr val="dk1"/>
                </a:solidFill>
                <a:latin typeface="Source Sans Pro"/>
                <a:ea typeface="Source Sans Pro"/>
                <a:cs typeface="Source Sans Pro"/>
                <a:sym typeface="Source Sans Pro"/>
              </a:rPr>
              <a:t>Examples are bacteria, like those that cause strep throat.</a:t>
            </a:r>
            <a:endParaRPr/>
          </a:p>
          <a:p>
            <a:pPr marL="342900" marR="0" lvl="0" indent="-342900" algn="l" rtl="0">
              <a:lnSpc>
                <a:spcPct val="80000"/>
              </a:lnSpc>
              <a:spcBef>
                <a:spcPts val="800"/>
              </a:spcBef>
              <a:spcAft>
                <a:spcPts val="0"/>
              </a:spcAft>
              <a:buClr>
                <a:schemeClr val="dk1"/>
              </a:buClr>
              <a:buFont typeface="Arial"/>
              <a:buNone/>
            </a:pPr>
            <a:endParaRPr sz="1700" b="1" i="0" u="none" strike="noStrike" cap="none">
              <a:solidFill>
                <a:schemeClr val="dk1"/>
              </a:solidFill>
              <a:latin typeface="Source Sans Pro"/>
              <a:ea typeface="Source Sans Pro"/>
              <a:cs typeface="Source Sans Pro"/>
              <a:sym typeface="Source Sans Pro"/>
            </a:endParaRPr>
          </a:p>
        </p:txBody>
      </p:sp>
      <p:sp>
        <p:nvSpPr>
          <p:cNvPr id="125" name="Google Shape;125;p16"/>
          <p:cNvSpPr txBox="1">
            <a:spLocks noGrp="1"/>
          </p:cNvSpPr>
          <p:nvPr>
            <p:ph type="body" idx="3"/>
          </p:nvPr>
        </p:nvSpPr>
        <p:spPr>
          <a:xfrm>
            <a:off x="4686300" y="217452"/>
            <a:ext cx="3200400" cy="4014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B0F0"/>
              </a:buClr>
              <a:buFont typeface="Arial"/>
              <a:buNone/>
            </a:pPr>
            <a:r>
              <a:rPr lang="en-US" sz="2400" b="1" i="0" u="none" strike="noStrike" cap="none">
                <a:solidFill>
                  <a:srgbClr val="00B0F0"/>
                </a:solidFill>
                <a:latin typeface="Source Sans Pro"/>
                <a:ea typeface="Source Sans Pro"/>
                <a:cs typeface="Source Sans Pro"/>
                <a:sym typeface="Source Sans Pro"/>
              </a:rPr>
              <a:t>EUKARYOTIC</a:t>
            </a:r>
            <a:endParaRPr sz="2400" b="1" i="0" u="none" strike="noStrike" cap="none">
              <a:solidFill>
                <a:srgbClr val="00B0F0"/>
              </a:solidFill>
              <a:latin typeface="Source Sans Pro"/>
              <a:ea typeface="Source Sans Pro"/>
              <a:cs typeface="Source Sans Pro"/>
              <a:sym typeface="Source Sans Pro"/>
            </a:endParaRPr>
          </a:p>
        </p:txBody>
      </p:sp>
      <p:sp>
        <p:nvSpPr>
          <p:cNvPr id="126" name="Google Shape;126;p16"/>
          <p:cNvSpPr txBox="1">
            <a:spLocks noGrp="1"/>
          </p:cNvSpPr>
          <p:nvPr>
            <p:ph type="body" idx="4"/>
          </p:nvPr>
        </p:nvSpPr>
        <p:spPr>
          <a:xfrm>
            <a:off x="3810000" y="618850"/>
            <a:ext cx="4953000" cy="42318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80000"/>
              </a:lnSpc>
              <a:spcBef>
                <a:spcPts val="0"/>
              </a:spcBef>
              <a:spcAft>
                <a:spcPts val="0"/>
              </a:spcAft>
              <a:buClr>
                <a:schemeClr val="dk1"/>
              </a:buClr>
              <a:buSzPts val="1700"/>
              <a:buFont typeface="Arial"/>
              <a:buChar char="•"/>
            </a:pPr>
            <a:r>
              <a:rPr lang="en-US" sz="1700" b="1" i="0" u="none" strike="noStrike" cap="none">
                <a:solidFill>
                  <a:schemeClr val="dk1"/>
                </a:solidFill>
                <a:latin typeface="Source Sans Pro"/>
                <a:ea typeface="Source Sans Pro"/>
                <a:cs typeface="Source Sans Pro"/>
                <a:sym typeface="Source Sans Pro"/>
              </a:rPr>
              <a:t>Eukaryotic cells have their DNA surrounded by a membrane.  (They have a nucleus).  </a:t>
            </a:r>
            <a:endParaRPr sz="1700" b="1" i="0" u="none" strike="noStrike" cap="none">
              <a:solidFill>
                <a:schemeClr val="dk1"/>
              </a:solidFill>
              <a:latin typeface="Source Sans Pro"/>
              <a:ea typeface="Source Sans Pro"/>
              <a:cs typeface="Source Sans Pro"/>
              <a:sym typeface="Source Sans Pro"/>
            </a:endParaRPr>
          </a:p>
          <a:p>
            <a:pPr marL="457200" marR="0" lvl="0" indent="-457200" algn="l" rtl="0">
              <a:lnSpc>
                <a:spcPct val="80000"/>
              </a:lnSpc>
              <a:spcBef>
                <a:spcPts val="0"/>
              </a:spcBef>
              <a:spcAft>
                <a:spcPts val="0"/>
              </a:spcAft>
              <a:buClr>
                <a:schemeClr val="dk1"/>
              </a:buClr>
              <a:buSzPts val="1700"/>
              <a:buFont typeface="Arial"/>
              <a:buChar char="•"/>
            </a:pPr>
            <a:r>
              <a:rPr lang="en-US" sz="1700" b="1" i="0" u="none" strike="noStrike" cap="none">
                <a:solidFill>
                  <a:schemeClr val="dk1"/>
                </a:solidFill>
                <a:latin typeface="Source Sans Pro"/>
                <a:ea typeface="Source Sans Pro"/>
                <a:cs typeface="Source Sans Pro"/>
                <a:sym typeface="Source Sans Pro"/>
              </a:rPr>
              <a:t>Two examples shown are plant cells and animal cells, but fungi and protists are also eukaryotic</a:t>
            </a:r>
            <a:endParaRPr/>
          </a:p>
          <a:p>
            <a:pPr marL="457200" marR="0" lvl="0" indent="-457200" algn="l" rtl="0">
              <a:lnSpc>
                <a:spcPct val="80000"/>
              </a:lnSpc>
              <a:spcBef>
                <a:spcPts val="0"/>
              </a:spcBef>
              <a:spcAft>
                <a:spcPts val="0"/>
              </a:spcAft>
              <a:buClr>
                <a:schemeClr val="dk1"/>
              </a:buClr>
              <a:buSzPts val="1700"/>
              <a:buFont typeface="Arial"/>
              <a:buChar char="•"/>
            </a:pPr>
            <a:r>
              <a:rPr lang="en-US" sz="1700" b="1" i="0" u="none" strike="noStrike" cap="none">
                <a:solidFill>
                  <a:schemeClr val="dk1"/>
                </a:solidFill>
                <a:latin typeface="Source Sans Pro"/>
                <a:ea typeface="Source Sans Pro"/>
                <a:cs typeface="Source Sans Pro"/>
                <a:sym typeface="Source Sans Pro"/>
              </a:rPr>
              <a:t>Notice, plants have chloroplasts (for photosynthesis) and cell walls made of cellulose. Animal cells don't have these parts.  Also, plant cells have a larger vacuole for storage.  </a:t>
            </a:r>
            <a:endParaRPr sz="1700" b="1" i="0" u="none" strike="noStrike" cap="none">
              <a:solidFill>
                <a:schemeClr val="dk1"/>
              </a:solidFill>
              <a:latin typeface="Source Sans Pro"/>
              <a:ea typeface="Source Sans Pro"/>
              <a:cs typeface="Source Sans Pro"/>
              <a:sym typeface="Source Sans Pro"/>
            </a:endParaRPr>
          </a:p>
          <a:p>
            <a:pPr marL="457200" marR="0" lvl="0" indent="-457200" algn="l" rtl="0">
              <a:lnSpc>
                <a:spcPct val="80000"/>
              </a:lnSpc>
              <a:spcBef>
                <a:spcPts val="0"/>
              </a:spcBef>
              <a:spcAft>
                <a:spcPts val="0"/>
              </a:spcAft>
              <a:buClr>
                <a:schemeClr val="dk1"/>
              </a:buClr>
              <a:buSzPts val="1700"/>
              <a:buFont typeface="Arial"/>
              <a:buChar char="•"/>
            </a:pPr>
            <a:r>
              <a:rPr lang="en-US" sz="1700" b="1" i="0" u="none" strike="noStrike" cap="none">
                <a:solidFill>
                  <a:schemeClr val="dk1"/>
                </a:solidFill>
                <a:latin typeface="Source Sans Pro"/>
                <a:ea typeface="Source Sans Pro"/>
                <a:cs typeface="Source Sans Pro"/>
                <a:sym typeface="Source Sans Pro"/>
              </a:rPr>
              <a:t>Both plants and animals have mitochondria to make ATP.</a:t>
            </a:r>
            <a:endParaRPr/>
          </a:p>
          <a:p>
            <a:pPr marL="457200" marR="0" lvl="0" indent="-457200" algn="l" rtl="0">
              <a:lnSpc>
                <a:spcPct val="80000"/>
              </a:lnSpc>
              <a:spcBef>
                <a:spcPts val="0"/>
              </a:spcBef>
              <a:spcAft>
                <a:spcPts val="0"/>
              </a:spcAft>
              <a:buClr>
                <a:schemeClr val="dk1"/>
              </a:buClr>
              <a:buSzPts val="1700"/>
              <a:buFont typeface="Arial"/>
              <a:buChar char="•"/>
            </a:pPr>
            <a:r>
              <a:rPr lang="en-US" sz="1700" b="1" i="0" u="none" strike="noStrike" cap="none">
                <a:solidFill>
                  <a:schemeClr val="dk1"/>
                </a:solidFill>
                <a:latin typeface="Source Sans Pro"/>
                <a:ea typeface="Source Sans Pro"/>
                <a:cs typeface="Source Sans Pro"/>
                <a:sym typeface="Source Sans Pro"/>
              </a:rPr>
              <a:t>All eukaryotic cells have ribosomes to make protein</a:t>
            </a:r>
            <a:endParaRPr/>
          </a:p>
          <a:p>
            <a:pPr marL="457200" marR="0" lvl="0" indent="-457200" algn="l" rtl="0">
              <a:lnSpc>
                <a:spcPct val="80000"/>
              </a:lnSpc>
              <a:spcBef>
                <a:spcPts val="0"/>
              </a:spcBef>
              <a:spcAft>
                <a:spcPts val="0"/>
              </a:spcAft>
              <a:buClr>
                <a:schemeClr val="dk1"/>
              </a:buClr>
              <a:buSzPts val="1700"/>
              <a:buFont typeface="Arial"/>
              <a:buChar char="•"/>
            </a:pPr>
            <a:r>
              <a:rPr lang="en-US" sz="1700" b="1" i="0" u="none" strike="noStrike" cap="none">
                <a:solidFill>
                  <a:schemeClr val="dk1"/>
                </a:solidFill>
                <a:latin typeface="Source Sans Pro"/>
                <a:ea typeface="Source Sans Pro"/>
                <a:cs typeface="Source Sans Pro"/>
                <a:sym typeface="Source Sans Pro"/>
              </a:rPr>
              <a:t>These cells are more complex than prokaryotic cells.</a:t>
            </a:r>
            <a:br>
              <a:rPr lang="en-US" sz="1700" b="1" i="0" u="none" strike="noStrike" cap="none">
                <a:solidFill>
                  <a:schemeClr val="dk1"/>
                </a:solidFill>
                <a:latin typeface="Source Sans Pro"/>
                <a:ea typeface="Source Sans Pro"/>
                <a:cs typeface="Source Sans Pro"/>
                <a:sym typeface="Source Sans Pro"/>
              </a:rPr>
            </a:br>
            <a:endParaRPr sz="1700" b="1" i="0" u="none" strike="noStrike" cap="none">
              <a:solidFill>
                <a:schemeClr val="dk1"/>
              </a:solidFill>
              <a:latin typeface="Source Sans Pro"/>
              <a:ea typeface="Source Sans Pro"/>
              <a:cs typeface="Source Sans Pro"/>
              <a:sym typeface="Source Sans Pro"/>
            </a:endParaRPr>
          </a:p>
          <a:p>
            <a:pPr marL="342900" marR="0" lvl="0" indent="-342900" algn="l" rtl="0">
              <a:lnSpc>
                <a:spcPct val="80000"/>
              </a:lnSpc>
              <a:spcBef>
                <a:spcPts val="800"/>
              </a:spcBef>
              <a:spcAft>
                <a:spcPts val="0"/>
              </a:spcAft>
              <a:buClr>
                <a:schemeClr val="dk1"/>
              </a:buClr>
              <a:buFont typeface="Arial"/>
              <a:buNone/>
            </a:pPr>
            <a:endParaRPr sz="600" b="1" i="0" u="none" strike="noStrike" cap="none">
              <a:solidFill>
                <a:schemeClr val="dk1"/>
              </a:solidFill>
              <a:latin typeface="Source Sans Pro"/>
              <a:ea typeface="Source Sans Pro"/>
              <a:cs typeface="Source Sans Pro"/>
              <a:sym typeface="Source Sans Pro"/>
            </a:endParaRPr>
          </a:p>
        </p:txBody>
      </p:sp>
      <p:pic>
        <p:nvPicPr>
          <p:cNvPr id="127" name="Google Shape;127;p16"/>
          <p:cNvPicPr preferRelativeResize="0"/>
          <p:nvPr/>
        </p:nvPicPr>
        <p:blipFill rotWithShape="1">
          <a:blip r:embed="rId3">
            <a:alphaModFix/>
          </a:blip>
          <a:srcRect/>
          <a:stretch/>
        </p:blipFill>
        <p:spPr>
          <a:xfrm>
            <a:off x="304800" y="4343400"/>
            <a:ext cx="2899749" cy="2273300"/>
          </a:xfrm>
          <a:prstGeom prst="rect">
            <a:avLst/>
          </a:prstGeom>
          <a:noFill/>
          <a:ln>
            <a:noFill/>
          </a:ln>
        </p:spPr>
      </p:pic>
      <p:pic>
        <p:nvPicPr>
          <p:cNvPr id="128" name="Google Shape;128;p16"/>
          <p:cNvPicPr preferRelativeResize="0"/>
          <p:nvPr/>
        </p:nvPicPr>
        <p:blipFill rotWithShape="1">
          <a:blip r:embed="rId4">
            <a:alphaModFix/>
          </a:blip>
          <a:srcRect/>
          <a:stretch/>
        </p:blipFill>
        <p:spPr>
          <a:xfrm>
            <a:off x="3429000" y="4553204"/>
            <a:ext cx="5410200" cy="214604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52"/>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BACTERIA VS VIRUSES</a:t>
            </a:r>
            <a:endParaRPr sz="2800" b="0" i="0" u="none" strike="noStrike" cap="none">
              <a:solidFill>
                <a:schemeClr val="dk1"/>
              </a:solidFill>
              <a:latin typeface="Souce Sans Pro"/>
              <a:ea typeface="Souce Sans Pro"/>
              <a:cs typeface="Souce Sans Pro"/>
              <a:sym typeface="Souce Sans Pro"/>
            </a:endParaRPr>
          </a:p>
        </p:txBody>
      </p:sp>
      <p:sp>
        <p:nvSpPr>
          <p:cNvPr id="555" name="Google Shape;555;p52"/>
          <p:cNvSpPr txBox="1">
            <a:spLocks noGrp="1"/>
          </p:cNvSpPr>
          <p:nvPr>
            <p:ph type="body" idx="1"/>
          </p:nvPr>
        </p:nvSpPr>
        <p:spPr>
          <a:xfrm>
            <a:off x="822960" y="1097280"/>
            <a:ext cx="3200400" cy="54864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BACTERIA</a:t>
            </a:r>
            <a:endParaRPr sz="1400" b="0" i="0" u="none" strike="noStrike" cap="none">
              <a:solidFill>
                <a:schemeClr val="dk1"/>
              </a:solidFill>
              <a:latin typeface="Source Sans Pro"/>
              <a:ea typeface="Source Sans Pro"/>
              <a:cs typeface="Source Sans Pro"/>
              <a:sym typeface="Source Sans Pro"/>
            </a:endParaRPr>
          </a:p>
        </p:txBody>
      </p:sp>
      <p:sp>
        <p:nvSpPr>
          <p:cNvPr id="556" name="Google Shape;556;p52"/>
          <p:cNvSpPr txBox="1">
            <a:spLocks noGrp="1"/>
          </p:cNvSpPr>
          <p:nvPr>
            <p:ph type="body" idx="2"/>
          </p:nvPr>
        </p:nvSpPr>
        <p:spPr>
          <a:xfrm>
            <a:off x="819150" y="1701848"/>
            <a:ext cx="3200400" cy="310896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Made of cells</a:t>
            </a:r>
            <a:endParaRPr/>
          </a:p>
          <a:p>
            <a:pPr marL="342900" marR="0" lvl="0" indent="-342900" algn="l" rtl="0">
              <a:spcBef>
                <a:spcPts val="80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Can be killed by antibiotics</a:t>
            </a:r>
            <a:endParaRPr/>
          </a:p>
          <a:p>
            <a:pPr marL="342900" marR="0" lvl="0" indent="-342900" algn="l" rtl="0">
              <a:spcBef>
                <a:spcPts val="80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Examples of disease caused by bacteria is strep throat </a:t>
            </a:r>
            <a:endParaRPr sz="2400" b="1" i="0" u="none" strike="noStrike" cap="none">
              <a:solidFill>
                <a:schemeClr val="dk1"/>
              </a:solidFill>
              <a:latin typeface="Source Sans Pro"/>
              <a:ea typeface="Source Sans Pro"/>
              <a:cs typeface="Source Sans Pro"/>
              <a:sym typeface="Source Sans Pro"/>
            </a:endParaRPr>
          </a:p>
        </p:txBody>
      </p:sp>
      <p:sp>
        <p:nvSpPr>
          <p:cNvPr id="557" name="Google Shape;557;p52"/>
          <p:cNvSpPr txBox="1">
            <a:spLocks noGrp="1"/>
          </p:cNvSpPr>
          <p:nvPr>
            <p:ph type="body" idx="3"/>
          </p:nvPr>
        </p:nvSpPr>
        <p:spPr>
          <a:xfrm>
            <a:off x="4700016" y="649005"/>
            <a:ext cx="3200400" cy="5487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VIRUS</a:t>
            </a:r>
            <a:endParaRPr sz="1400" b="0" i="0" u="none" strike="noStrike" cap="none">
              <a:solidFill>
                <a:schemeClr val="dk1"/>
              </a:solidFill>
              <a:latin typeface="Source Sans Pro"/>
              <a:ea typeface="Source Sans Pro"/>
              <a:cs typeface="Source Sans Pro"/>
              <a:sym typeface="Source Sans Pro"/>
            </a:endParaRPr>
          </a:p>
        </p:txBody>
      </p:sp>
      <p:sp>
        <p:nvSpPr>
          <p:cNvPr id="558" name="Google Shape;558;p52"/>
          <p:cNvSpPr txBox="1">
            <a:spLocks noGrp="1"/>
          </p:cNvSpPr>
          <p:nvPr>
            <p:ph type="body" idx="4"/>
          </p:nvPr>
        </p:nvSpPr>
        <p:spPr>
          <a:xfrm>
            <a:off x="4700025" y="1097275"/>
            <a:ext cx="3986700" cy="2941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200"/>
              <a:buFont typeface="Arial"/>
              <a:buChar char="•"/>
            </a:pPr>
            <a:r>
              <a:rPr lang="en-US" sz="2200" b="1" i="0" u="none" strike="noStrike" cap="none">
                <a:solidFill>
                  <a:schemeClr val="dk1"/>
                </a:solidFill>
                <a:latin typeface="Source Sans Pro"/>
                <a:ea typeface="Source Sans Pro"/>
                <a:cs typeface="Source Sans Pro"/>
                <a:sym typeface="Source Sans Pro"/>
              </a:rPr>
              <a:t>Not made of cells</a:t>
            </a:r>
            <a:endParaRPr/>
          </a:p>
          <a:p>
            <a:pPr marL="342900" marR="0" lvl="0" indent="-342900" algn="l" rtl="0">
              <a:lnSpc>
                <a:spcPct val="80000"/>
              </a:lnSpc>
              <a:spcBef>
                <a:spcPts val="800"/>
              </a:spcBef>
              <a:spcAft>
                <a:spcPts val="0"/>
              </a:spcAft>
              <a:buClr>
                <a:schemeClr val="dk1"/>
              </a:buClr>
              <a:buSzPts val="2200"/>
              <a:buFont typeface="Arial"/>
              <a:buChar char="•"/>
            </a:pPr>
            <a:r>
              <a:rPr lang="en-US" sz="2200" b="1" i="0" u="none" strike="noStrike" cap="none">
                <a:solidFill>
                  <a:schemeClr val="dk1"/>
                </a:solidFill>
                <a:latin typeface="Source Sans Pro"/>
                <a:ea typeface="Source Sans Pro"/>
                <a:cs typeface="Source Sans Pro"/>
                <a:sym typeface="Source Sans Pro"/>
              </a:rPr>
              <a:t>MUCH SMALLER THAN CELLS</a:t>
            </a:r>
            <a:endParaRPr/>
          </a:p>
          <a:p>
            <a:pPr marL="342900" marR="0" lvl="0" indent="-342900" algn="l" rtl="0">
              <a:lnSpc>
                <a:spcPct val="80000"/>
              </a:lnSpc>
              <a:spcBef>
                <a:spcPts val="800"/>
              </a:spcBef>
              <a:spcAft>
                <a:spcPts val="0"/>
              </a:spcAft>
              <a:buClr>
                <a:schemeClr val="dk1"/>
              </a:buClr>
              <a:buSzPts val="2200"/>
              <a:buFont typeface="Arial"/>
              <a:buChar char="•"/>
            </a:pPr>
            <a:r>
              <a:rPr lang="en-US" sz="2200" b="1" i="0" u="none" strike="noStrike" cap="none">
                <a:solidFill>
                  <a:schemeClr val="dk1"/>
                </a:solidFill>
                <a:latin typeface="Source Sans Pro"/>
                <a:ea typeface="Source Sans Pro"/>
                <a:cs typeface="Source Sans Pro"/>
                <a:sym typeface="Source Sans Pro"/>
              </a:rPr>
              <a:t>Can’t be killed by antibiotics</a:t>
            </a:r>
            <a:endParaRPr/>
          </a:p>
          <a:p>
            <a:pPr marL="342900" marR="0" lvl="0" indent="-342900" algn="l" rtl="0">
              <a:lnSpc>
                <a:spcPct val="80000"/>
              </a:lnSpc>
              <a:spcBef>
                <a:spcPts val="800"/>
              </a:spcBef>
              <a:spcAft>
                <a:spcPts val="0"/>
              </a:spcAft>
              <a:buClr>
                <a:schemeClr val="dk1"/>
              </a:buClr>
              <a:buSzPts val="2200"/>
              <a:buFont typeface="Arial"/>
              <a:buChar char="•"/>
            </a:pPr>
            <a:r>
              <a:rPr lang="en-US" sz="2200" b="1" i="0" u="none" strike="noStrike" cap="none">
                <a:solidFill>
                  <a:schemeClr val="dk1"/>
                </a:solidFill>
                <a:latin typeface="Source Sans Pro"/>
                <a:ea typeface="Source Sans Pro"/>
                <a:cs typeface="Source Sans Pro"/>
                <a:sym typeface="Source Sans Pro"/>
              </a:rPr>
              <a:t>Example of diseases caused by viruses are AIDS (HIV), Smallpox, Influenza</a:t>
            </a:r>
            <a:endParaRPr sz="2200" b="1" i="0" u="none" strike="noStrike" cap="none">
              <a:solidFill>
                <a:schemeClr val="dk1"/>
              </a:solidFill>
              <a:latin typeface="Source Sans Pro"/>
              <a:ea typeface="Source Sans Pro"/>
              <a:cs typeface="Source Sans Pro"/>
              <a:sym typeface="Source Sans Pro"/>
            </a:endParaRPr>
          </a:p>
        </p:txBody>
      </p:sp>
      <p:pic>
        <p:nvPicPr>
          <p:cNvPr id="559" name="Google Shape;559;p52"/>
          <p:cNvPicPr preferRelativeResize="0"/>
          <p:nvPr/>
        </p:nvPicPr>
        <p:blipFill rotWithShape="1">
          <a:blip r:embed="rId3">
            <a:alphaModFix/>
          </a:blip>
          <a:srcRect/>
          <a:stretch/>
        </p:blipFill>
        <p:spPr>
          <a:xfrm>
            <a:off x="7086600" y="304800"/>
            <a:ext cx="1281112" cy="1237062"/>
          </a:xfrm>
          <a:prstGeom prst="rect">
            <a:avLst/>
          </a:prstGeom>
          <a:noFill/>
          <a:ln>
            <a:noFill/>
          </a:ln>
        </p:spPr>
      </p:pic>
      <p:pic>
        <p:nvPicPr>
          <p:cNvPr id="560" name="Google Shape;560;p52"/>
          <p:cNvPicPr preferRelativeResize="0"/>
          <p:nvPr/>
        </p:nvPicPr>
        <p:blipFill rotWithShape="1">
          <a:blip r:embed="rId4">
            <a:alphaModFix/>
          </a:blip>
          <a:srcRect/>
          <a:stretch/>
        </p:blipFill>
        <p:spPr>
          <a:xfrm>
            <a:off x="7467600" y="4808411"/>
            <a:ext cx="1219200" cy="848868"/>
          </a:xfrm>
          <a:prstGeom prst="rect">
            <a:avLst/>
          </a:prstGeom>
          <a:noFill/>
          <a:ln>
            <a:noFill/>
          </a:ln>
        </p:spPr>
      </p:pic>
      <p:pic>
        <p:nvPicPr>
          <p:cNvPr id="561" name="Google Shape;561;p52"/>
          <p:cNvPicPr preferRelativeResize="0"/>
          <p:nvPr/>
        </p:nvPicPr>
        <p:blipFill rotWithShape="1">
          <a:blip r:embed="rId5">
            <a:alphaModFix/>
          </a:blip>
          <a:srcRect/>
          <a:stretch/>
        </p:blipFill>
        <p:spPr>
          <a:xfrm>
            <a:off x="3352800" y="4221350"/>
            <a:ext cx="3352800" cy="2588100"/>
          </a:xfrm>
          <a:prstGeom prst="rect">
            <a:avLst/>
          </a:prstGeom>
          <a:noFill/>
          <a:ln>
            <a:noFill/>
          </a:ln>
        </p:spPr>
      </p:pic>
      <p:pic>
        <p:nvPicPr>
          <p:cNvPr id="562" name="Google Shape;562;p52"/>
          <p:cNvPicPr preferRelativeResize="0"/>
          <p:nvPr/>
        </p:nvPicPr>
        <p:blipFill rotWithShape="1">
          <a:blip r:embed="rId6">
            <a:alphaModFix/>
          </a:blip>
          <a:srcRect/>
          <a:stretch/>
        </p:blipFill>
        <p:spPr>
          <a:xfrm>
            <a:off x="838200" y="4572000"/>
            <a:ext cx="1600200" cy="161669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53"/>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INTERNAL AND EXTERNAL FACTORS IN DISEASE</a:t>
            </a:r>
            <a:endParaRPr sz="2800" b="0" i="0" u="none" strike="noStrike" cap="none">
              <a:solidFill>
                <a:schemeClr val="dk1"/>
              </a:solidFill>
              <a:latin typeface="Souce Sans Pro"/>
              <a:ea typeface="Souce Sans Pro"/>
              <a:cs typeface="Souce Sans Pro"/>
              <a:sym typeface="Souce Sans Pro"/>
            </a:endParaRPr>
          </a:p>
        </p:txBody>
      </p:sp>
      <p:grpSp>
        <p:nvGrpSpPr>
          <p:cNvPr id="568" name="Google Shape;568;p53"/>
          <p:cNvGrpSpPr/>
          <p:nvPr/>
        </p:nvGrpSpPr>
        <p:grpSpPr>
          <a:xfrm>
            <a:off x="777151" y="1016488"/>
            <a:ext cx="7513495" cy="5072061"/>
            <a:chOff x="4039" y="0"/>
            <a:chExt cx="7513495" cy="5072061"/>
          </a:xfrm>
        </p:grpSpPr>
        <p:sp>
          <p:nvSpPr>
            <p:cNvPr id="569" name="Google Shape;569;p53"/>
            <p:cNvSpPr/>
            <p:nvPr/>
          </p:nvSpPr>
          <p:spPr>
            <a:xfrm>
              <a:off x="4039" y="0"/>
              <a:ext cx="1417640" cy="5072061"/>
            </a:xfrm>
            <a:prstGeom prst="roundRect">
              <a:avLst>
                <a:gd name="adj" fmla="val 10000"/>
              </a:avLst>
            </a:prstGeom>
            <a:solidFill>
              <a:srgbClr val="F1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3"/>
            <p:cNvSpPr txBox="1"/>
            <p:nvPr/>
          </p:nvSpPr>
          <p:spPr>
            <a:xfrm>
              <a:off x="4039" y="0"/>
              <a:ext cx="1417640" cy="1521618"/>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875"/>
                </a:spcAft>
                <a:buNone/>
              </a:pPr>
              <a:r>
                <a:rPr lang="en-US" sz="2500" b="0" i="0" u="none" strike="noStrike" cap="none">
                  <a:solidFill>
                    <a:schemeClr val="dk1"/>
                  </a:solidFill>
                  <a:latin typeface="Source Sans Pro"/>
                  <a:ea typeface="Source Sans Pro"/>
                  <a:cs typeface="Source Sans Pro"/>
                  <a:sym typeface="Source Sans Pro"/>
                </a:rPr>
                <a:t>Malaria</a:t>
              </a:r>
              <a:endParaRPr sz="2500" b="0" i="0" u="none" strike="noStrike" cap="none">
                <a:solidFill>
                  <a:schemeClr val="dk1"/>
                </a:solidFill>
                <a:latin typeface="Source Sans Pro"/>
                <a:ea typeface="Source Sans Pro"/>
                <a:cs typeface="Source Sans Pro"/>
                <a:sym typeface="Source Sans Pro"/>
              </a:endParaRPr>
            </a:p>
          </p:txBody>
        </p:sp>
        <p:sp>
          <p:nvSpPr>
            <p:cNvPr id="571" name="Google Shape;571;p53"/>
            <p:cNvSpPr/>
            <p:nvPr/>
          </p:nvSpPr>
          <p:spPr>
            <a:xfrm>
              <a:off x="92081" y="3243266"/>
              <a:ext cx="1134112" cy="1529296"/>
            </a:xfrm>
            <a:prstGeom prst="roundRect">
              <a:avLst>
                <a:gd name="adj" fmla="val 10000"/>
              </a:avLst>
            </a:prstGeom>
            <a:gradFill>
              <a:gsLst>
                <a:gs pos="0">
                  <a:srgbClr val="FCEDD2"/>
                </a:gs>
                <a:gs pos="35000">
                  <a:srgbClr val="FCF1DF"/>
                </a:gs>
                <a:gs pos="100000">
                  <a:srgbClr val="FFF9F3"/>
                </a:gs>
              </a:gsLst>
              <a:lin ang="162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3"/>
            <p:cNvSpPr txBox="1"/>
            <p:nvPr/>
          </p:nvSpPr>
          <p:spPr>
            <a:xfrm>
              <a:off x="92081" y="3243266"/>
              <a:ext cx="1134112" cy="1529296"/>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420"/>
                </a:spcAft>
                <a:buNone/>
              </a:pPr>
              <a:r>
                <a:rPr lang="en-US" sz="1200" b="0" i="0" u="none" strike="noStrike" cap="none">
                  <a:solidFill>
                    <a:schemeClr val="dk1"/>
                  </a:solidFill>
                  <a:latin typeface="Source Sans Pro"/>
                  <a:ea typeface="Source Sans Pro"/>
                  <a:cs typeface="Source Sans Pro"/>
                  <a:sym typeface="Source Sans Pro"/>
                </a:rPr>
                <a:t>Mosquitoes transmit malaria</a:t>
              </a:r>
              <a:endParaRPr sz="1200" b="0" i="0" u="none" strike="noStrike" cap="none">
                <a:solidFill>
                  <a:schemeClr val="dk1"/>
                </a:solidFill>
                <a:latin typeface="Source Sans Pro"/>
                <a:ea typeface="Source Sans Pro"/>
                <a:cs typeface="Source Sans Pro"/>
                <a:sym typeface="Source Sans Pro"/>
              </a:endParaRPr>
            </a:p>
          </p:txBody>
        </p:sp>
        <p:sp>
          <p:nvSpPr>
            <p:cNvPr id="573" name="Google Shape;573;p53"/>
            <p:cNvSpPr/>
            <p:nvPr/>
          </p:nvSpPr>
          <p:spPr>
            <a:xfrm>
              <a:off x="92081" y="1566857"/>
              <a:ext cx="1134112" cy="1529296"/>
            </a:xfrm>
            <a:prstGeom prst="roundRect">
              <a:avLst>
                <a:gd name="adj" fmla="val 10000"/>
              </a:avLst>
            </a:prstGeom>
            <a:gradFill>
              <a:gsLst>
                <a:gs pos="0">
                  <a:srgbClr val="FCF9CE"/>
                </a:gs>
                <a:gs pos="35000">
                  <a:srgbClr val="FCF9DE"/>
                </a:gs>
                <a:gs pos="100000">
                  <a:srgbClr val="FEFEF1"/>
                </a:gs>
              </a:gsLst>
              <a:lin ang="162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3"/>
            <p:cNvSpPr txBox="1"/>
            <p:nvPr/>
          </p:nvSpPr>
          <p:spPr>
            <a:xfrm>
              <a:off x="92081" y="1566857"/>
              <a:ext cx="1134112" cy="1529296"/>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420"/>
                </a:spcAft>
                <a:buNone/>
              </a:pPr>
              <a:r>
                <a:rPr lang="en-US" sz="1200" b="0" i="0" u="none" strike="noStrike" cap="none">
                  <a:solidFill>
                    <a:schemeClr val="dk1"/>
                  </a:solidFill>
                  <a:latin typeface="Source Sans Pro"/>
                  <a:ea typeface="Source Sans Pro"/>
                  <a:cs typeface="Source Sans Pro"/>
                  <a:sym typeface="Source Sans Pro"/>
                </a:rPr>
                <a:t>Individuals who have the sickle cell trait (heterozygous) aren’t as affected as homozygous individuals</a:t>
              </a:r>
              <a:endParaRPr sz="1200" b="0" i="0" u="none" strike="noStrike" cap="none">
                <a:solidFill>
                  <a:schemeClr val="dk1"/>
                </a:solidFill>
                <a:latin typeface="Source Sans Pro"/>
                <a:ea typeface="Source Sans Pro"/>
                <a:cs typeface="Source Sans Pro"/>
                <a:sym typeface="Source Sans Pro"/>
              </a:endParaRPr>
            </a:p>
          </p:txBody>
        </p:sp>
        <p:sp>
          <p:nvSpPr>
            <p:cNvPr id="575" name="Google Shape;575;p53"/>
            <p:cNvSpPr/>
            <p:nvPr/>
          </p:nvSpPr>
          <p:spPr>
            <a:xfrm>
              <a:off x="1528003" y="0"/>
              <a:ext cx="1417640" cy="5072061"/>
            </a:xfrm>
            <a:prstGeom prst="roundRect">
              <a:avLst>
                <a:gd name="adj" fmla="val 10000"/>
              </a:avLst>
            </a:prstGeom>
            <a:solidFill>
              <a:srgbClr val="F1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3"/>
            <p:cNvSpPr txBox="1"/>
            <p:nvPr/>
          </p:nvSpPr>
          <p:spPr>
            <a:xfrm>
              <a:off x="1528003" y="0"/>
              <a:ext cx="1417640" cy="1521618"/>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875"/>
                </a:spcAft>
                <a:buNone/>
              </a:pPr>
              <a:r>
                <a:rPr lang="en-US" sz="2500" b="0" i="0" u="none" strike="noStrike" cap="none">
                  <a:solidFill>
                    <a:schemeClr val="dk1"/>
                  </a:solidFill>
                  <a:latin typeface="Source Sans Pro"/>
                  <a:ea typeface="Source Sans Pro"/>
                  <a:cs typeface="Source Sans Pro"/>
                  <a:sym typeface="Source Sans Pro"/>
                </a:rPr>
                <a:t>PKU</a:t>
              </a:r>
              <a:endParaRPr sz="2500" b="0" i="0" u="none" strike="noStrike" cap="none">
                <a:solidFill>
                  <a:schemeClr val="dk1"/>
                </a:solidFill>
                <a:latin typeface="Source Sans Pro"/>
                <a:ea typeface="Source Sans Pro"/>
                <a:cs typeface="Source Sans Pro"/>
                <a:sym typeface="Source Sans Pro"/>
              </a:endParaRPr>
            </a:p>
          </p:txBody>
        </p:sp>
        <p:sp>
          <p:nvSpPr>
            <p:cNvPr id="577" name="Google Shape;577;p53"/>
            <p:cNvSpPr/>
            <p:nvPr/>
          </p:nvSpPr>
          <p:spPr>
            <a:xfrm>
              <a:off x="1669767" y="1523104"/>
              <a:ext cx="1134112" cy="1529296"/>
            </a:xfrm>
            <a:prstGeom prst="roundRect">
              <a:avLst>
                <a:gd name="adj" fmla="val 10000"/>
              </a:avLst>
            </a:prstGeom>
            <a:gradFill>
              <a:gsLst>
                <a:gs pos="0">
                  <a:srgbClr val="ECFBCC"/>
                </a:gs>
                <a:gs pos="35000">
                  <a:srgbClr val="F3FCDA"/>
                </a:gs>
                <a:gs pos="100000">
                  <a:srgbClr val="FBFEF1"/>
                </a:gs>
              </a:gsLst>
              <a:lin ang="162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3"/>
            <p:cNvSpPr txBox="1"/>
            <p:nvPr/>
          </p:nvSpPr>
          <p:spPr>
            <a:xfrm>
              <a:off x="1669767" y="1523104"/>
              <a:ext cx="1134112" cy="1529296"/>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Source Sans Pro"/>
                  <a:ea typeface="Source Sans Pro"/>
                  <a:cs typeface="Source Sans Pro"/>
                  <a:sym typeface="Source Sans Pro"/>
                </a:rPr>
                <a:t>Individuals who have PKU can’t break down phenylalanine</a:t>
              </a:r>
              <a:endParaRPr/>
            </a:p>
            <a:p>
              <a:pPr marL="0" marR="0" lvl="0" indent="0" algn="ctr" rtl="0">
                <a:lnSpc>
                  <a:spcPct val="90000"/>
                </a:lnSpc>
                <a:spcBef>
                  <a:spcPts val="420"/>
                </a:spcBef>
                <a:spcAft>
                  <a:spcPts val="420"/>
                </a:spcAft>
                <a:buNone/>
              </a:pPr>
              <a:r>
                <a:rPr lang="en-US" sz="1200" b="0" i="0" u="none" strike="noStrike" cap="none">
                  <a:solidFill>
                    <a:schemeClr val="dk1"/>
                  </a:solidFill>
                  <a:latin typeface="Source Sans Pro"/>
                  <a:ea typeface="Source Sans Pro"/>
                  <a:cs typeface="Source Sans Pro"/>
                  <a:sym typeface="Source Sans Pro"/>
                </a:rPr>
                <a:t>If  it builds up it can cause mental retardation</a:t>
              </a:r>
              <a:endParaRPr sz="1200" b="0" i="0" u="none" strike="noStrike" cap="none">
                <a:solidFill>
                  <a:schemeClr val="dk1"/>
                </a:solidFill>
                <a:latin typeface="Source Sans Pro"/>
                <a:ea typeface="Source Sans Pro"/>
                <a:cs typeface="Source Sans Pro"/>
                <a:sym typeface="Source Sans Pro"/>
              </a:endParaRPr>
            </a:p>
          </p:txBody>
        </p:sp>
        <p:sp>
          <p:nvSpPr>
            <p:cNvPr id="579" name="Google Shape;579;p53"/>
            <p:cNvSpPr/>
            <p:nvPr/>
          </p:nvSpPr>
          <p:spPr>
            <a:xfrm>
              <a:off x="1669767" y="3287676"/>
              <a:ext cx="1134112" cy="1529296"/>
            </a:xfrm>
            <a:prstGeom prst="roundRect">
              <a:avLst>
                <a:gd name="adj" fmla="val 10000"/>
              </a:avLst>
            </a:prstGeom>
            <a:gradFill>
              <a:gsLst>
                <a:gs pos="0">
                  <a:srgbClr val="DEFBC9"/>
                </a:gs>
                <a:gs pos="35000">
                  <a:srgbClr val="E8FDD8"/>
                </a:gs>
                <a:gs pos="100000">
                  <a:srgbClr val="F5FFEF"/>
                </a:gs>
              </a:gsLst>
              <a:lin ang="162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3"/>
            <p:cNvSpPr txBox="1"/>
            <p:nvPr/>
          </p:nvSpPr>
          <p:spPr>
            <a:xfrm>
              <a:off x="1669767" y="3287676"/>
              <a:ext cx="1134112" cy="1529296"/>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Source Sans Pro"/>
                  <a:ea typeface="Source Sans Pro"/>
                  <a:cs typeface="Source Sans Pro"/>
                  <a:sym typeface="Source Sans Pro"/>
                </a:rPr>
                <a:t>Keep individuals with</a:t>
              </a:r>
              <a:endParaRPr/>
            </a:p>
            <a:p>
              <a:pPr marL="0" marR="0" lvl="0" indent="0" algn="ctr" rtl="0">
                <a:lnSpc>
                  <a:spcPct val="90000"/>
                </a:lnSpc>
                <a:spcBef>
                  <a:spcPts val="420"/>
                </a:spcBef>
                <a:spcAft>
                  <a:spcPts val="420"/>
                </a:spcAft>
                <a:buNone/>
              </a:pPr>
              <a:r>
                <a:rPr lang="en-US" sz="1200" b="0" i="0" u="none" strike="noStrike" cap="none">
                  <a:solidFill>
                    <a:schemeClr val="dk1"/>
                  </a:solidFill>
                  <a:latin typeface="Source Sans Pro"/>
                  <a:ea typeface="Source Sans Pro"/>
                  <a:cs typeface="Source Sans Pro"/>
                  <a:sym typeface="Source Sans Pro"/>
                </a:rPr>
                <a:t>PKU on a diet, they don’t have brain damage </a:t>
              </a:r>
              <a:endParaRPr sz="1200" b="0" i="0" u="none" strike="noStrike" cap="none">
                <a:solidFill>
                  <a:schemeClr val="dk1"/>
                </a:solidFill>
                <a:latin typeface="Source Sans Pro"/>
                <a:ea typeface="Source Sans Pro"/>
                <a:cs typeface="Source Sans Pro"/>
                <a:sym typeface="Source Sans Pro"/>
              </a:endParaRPr>
            </a:p>
          </p:txBody>
        </p:sp>
        <p:sp>
          <p:nvSpPr>
            <p:cNvPr id="581" name="Google Shape;581;p53"/>
            <p:cNvSpPr/>
            <p:nvPr/>
          </p:nvSpPr>
          <p:spPr>
            <a:xfrm>
              <a:off x="3051967" y="0"/>
              <a:ext cx="1417640" cy="5072061"/>
            </a:xfrm>
            <a:prstGeom prst="roundRect">
              <a:avLst>
                <a:gd name="adj" fmla="val 10000"/>
              </a:avLst>
            </a:prstGeom>
            <a:solidFill>
              <a:srgbClr val="F1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3"/>
            <p:cNvSpPr txBox="1"/>
            <p:nvPr/>
          </p:nvSpPr>
          <p:spPr>
            <a:xfrm>
              <a:off x="3051967" y="0"/>
              <a:ext cx="1417640" cy="1521618"/>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875"/>
                </a:spcAft>
                <a:buNone/>
              </a:pPr>
              <a:r>
                <a:rPr lang="en-US" sz="2500" b="0" i="0" u="none" strike="noStrike" cap="none">
                  <a:solidFill>
                    <a:schemeClr val="dk1"/>
                  </a:solidFill>
                  <a:latin typeface="Source Sans Pro"/>
                  <a:ea typeface="Source Sans Pro"/>
                  <a:cs typeface="Source Sans Pro"/>
                  <a:sym typeface="Source Sans Pro"/>
                </a:rPr>
                <a:t>Lung Cancer</a:t>
              </a:r>
              <a:endParaRPr sz="2500" b="0" i="0" u="none" strike="noStrike" cap="none">
                <a:solidFill>
                  <a:schemeClr val="dk1"/>
                </a:solidFill>
                <a:latin typeface="Source Sans Pro"/>
                <a:ea typeface="Source Sans Pro"/>
                <a:cs typeface="Source Sans Pro"/>
                <a:sym typeface="Source Sans Pro"/>
              </a:endParaRPr>
            </a:p>
          </p:txBody>
        </p:sp>
        <p:sp>
          <p:nvSpPr>
            <p:cNvPr id="583" name="Google Shape;583;p53"/>
            <p:cNvSpPr/>
            <p:nvPr/>
          </p:nvSpPr>
          <p:spPr>
            <a:xfrm>
              <a:off x="3193731" y="1523104"/>
              <a:ext cx="1134112" cy="1529296"/>
            </a:xfrm>
            <a:prstGeom prst="roundRect">
              <a:avLst>
                <a:gd name="adj" fmla="val 10000"/>
              </a:avLst>
            </a:prstGeom>
            <a:gradFill>
              <a:gsLst>
                <a:gs pos="0">
                  <a:srgbClr val="CAFAC7"/>
                </a:gs>
                <a:gs pos="35000">
                  <a:srgbClr val="DBFBD8"/>
                </a:gs>
                <a:gs pos="100000">
                  <a:srgbClr val="F0FEF0"/>
                </a:gs>
              </a:gsLst>
              <a:lin ang="162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3"/>
            <p:cNvSpPr txBox="1"/>
            <p:nvPr/>
          </p:nvSpPr>
          <p:spPr>
            <a:xfrm>
              <a:off x="3193731" y="1523104"/>
              <a:ext cx="1134112" cy="1529296"/>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420"/>
                </a:spcAft>
                <a:buNone/>
              </a:pPr>
              <a:r>
                <a:rPr lang="en-US" sz="1200" b="0" i="0" u="none" strike="noStrike" cap="none">
                  <a:solidFill>
                    <a:schemeClr val="dk1"/>
                  </a:solidFill>
                  <a:latin typeface="Source Sans Pro"/>
                  <a:ea typeface="Source Sans Pro"/>
                  <a:cs typeface="Source Sans Pro"/>
                  <a:sym typeface="Source Sans Pro"/>
                </a:rPr>
                <a:t>Lung cancer is uncontrolled growth of cells in the lungs</a:t>
              </a:r>
              <a:endParaRPr sz="1200" b="0" i="0" u="none" strike="noStrike" cap="none">
                <a:solidFill>
                  <a:schemeClr val="dk1"/>
                </a:solidFill>
                <a:latin typeface="Source Sans Pro"/>
                <a:ea typeface="Source Sans Pro"/>
                <a:cs typeface="Source Sans Pro"/>
                <a:sym typeface="Source Sans Pro"/>
              </a:endParaRPr>
            </a:p>
          </p:txBody>
        </p:sp>
        <p:sp>
          <p:nvSpPr>
            <p:cNvPr id="585" name="Google Shape;585;p53"/>
            <p:cNvSpPr/>
            <p:nvPr/>
          </p:nvSpPr>
          <p:spPr>
            <a:xfrm>
              <a:off x="3193731" y="3287676"/>
              <a:ext cx="1134112" cy="1529296"/>
            </a:xfrm>
            <a:prstGeom prst="roundRect">
              <a:avLst>
                <a:gd name="adj" fmla="val 10000"/>
              </a:avLst>
            </a:prstGeom>
            <a:gradFill>
              <a:gsLst>
                <a:gs pos="0">
                  <a:srgbClr val="C4F9D3"/>
                </a:gs>
                <a:gs pos="35000">
                  <a:srgbClr val="D5FCE1"/>
                </a:gs>
                <a:gs pos="100000">
                  <a:srgbClr val="EEFFF4"/>
                </a:gs>
              </a:gsLst>
              <a:lin ang="162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3"/>
            <p:cNvSpPr txBox="1"/>
            <p:nvPr/>
          </p:nvSpPr>
          <p:spPr>
            <a:xfrm>
              <a:off x="3193731" y="3287676"/>
              <a:ext cx="1134112" cy="1529296"/>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420"/>
                </a:spcAft>
                <a:buNone/>
              </a:pPr>
              <a:r>
                <a:rPr lang="en-US" sz="1200" b="0" i="0" u="none" strike="noStrike" cap="none">
                  <a:solidFill>
                    <a:schemeClr val="dk1"/>
                  </a:solidFill>
                  <a:latin typeface="Source Sans Pro"/>
                  <a:ea typeface="Source Sans Pro"/>
                  <a:cs typeface="Source Sans Pro"/>
                  <a:sym typeface="Source Sans Pro"/>
                </a:rPr>
                <a:t>Individuals who smoke are more likely to  get lung cancer</a:t>
              </a:r>
              <a:endParaRPr sz="1200" b="0" i="0" u="none" strike="noStrike" cap="none">
                <a:solidFill>
                  <a:schemeClr val="dk1"/>
                </a:solidFill>
                <a:latin typeface="Source Sans Pro"/>
                <a:ea typeface="Source Sans Pro"/>
                <a:cs typeface="Source Sans Pro"/>
                <a:sym typeface="Source Sans Pro"/>
              </a:endParaRPr>
            </a:p>
          </p:txBody>
        </p:sp>
        <p:sp>
          <p:nvSpPr>
            <p:cNvPr id="587" name="Google Shape;587;p53"/>
            <p:cNvSpPr/>
            <p:nvPr/>
          </p:nvSpPr>
          <p:spPr>
            <a:xfrm>
              <a:off x="4575930" y="0"/>
              <a:ext cx="1417640" cy="5072061"/>
            </a:xfrm>
            <a:prstGeom prst="roundRect">
              <a:avLst>
                <a:gd name="adj" fmla="val 10000"/>
              </a:avLst>
            </a:prstGeom>
            <a:solidFill>
              <a:srgbClr val="F1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3"/>
            <p:cNvSpPr txBox="1"/>
            <p:nvPr/>
          </p:nvSpPr>
          <p:spPr>
            <a:xfrm>
              <a:off x="4575930" y="0"/>
              <a:ext cx="1417640" cy="1521618"/>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875"/>
                </a:spcAft>
                <a:buNone/>
              </a:pPr>
              <a:r>
                <a:rPr lang="en-US" sz="2500" b="0" i="0" u="none" strike="noStrike" cap="none">
                  <a:solidFill>
                    <a:schemeClr val="dk1"/>
                  </a:solidFill>
                  <a:latin typeface="Source Sans Pro"/>
                  <a:ea typeface="Source Sans Pro"/>
                  <a:cs typeface="Source Sans Pro"/>
                  <a:sym typeface="Source Sans Pro"/>
                </a:rPr>
                <a:t>Diabetes</a:t>
              </a:r>
              <a:endParaRPr sz="2500" b="0" i="0" u="none" strike="noStrike" cap="none">
                <a:solidFill>
                  <a:schemeClr val="dk1"/>
                </a:solidFill>
                <a:latin typeface="Source Sans Pro"/>
                <a:ea typeface="Source Sans Pro"/>
                <a:cs typeface="Source Sans Pro"/>
                <a:sym typeface="Source Sans Pro"/>
              </a:endParaRPr>
            </a:p>
          </p:txBody>
        </p:sp>
        <p:sp>
          <p:nvSpPr>
            <p:cNvPr id="589" name="Google Shape;589;p53"/>
            <p:cNvSpPr/>
            <p:nvPr/>
          </p:nvSpPr>
          <p:spPr>
            <a:xfrm>
              <a:off x="4717694" y="1523104"/>
              <a:ext cx="1134112" cy="1529296"/>
            </a:xfrm>
            <a:prstGeom prst="roundRect">
              <a:avLst>
                <a:gd name="adj" fmla="val 10000"/>
              </a:avLst>
            </a:prstGeom>
            <a:gradFill>
              <a:gsLst>
                <a:gs pos="0">
                  <a:srgbClr val="BFFBE2"/>
                </a:gs>
                <a:gs pos="35000">
                  <a:srgbClr val="D3FBE9"/>
                </a:gs>
                <a:gs pos="100000">
                  <a:srgbClr val="EEFFF8"/>
                </a:gs>
              </a:gsLst>
              <a:lin ang="162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3"/>
            <p:cNvSpPr txBox="1"/>
            <p:nvPr/>
          </p:nvSpPr>
          <p:spPr>
            <a:xfrm>
              <a:off x="4717694" y="1523104"/>
              <a:ext cx="1134112" cy="1529296"/>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420"/>
                </a:spcAft>
                <a:buNone/>
              </a:pPr>
              <a:r>
                <a:rPr lang="en-US" sz="1200" b="0" i="0" u="none" strike="noStrike" cap="none">
                  <a:solidFill>
                    <a:schemeClr val="dk1"/>
                  </a:solidFill>
                  <a:latin typeface="Source Sans Pro"/>
                  <a:ea typeface="Source Sans Pro"/>
                  <a:cs typeface="Source Sans Pro"/>
                  <a:sym typeface="Source Sans Pro"/>
                </a:rPr>
                <a:t>Diabetes results from when the pancreas fails to make enough insulin</a:t>
              </a:r>
              <a:endParaRPr sz="1200" b="0" i="0" u="none" strike="noStrike" cap="none">
                <a:solidFill>
                  <a:schemeClr val="dk1"/>
                </a:solidFill>
                <a:latin typeface="Source Sans Pro"/>
                <a:ea typeface="Source Sans Pro"/>
                <a:cs typeface="Source Sans Pro"/>
                <a:sym typeface="Source Sans Pro"/>
              </a:endParaRPr>
            </a:p>
          </p:txBody>
        </p:sp>
        <p:sp>
          <p:nvSpPr>
            <p:cNvPr id="591" name="Google Shape;591;p53"/>
            <p:cNvSpPr/>
            <p:nvPr/>
          </p:nvSpPr>
          <p:spPr>
            <a:xfrm>
              <a:off x="4717694" y="3287676"/>
              <a:ext cx="1134112" cy="1529296"/>
            </a:xfrm>
            <a:prstGeom prst="roundRect">
              <a:avLst>
                <a:gd name="adj" fmla="val 10000"/>
              </a:avLst>
            </a:prstGeom>
            <a:gradFill>
              <a:gsLst>
                <a:gs pos="0">
                  <a:srgbClr val="BDFAF1"/>
                </a:gs>
                <a:gs pos="35000">
                  <a:srgbClr val="D1FAF7"/>
                </a:gs>
                <a:gs pos="100000">
                  <a:srgbClr val="EFFCFC"/>
                </a:gs>
              </a:gsLst>
              <a:lin ang="162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3"/>
            <p:cNvSpPr txBox="1"/>
            <p:nvPr/>
          </p:nvSpPr>
          <p:spPr>
            <a:xfrm>
              <a:off x="4717694" y="3287676"/>
              <a:ext cx="1134112" cy="1529296"/>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420"/>
                </a:spcAft>
                <a:buNone/>
              </a:pPr>
              <a:r>
                <a:rPr lang="en-US" sz="1200" b="0" i="0" u="none" strike="noStrike" cap="none">
                  <a:solidFill>
                    <a:schemeClr val="dk1"/>
                  </a:solidFill>
                  <a:latin typeface="Source Sans Pro"/>
                  <a:ea typeface="Source Sans Pro"/>
                  <a:cs typeface="Source Sans Pro"/>
                  <a:sym typeface="Source Sans Pro"/>
                </a:rPr>
                <a:t>Individuals who  are overweight and who don’t exercise seem to be more affected</a:t>
              </a:r>
              <a:endParaRPr sz="1200" b="0" i="0" u="none" strike="noStrike" cap="none">
                <a:solidFill>
                  <a:schemeClr val="dk1"/>
                </a:solidFill>
                <a:latin typeface="Source Sans Pro"/>
                <a:ea typeface="Source Sans Pro"/>
                <a:cs typeface="Source Sans Pro"/>
                <a:sym typeface="Source Sans Pro"/>
              </a:endParaRPr>
            </a:p>
          </p:txBody>
        </p:sp>
        <p:sp>
          <p:nvSpPr>
            <p:cNvPr id="593" name="Google Shape;593;p53"/>
            <p:cNvSpPr/>
            <p:nvPr/>
          </p:nvSpPr>
          <p:spPr>
            <a:xfrm>
              <a:off x="6099894" y="0"/>
              <a:ext cx="1417640" cy="5072061"/>
            </a:xfrm>
            <a:prstGeom prst="roundRect">
              <a:avLst>
                <a:gd name="adj" fmla="val 10000"/>
              </a:avLst>
            </a:prstGeom>
            <a:solidFill>
              <a:srgbClr val="F1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3"/>
            <p:cNvSpPr txBox="1"/>
            <p:nvPr/>
          </p:nvSpPr>
          <p:spPr>
            <a:xfrm>
              <a:off x="6099894" y="0"/>
              <a:ext cx="1417640" cy="1521618"/>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875"/>
                </a:spcAft>
                <a:buNone/>
              </a:pPr>
              <a:r>
                <a:rPr lang="en-US" sz="2500" b="0" i="0" u="none" strike="noStrike" cap="none">
                  <a:solidFill>
                    <a:schemeClr val="dk1"/>
                  </a:solidFill>
                  <a:latin typeface="Source Sans Pro"/>
                  <a:ea typeface="Source Sans Pro"/>
                  <a:cs typeface="Source Sans Pro"/>
                  <a:sym typeface="Source Sans Pro"/>
                </a:rPr>
                <a:t>Skin Cancer</a:t>
              </a:r>
              <a:endParaRPr sz="2500" b="0" i="0" u="none" strike="noStrike" cap="none">
                <a:solidFill>
                  <a:schemeClr val="dk1"/>
                </a:solidFill>
                <a:latin typeface="Source Sans Pro"/>
                <a:ea typeface="Source Sans Pro"/>
                <a:cs typeface="Source Sans Pro"/>
                <a:sym typeface="Source Sans Pro"/>
              </a:endParaRPr>
            </a:p>
          </p:txBody>
        </p:sp>
        <p:sp>
          <p:nvSpPr>
            <p:cNvPr id="595" name="Google Shape;595;p53"/>
            <p:cNvSpPr/>
            <p:nvPr/>
          </p:nvSpPr>
          <p:spPr>
            <a:xfrm>
              <a:off x="6241658" y="1523104"/>
              <a:ext cx="1134112" cy="1529296"/>
            </a:xfrm>
            <a:prstGeom prst="roundRect">
              <a:avLst>
                <a:gd name="adj" fmla="val 10000"/>
              </a:avLst>
            </a:prstGeom>
            <a:gradFill>
              <a:gsLst>
                <a:gs pos="0">
                  <a:srgbClr val="BEE8F7"/>
                </a:gs>
                <a:gs pos="35000">
                  <a:srgbClr val="D1F0F9"/>
                </a:gs>
                <a:gs pos="100000">
                  <a:srgbClr val="ECFAFE"/>
                </a:gs>
              </a:gsLst>
              <a:lin ang="162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3"/>
            <p:cNvSpPr txBox="1"/>
            <p:nvPr/>
          </p:nvSpPr>
          <p:spPr>
            <a:xfrm>
              <a:off x="6241658" y="1523104"/>
              <a:ext cx="1134112" cy="1529296"/>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420"/>
                </a:spcAft>
                <a:buNone/>
              </a:pPr>
              <a:r>
                <a:rPr lang="en-US" sz="1200" b="0" i="0" u="none" strike="noStrike" cap="none">
                  <a:solidFill>
                    <a:schemeClr val="dk1"/>
                  </a:solidFill>
                  <a:latin typeface="Source Sans Pro"/>
                  <a:ea typeface="Source Sans Pro"/>
                  <a:cs typeface="Source Sans Pro"/>
                  <a:sym typeface="Source Sans Pro"/>
                </a:rPr>
                <a:t>Light skinned people don’t have the natural melanin protection of darker skinned people</a:t>
              </a:r>
              <a:endParaRPr sz="1200" b="0" i="0" u="none" strike="noStrike" cap="none">
                <a:solidFill>
                  <a:schemeClr val="dk1"/>
                </a:solidFill>
                <a:latin typeface="Source Sans Pro"/>
                <a:ea typeface="Source Sans Pro"/>
                <a:cs typeface="Source Sans Pro"/>
                <a:sym typeface="Source Sans Pro"/>
              </a:endParaRPr>
            </a:p>
          </p:txBody>
        </p:sp>
        <p:sp>
          <p:nvSpPr>
            <p:cNvPr id="597" name="Google Shape;597;p53"/>
            <p:cNvSpPr/>
            <p:nvPr/>
          </p:nvSpPr>
          <p:spPr>
            <a:xfrm>
              <a:off x="6241658" y="3287676"/>
              <a:ext cx="1134112" cy="1529296"/>
            </a:xfrm>
            <a:prstGeom prst="roundRect">
              <a:avLst>
                <a:gd name="adj" fmla="val 10000"/>
              </a:avLst>
            </a:prstGeom>
            <a:gradFill>
              <a:gsLst>
                <a:gs pos="0">
                  <a:srgbClr val="BED6F4"/>
                </a:gs>
                <a:gs pos="35000">
                  <a:srgbClr val="D1E4F6"/>
                </a:gs>
                <a:gs pos="100000">
                  <a:srgbClr val="EEF5FB"/>
                </a:gs>
              </a:gsLst>
              <a:lin ang="162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3"/>
            <p:cNvSpPr txBox="1"/>
            <p:nvPr/>
          </p:nvSpPr>
          <p:spPr>
            <a:xfrm>
              <a:off x="6241658" y="3287676"/>
              <a:ext cx="1134112" cy="1529296"/>
            </a:xfrm>
            <a:prstGeom prst="rect">
              <a:avLst/>
            </a:prstGeom>
            <a:noFill/>
            <a:ln>
              <a:noFill/>
            </a:ln>
          </p:spPr>
          <p:txBody>
            <a:bodyPr spcFirstLastPara="1" wrap="square" lIns="30475" tIns="22850" rIns="30475" bIns="22850" anchor="ctr" anchorCtr="0">
              <a:noAutofit/>
            </a:bodyPr>
            <a:lstStyle/>
            <a:p>
              <a:pPr marL="0" marR="0" lvl="0" indent="0" algn="ctr" rtl="0">
                <a:lnSpc>
                  <a:spcPct val="90000"/>
                </a:lnSpc>
                <a:spcBef>
                  <a:spcPts val="0"/>
                </a:spcBef>
                <a:spcAft>
                  <a:spcPts val="420"/>
                </a:spcAft>
                <a:buNone/>
              </a:pPr>
              <a:r>
                <a:rPr lang="en-US" sz="1200" b="0" i="0" u="none" strike="noStrike" cap="none">
                  <a:solidFill>
                    <a:schemeClr val="dk1"/>
                  </a:solidFill>
                  <a:latin typeface="Source Sans Pro"/>
                  <a:ea typeface="Source Sans Pro"/>
                  <a:cs typeface="Source Sans Pro"/>
                  <a:sym typeface="Source Sans Pro"/>
                </a:rPr>
                <a:t>Overexposure to sunlight can trigger the changes that lead to skin cancer</a:t>
              </a:r>
              <a:endParaRPr sz="1200" b="0" i="0" u="none" strike="noStrike" cap="none">
                <a:solidFill>
                  <a:schemeClr val="dk1"/>
                </a:solidFill>
                <a:latin typeface="Source Sans Pro"/>
                <a:ea typeface="Source Sans Pro"/>
                <a:cs typeface="Source Sans Pro"/>
                <a:sym typeface="Source Sans Pro"/>
              </a:endParaRPr>
            </a:p>
          </p:txBody>
        </p:sp>
      </p:grpSp>
      <p:pic>
        <p:nvPicPr>
          <p:cNvPr id="599" name="Google Shape;599;p53"/>
          <p:cNvPicPr preferRelativeResize="0"/>
          <p:nvPr/>
        </p:nvPicPr>
        <p:blipFill rotWithShape="1">
          <a:blip r:embed="rId3">
            <a:alphaModFix/>
          </a:blip>
          <a:srcRect/>
          <a:stretch/>
        </p:blipFill>
        <p:spPr>
          <a:xfrm>
            <a:off x="1143000" y="2091983"/>
            <a:ext cx="685800" cy="456369"/>
          </a:xfrm>
          <a:prstGeom prst="rect">
            <a:avLst/>
          </a:prstGeom>
          <a:noFill/>
          <a:ln>
            <a:noFill/>
          </a:ln>
        </p:spPr>
      </p:pic>
      <p:pic>
        <p:nvPicPr>
          <p:cNvPr id="600" name="Google Shape;600;p53"/>
          <p:cNvPicPr preferRelativeResize="0"/>
          <p:nvPr/>
        </p:nvPicPr>
        <p:blipFill rotWithShape="1">
          <a:blip r:embed="rId4">
            <a:alphaModFix/>
          </a:blip>
          <a:srcRect/>
          <a:stretch/>
        </p:blipFill>
        <p:spPr>
          <a:xfrm>
            <a:off x="2743200" y="2057800"/>
            <a:ext cx="647818" cy="524733"/>
          </a:xfrm>
          <a:prstGeom prst="rect">
            <a:avLst/>
          </a:prstGeom>
          <a:noFill/>
          <a:ln>
            <a:noFill/>
          </a:ln>
        </p:spPr>
      </p:pic>
      <p:pic>
        <p:nvPicPr>
          <p:cNvPr id="601" name="Google Shape;601;p53"/>
          <p:cNvPicPr preferRelativeResize="0"/>
          <p:nvPr/>
        </p:nvPicPr>
        <p:blipFill rotWithShape="1">
          <a:blip r:embed="rId5">
            <a:alphaModFix/>
          </a:blip>
          <a:srcRect/>
          <a:stretch/>
        </p:blipFill>
        <p:spPr>
          <a:xfrm>
            <a:off x="4114800" y="2247253"/>
            <a:ext cx="838200" cy="670560"/>
          </a:xfrm>
          <a:prstGeom prst="rect">
            <a:avLst/>
          </a:prstGeom>
          <a:noFill/>
          <a:ln>
            <a:noFill/>
          </a:ln>
        </p:spPr>
      </p:pic>
      <p:pic>
        <p:nvPicPr>
          <p:cNvPr id="602" name="Google Shape;602;p53"/>
          <p:cNvPicPr preferRelativeResize="0"/>
          <p:nvPr/>
        </p:nvPicPr>
        <p:blipFill rotWithShape="1">
          <a:blip r:embed="rId6">
            <a:alphaModFix/>
          </a:blip>
          <a:srcRect/>
          <a:stretch/>
        </p:blipFill>
        <p:spPr>
          <a:xfrm>
            <a:off x="5410200" y="2057800"/>
            <a:ext cx="1352021" cy="762000"/>
          </a:xfrm>
          <a:prstGeom prst="rect">
            <a:avLst/>
          </a:prstGeom>
          <a:noFill/>
          <a:ln>
            <a:noFill/>
          </a:ln>
        </p:spPr>
      </p:pic>
      <p:pic>
        <p:nvPicPr>
          <p:cNvPr id="603" name="Google Shape;603;p53"/>
          <p:cNvPicPr preferRelativeResize="0"/>
          <p:nvPr/>
        </p:nvPicPr>
        <p:blipFill rotWithShape="1">
          <a:blip r:embed="rId7">
            <a:alphaModFix/>
          </a:blip>
          <a:srcRect/>
          <a:stretch/>
        </p:blipFill>
        <p:spPr>
          <a:xfrm>
            <a:off x="7239000" y="2184529"/>
            <a:ext cx="702906" cy="50854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54"/>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IMMUNITY</a:t>
            </a:r>
            <a:endParaRPr sz="2800" b="0" i="0" u="none" strike="noStrike" cap="none">
              <a:solidFill>
                <a:schemeClr val="dk1"/>
              </a:solidFill>
              <a:latin typeface="Souce Sans Pro"/>
              <a:ea typeface="Souce Sans Pro"/>
              <a:cs typeface="Souce Sans Pro"/>
              <a:sym typeface="Souce Sans Pro"/>
            </a:endParaRPr>
          </a:p>
        </p:txBody>
      </p:sp>
      <p:grpSp>
        <p:nvGrpSpPr>
          <p:cNvPr id="609" name="Google Shape;609;p54"/>
          <p:cNvGrpSpPr/>
          <p:nvPr/>
        </p:nvGrpSpPr>
        <p:grpSpPr>
          <a:xfrm>
            <a:off x="822325" y="1262449"/>
            <a:ext cx="7519223" cy="3289827"/>
            <a:chOff x="0" y="162311"/>
            <a:chExt cx="7519223" cy="3289827"/>
          </a:xfrm>
        </p:grpSpPr>
        <p:sp>
          <p:nvSpPr>
            <p:cNvPr id="610" name="Google Shape;610;p54"/>
            <p:cNvSpPr/>
            <p:nvPr/>
          </p:nvSpPr>
          <p:spPr>
            <a:xfrm>
              <a:off x="0" y="162311"/>
              <a:ext cx="2291729" cy="7488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4"/>
            <p:cNvSpPr txBox="1"/>
            <p:nvPr/>
          </p:nvSpPr>
          <p:spPr>
            <a:xfrm>
              <a:off x="0" y="162311"/>
              <a:ext cx="2291729" cy="748800"/>
            </a:xfrm>
            <a:prstGeom prst="rect">
              <a:avLst/>
            </a:prstGeom>
            <a:noFill/>
            <a:ln>
              <a:noFill/>
            </a:ln>
          </p:spPr>
          <p:txBody>
            <a:bodyPr spcFirstLastPara="1" wrap="square" lIns="184900" tIns="105650" rIns="184900" bIns="105650" anchor="ctr" anchorCtr="0">
              <a:noAutofit/>
            </a:bodyPr>
            <a:lstStyle/>
            <a:p>
              <a:pPr marL="0" marR="0" lvl="0" indent="0" algn="ctr" rtl="0">
                <a:lnSpc>
                  <a:spcPct val="90000"/>
                </a:lnSpc>
                <a:spcBef>
                  <a:spcPts val="0"/>
                </a:spcBef>
                <a:spcAft>
                  <a:spcPts val="910"/>
                </a:spcAft>
                <a:buNone/>
              </a:pPr>
              <a:r>
                <a:rPr lang="en-US" sz="2600" b="0" i="0" u="none" strike="noStrike" cap="none">
                  <a:solidFill>
                    <a:schemeClr val="dk1"/>
                  </a:solidFill>
                  <a:latin typeface="Source Sans Pro"/>
                  <a:ea typeface="Source Sans Pro"/>
                  <a:cs typeface="Source Sans Pro"/>
                  <a:sym typeface="Source Sans Pro"/>
                </a:rPr>
                <a:t>B-cells</a:t>
              </a:r>
              <a:endParaRPr sz="2600" b="0" i="0" u="none" strike="noStrike" cap="none">
                <a:solidFill>
                  <a:schemeClr val="dk1"/>
                </a:solidFill>
                <a:latin typeface="Source Sans Pro"/>
                <a:ea typeface="Source Sans Pro"/>
                <a:cs typeface="Source Sans Pro"/>
                <a:sym typeface="Source Sans Pro"/>
              </a:endParaRPr>
            </a:p>
          </p:txBody>
        </p:sp>
        <p:sp>
          <p:nvSpPr>
            <p:cNvPr id="612" name="Google Shape;612;p54"/>
            <p:cNvSpPr/>
            <p:nvPr/>
          </p:nvSpPr>
          <p:spPr>
            <a:xfrm>
              <a:off x="2350" y="937634"/>
              <a:ext cx="2291729" cy="2453343"/>
            </a:xfrm>
            <a:prstGeom prst="rect">
              <a:avLst/>
            </a:prstGeom>
            <a:solidFill>
              <a:srgbClr val="FFFFCB">
                <a:alpha val="89803"/>
              </a:srgbClr>
            </a:solidFill>
            <a:ln w="9525" cap="flat" cmpd="sng">
              <a:solidFill>
                <a:srgbClr val="FFFF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4"/>
            <p:cNvSpPr txBox="1"/>
            <p:nvPr/>
          </p:nvSpPr>
          <p:spPr>
            <a:xfrm>
              <a:off x="2350" y="937634"/>
              <a:ext cx="2291729" cy="2453343"/>
            </a:xfrm>
            <a:prstGeom prst="rect">
              <a:avLst/>
            </a:prstGeom>
            <a:noFill/>
            <a:ln>
              <a:noFill/>
            </a:ln>
          </p:spPr>
          <p:txBody>
            <a:bodyPr spcFirstLastPara="1" wrap="square" lIns="138675" tIns="138675" rIns="184900" bIns="208025" anchor="t" anchorCtr="0">
              <a:noAutofit/>
            </a:bodyPr>
            <a:lstStyle/>
            <a:p>
              <a:pPr marL="228600" marR="0" lvl="1" indent="-228600" algn="l" rtl="0">
                <a:lnSpc>
                  <a:spcPct val="90000"/>
                </a:lnSpc>
                <a:spcBef>
                  <a:spcPts val="0"/>
                </a:spcBef>
                <a:spcAft>
                  <a:spcPts val="0"/>
                </a:spcAft>
                <a:buClr>
                  <a:schemeClr val="dk1"/>
                </a:buClr>
                <a:buSzPts val="2600"/>
                <a:buFont typeface="Source Sans Pro"/>
                <a:buChar char="•"/>
              </a:pPr>
              <a:r>
                <a:rPr lang="en-US" sz="2600" b="0" i="0" u="none" strike="noStrike" cap="none">
                  <a:solidFill>
                    <a:schemeClr val="dk1"/>
                  </a:solidFill>
                  <a:latin typeface="Source Sans Pro"/>
                  <a:ea typeface="Source Sans Pro"/>
                  <a:cs typeface="Source Sans Pro"/>
                  <a:sym typeface="Source Sans Pro"/>
                </a:rPr>
                <a:t>White blood cell</a:t>
              </a:r>
              <a:endParaRPr sz="2600" b="0" i="0" u="none" strike="noStrike" cap="none">
                <a:solidFill>
                  <a:schemeClr val="dk1"/>
                </a:solidFill>
                <a:latin typeface="Source Sans Pro"/>
                <a:ea typeface="Source Sans Pro"/>
                <a:cs typeface="Source Sans Pro"/>
                <a:sym typeface="Source Sans Pro"/>
              </a:endParaRPr>
            </a:p>
            <a:p>
              <a:pPr marL="228600" marR="0" lvl="1" indent="-228600" algn="l" rtl="0">
                <a:lnSpc>
                  <a:spcPct val="90000"/>
                </a:lnSpc>
                <a:spcBef>
                  <a:spcPts val="390"/>
                </a:spcBef>
                <a:spcAft>
                  <a:spcPts val="390"/>
                </a:spcAft>
                <a:buClr>
                  <a:schemeClr val="dk1"/>
                </a:buClr>
                <a:buSzPts val="2600"/>
                <a:buFont typeface="Source Sans Pro"/>
                <a:buChar char="•"/>
              </a:pPr>
              <a:r>
                <a:rPr lang="en-US" sz="2600" b="0" i="0" u="none" strike="noStrike" cap="none">
                  <a:solidFill>
                    <a:schemeClr val="dk1"/>
                  </a:solidFill>
                  <a:latin typeface="Source Sans Pro"/>
                  <a:ea typeface="Source Sans Pro"/>
                  <a:cs typeface="Source Sans Pro"/>
                  <a:sym typeface="Source Sans Pro"/>
                </a:rPr>
                <a:t>Make antibodies</a:t>
              </a:r>
              <a:endParaRPr sz="2600" b="0" i="0" u="none" strike="noStrike" cap="none">
                <a:solidFill>
                  <a:schemeClr val="dk1"/>
                </a:solidFill>
                <a:latin typeface="Source Sans Pro"/>
                <a:ea typeface="Source Sans Pro"/>
                <a:cs typeface="Source Sans Pro"/>
                <a:sym typeface="Source Sans Pro"/>
              </a:endParaRPr>
            </a:p>
          </p:txBody>
        </p:sp>
        <p:sp>
          <p:nvSpPr>
            <p:cNvPr id="614" name="Google Shape;614;p54"/>
            <p:cNvSpPr/>
            <p:nvPr/>
          </p:nvSpPr>
          <p:spPr>
            <a:xfrm>
              <a:off x="2614922" y="188834"/>
              <a:ext cx="2291729" cy="748800"/>
            </a:xfrm>
            <a:prstGeom prst="rect">
              <a:avLst/>
            </a:prstGeom>
            <a:solidFill>
              <a:srgbClr val="DF6F00"/>
            </a:solidFill>
            <a:ln w="9525" cap="flat" cmpd="sng">
              <a:solidFill>
                <a:srgbClr val="DF6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4"/>
            <p:cNvSpPr txBox="1"/>
            <p:nvPr/>
          </p:nvSpPr>
          <p:spPr>
            <a:xfrm>
              <a:off x="2614922" y="188834"/>
              <a:ext cx="2291729" cy="748800"/>
            </a:xfrm>
            <a:prstGeom prst="rect">
              <a:avLst/>
            </a:prstGeom>
            <a:noFill/>
            <a:ln>
              <a:noFill/>
            </a:ln>
          </p:spPr>
          <p:txBody>
            <a:bodyPr spcFirstLastPara="1" wrap="square" lIns="184900" tIns="105650" rIns="184900" bIns="105650" anchor="ctr" anchorCtr="0">
              <a:noAutofit/>
            </a:bodyPr>
            <a:lstStyle/>
            <a:p>
              <a:pPr marL="0" marR="0" lvl="0" indent="0" algn="ctr" rtl="0">
                <a:lnSpc>
                  <a:spcPct val="90000"/>
                </a:lnSpc>
                <a:spcBef>
                  <a:spcPts val="0"/>
                </a:spcBef>
                <a:spcAft>
                  <a:spcPts val="910"/>
                </a:spcAft>
                <a:buNone/>
              </a:pPr>
              <a:r>
                <a:rPr lang="en-US" sz="2600" b="0" i="0" u="none" strike="noStrike" cap="none">
                  <a:solidFill>
                    <a:schemeClr val="lt1"/>
                  </a:solidFill>
                  <a:latin typeface="Source Sans Pro"/>
                  <a:ea typeface="Source Sans Pro"/>
                  <a:cs typeface="Source Sans Pro"/>
                  <a:sym typeface="Source Sans Pro"/>
                </a:rPr>
                <a:t>T- helper cells</a:t>
              </a:r>
              <a:endParaRPr sz="2600" b="0" i="0" u="none" strike="noStrike" cap="none">
                <a:solidFill>
                  <a:schemeClr val="lt1"/>
                </a:solidFill>
                <a:latin typeface="Source Sans Pro"/>
                <a:ea typeface="Source Sans Pro"/>
                <a:cs typeface="Source Sans Pro"/>
                <a:sym typeface="Source Sans Pro"/>
              </a:endParaRPr>
            </a:p>
          </p:txBody>
        </p:sp>
        <p:sp>
          <p:nvSpPr>
            <p:cNvPr id="616" name="Google Shape;616;p54"/>
            <p:cNvSpPr/>
            <p:nvPr/>
          </p:nvSpPr>
          <p:spPr>
            <a:xfrm>
              <a:off x="2606672" y="998795"/>
              <a:ext cx="2291729" cy="2453343"/>
            </a:xfrm>
            <a:prstGeom prst="rect">
              <a:avLst/>
            </a:prstGeom>
            <a:solidFill>
              <a:srgbClr val="F5DFC8">
                <a:alpha val="89803"/>
              </a:srgbClr>
            </a:solidFill>
            <a:ln w="9525" cap="flat" cmpd="sng">
              <a:solidFill>
                <a:srgbClr val="F5DFC8">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54"/>
            <p:cNvSpPr txBox="1"/>
            <p:nvPr/>
          </p:nvSpPr>
          <p:spPr>
            <a:xfrm>
              <a:off x="2606672" y="998795"/>
              <a:ext cx="2291729" cy="2453343"/>
            </a:xfrm>
            <a:prstGeom prst="rect">
              <a:avLst/>
            </a:prstGeom>
            <a:noFill/>
            <a:ln>
              <a:noFill/>
            </a:ln>
          </p:spPr>
          <p:txBody>
            <a:bodyPr spcFirstLastPara="1" wrap="square" lIns="138675" tIns="138675" rIns="184900" bIns="208025" anchor="t" anchorCtr="0">
              <a:noAutofit/>
            </a:bodyPr>
            <a:lstStyle/>
            <a:p>
              <a:pPr marL="228600" marR="0" lvl="1" indent="-228600" algn="l" rtl="0">
                <a:lnSpc>
                  <a:spcPct val="90000"/>
                </a:lnSpc>
                <a:spcBef>
                  <a:spcPts val="0"/>
                </a:spcBef>
                <a:spcAft>
                  <a:spcPts val="0"/>
                </a:spcAft>
                <a:buClr>
                  <a:schemeClr val="dk1"/>
                </a:buClr>
                <a:buSzPts val="2600"/>
                <a:buFont typeface="Source Sans Pro"/>
                <a:buChar char="•"/>
              </a:pPr>
              <a:r>
                <a:rPr lang="en-US" sz="2600" b="0" i="0" u="none" strike="noStrike" cap="none">
                  <a:solidFill>
                    <a:schemeClr val="dk1"/>
                  </a:solidFill>
                  <a:latin typeface="Source Sans Pro"/>
                  <a:ea typeface="Source Sans Pro"/>
                  <a:cs typeface="Source Sans Pro"/>
                  <a:sym typeface="Source Sans Pro"/>
                </a:rPr>
                <a:t>White blood cell</a:t>
              </a:r>
              <a:endParaRPr sz="2600" b="0" i="0" u="none" strike="noStrike" cap="none">
                <a:solidFill>
                  <a:schemeClr val="dk1"/>
                </a:solidFill>
                <a:latin typeface="Source Sans Pro"/>
                <a:ea typeface="Source Sans Pro"/>
                <a:cs typeface="Source Sans Pro"/>
                <a:sym typeface="Source Sans Pro"/>
              </a:endParaRPr>
            </a:p>
            <a:p>
              <a:pPr marL="228600" marR="0" lvl="1" indent="-228600" algn="l" rtl="0">
                <a:lnSpc>
                  <a:spcPct val="90000"/>
                </a:lnSpc>
                <a:spcBef>
                  <a:spcPts val="390"/>
                </a:spcBef>
                <a:spcAft>
                  <a:spcPts val="390"/>
                </a:spcAft>
                <a:buClr>
                  <a:schemeClr val="dk1"/>
                </a:buClr>
                <a:buSzPts val="2600"/>
                <a:buFont typeface="Source Sans Pro"/>
                <a:buChar char="•"/>
              </a:pPr>
              <a:r>
                <a:rPr lang="en-US" sz="2600" b="0" i="0" u="none" strike="noStrike" cap="none">
                  <a:solidFill>
                    <a:schemeClr val="dk1"/>
                  </a:solidFill>
                  <a:latin typeface="Source Sans Pro"/>
                  <a:ea typeface="Source Sans Pro"/>
                  <a:cs typeface="Source Sans Pro"/>
                  <a:sym typeface="Source Sans Pro"/>
                </a:rPr>
                <a:t>Help coordinate immune response </a:t>
              </a:r>
              <a:endParaRPr sz="2600" b="0" i="0" u="none" strike="noStrike" cap="none">
                <a:solidFill>
                  <a:schemeClr val="dk1"/>
                </a:solidFill>
                <a:latin typeface="Source Sans Pro"/>
                <a:ea typeface="Source Sans Pro"/>
                <a:cs typeface="Source Sans Pro"/>
                <a:sym typeface="Source Sans Pro"/>
              </a:endParaRPr>
            </a:p>
          </p:txBody>
        </p:sp>
        <p:sp>
          <p:nvSpPr>
            <p:cNvPr id="618" name="Google Shape;618;p54"/>
            <p:cNvSpPr/>
            <p:nvPr/>
          </p:nvSpPr>
          <p:spPr>
            <a:xfrm>
              <a:off x="5227494" y="188834"/>
              <a:ext cx="2291729" cy="748800"/>
            </a:xfrm>
            <a:prstGeom prst="rect">
              <a:avLst/>
            </a:prstGeom>
            <a:solidFill>
              <a:srgbClr val="BF0000"/>
            </a:solidFill>
            <a:ln w="9525" cap="flat" cmpd="sng">
              <a:solidFill>
                <a:srgbClr val="B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4"/>
            <p:cNvSpPr txBox="1"/>
            <p:nvPr/>
          </p:nvSpPr>
          <p:spPr>
            <a:xfrm>
              <a:off x="5227494" y="188834"/>
              <a:ext cx="2291729" cy="748800"/>
            </a:xfrm>
            <a:prstGeom prst="rect">
              <a:avLst/>
            </a:prstGeom>
            <a:noFill/>
            <a:ln>
              <a:noFill/>
            </a:ln>
          </p:spPr>
          <p:txBody>
            <a:bodyPr spcFirstLastPara="1" wrap="square" lIns="184900" tIns="105650" rIns="184900" bIns="105650" anchor="ctr" anchorCtr="0">
              <a:noAutofit/>
            </a:bodyPr>
            <a:lstStyle/>
            <a:p>
              <a:pPr marL="0" marR="0" lvl="0" indent="0" algn="ctr" rtl="0">
                <a:lnSpc>
                  <a:spcPct val="90000"/>
                </a:lnSpc>
                <a:spcBef>
                  <a:spcPts val="0"/>
                </a:spcBef>
                <a:spcAft>
                  <a:spcPts val="910"/>
                </a:spcAft>
                <a:buNone/>
              </a:pPr>
              <a:r>
                <a:rPr lang="en-US" sz="2600" b="0" i="0" u="none" strike="noStrike" cap="none">
                  <a:solidFill>
                    <a:schemeClr val="lt1"/>
                  </a:solidFill>
                  <a:latin typeface="Source Sans Pro"/>
                  <a:ea typeface="Source Sans Pro"/>
                  <a:cs typeface="Source Sans Pro"/>
                  <a:sym typeface="Source Sans Pro"/>
                </a:rPr>
                <a:t>T-killer cells</a:t>
              </a:r>
              <a:endParaRPr sz="2600" b="0" i="0" u="none" strike="noStrike" cap="none">
                <a:solidFill>
                  <a:schemeClr val="lt1"/>
                </a:solidFill>
                <a:latin typeface="Source Sans Pro"/>
                <a:ea typeface="Source Sans Pro"/>
                <a:cs typeface="Source Sans Pro"/>
                <a:sym typeface="Source Sans Pro"/>
              </a:endParaRPr>
            </a:p>
          </p:txBody>
        </p:sp>
        <p:sp>
          <p:nvSpPr>
            <p:cNvPr id="620" name="Google Shape;620;p54"/>
            <p:cNvSpPr/>
            <p:nvPr/>
          </p:nvSpPr>
          <p:spPr>
            <a:xfrm>
              <a:off x="5227494" y="937634"/>
              <a:ext cx="2291729" cy="2453343"/>
            </a:xfrm>
            <a:prstGeom prst="rect">
              <a:avLst/>
            </a:prstGeom>
            <a:solidFill>
              <a:srgbClr val="E8CACA">
                <a:alpha val="89803"/>
              </a:srgbClr>
            </a:solidFill>
            <a:ln w="9525" cap="flat" cmpd="sng">
              <a:solidFill>
                <a:srgbClr val="E8CAC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4"/>
            <p:cNvSpPr txBox="1"/>
            <p:nvPr/>
          </p:nvSpPr>
          <p:spPr>
            <a:xfrm>
              <a:off x="5227494" y="937634"/>
              <a:ext cx="2291729" cy="2453343"/>
            </a:xfrm>
            <a:prstGeom prst="rect">
              <a:avLst/>
            </a:prstGeom>
            <a:noFill/>
            <a:ln>
              <a:noFill/>
            </a:ln>
          </p:spPr>
          <p:txBody>
            <a:bodyPr spcFirstLastPara="1" wrap="square" lIns="138675" tIns="138675" rIns="184900" bIns="208025" anchor="t" anchorCtr="0">
              <a:noAutofit/>
            </a:bodyPr>
            <a:lstStyle/>
            <a:p>
              <a:pPr marL="228600" marR="0" lvl="1" indent="-228600" algn="l" rtl="0">
                <a:lnSpc>
                  <a:spcPct val="90000"/>
                </a:lnSpc>
                <a:spcBef>
                  <a:spcPts val="0"/>
                </a:spcBef>
                <a:spcAft>
                  <a:spcPts val="0"/>
                </a:spcAft>
                <a:buClr>
                  <a:schemeClr val="dk1"/>
                </a:buClr>
                <a:buSzPts val="2600"/>
                <a:buFont typeface="Source Sans Pro"/>
                <a:buChar char="•"/>
              </a:pPr>
              <a:r>
                <a:rPr lang="en-US" sz="2600" b="0" i="0" u="none" strike="noStrike" cap="none">
                  <a:solidFill>
                    <a:schemeClr val="dk1"/>
                  </a:solidFill>
                  <a:latin typeface="Source Sans Pro"/>
                  <a:ea typeface="Source Sans Pro"/>
                  <a:cs typeface="Source Sans Pro"/>
                  <a:sym typeface="Source Sans Pro"/>
                </a:rPr>
                <a:t>White blood cell</a:t>
              </a:r>
              <a:endParaRPr sz="2600" b="0" i="0" u="none" strike="noStrike" cap="none">
                <a:solidFill>
                  <a:schemeClr val="dk1"/>
                </a:solidFill>
                <a:latin typeface="Source Sans Pro"/>
                <a:ea typeface="Source Sans Pro"/>
                <a:cs typeface="Source Sans Pro"/>
                <a:sym typeface="Source Sans Pro"/>
              </a:endParaRPr>
            </a:p>
            <a:p>
              <a:pPr marL="228600" marR="0" lvl="1" indent="-228600" algn="l" rtl="0">
                <a:lnSpc>
                  <a:spcPct val="90000"/>
                </a:lnSpc>
                <a:spcBef>
                  <a:spcPts val="390"/>
                </a:spcBef>
                <a:spcAft>
                  <a:spcPts val="390"/>
                </a:spcAft>
                <a:buClr>
                  <a:schemeClr val="dk1"/>
                </a:buClr>
                <a:buSzPts val="2600"/>
                <a:buFont typeface="Source Sans Pro"/>
                <a:buChar char="•"/>
              </a:pPr>
              <a:r>
                <a:rPr lang="en-US" sz="2600" b="0" i="0" u="none" strike="noStrike" cap="none">
                  <a:solidFill>
                    <a:schemeClr val="dk1"/>
                  </a:solidFill>
                  <a:latin typeface="Source Sans Pro"/>
                  <a:ea typeface="Source Sans Pro"/>
                  <a:cs typeface="Source Sans Pro"/>
                  <a:sym typeface="Source Sans Pro"/>
                </a:rPr>
                <a:t>Kill virus infected cell</a:t>
              </a:r>
              <a:endParaRPr sz="2600" b="0" i="0" u="none" strike="noStrike" cap="none">
                <a:solidFill>
                  <a:schemeClr val="dk1"/>
                </a:solidFill>
                <a:latin typeface="Source Sans Pro"/>
                <a:ea typeface="Source Sans Pro"/>
                <a:cs typeface="Source Sans Pro"/>
                <a:sym typeface="Source Sans Pro"/>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55"/>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PASSIVE VS. ACTIVE IMMUNITY</a:t>
            </a:r>
            <a:endParaRPr sz="2800" b="0" i="0" u="none" strike="noStrike" cap="none">
              <a:solidFill>
                <a:schemeClr val="dk1"/>
              </a:solidFill>
              <a:latin typeface="Souce Sans Pro"/>
              <a:ea typeface="Souce Sans Pro"/>
              <a:cs typeface="Souce Sans Pro"/>
              <a:sym typeface="Souce Sans Pro"/>
            </a:endParaRPr>
          </a:p>
        </p:txBody>
      </p:sp>
      <p:sp>
        <p:nvSpPr>
          <p:cNvPr id="627" name="Google Shape;627;p55"/>
          <p:cNvSpPr txBox="1">
            <a:spLocks noGrp="1"/>
          </p:cNvSpPr>
          <p:nvPr>
            <p:ph type="body" idx="1"/>
          </p:nvPr>
        </p:nvSpPr>
        <p:spPr>
          <a:xfrm>
            <a:off x="822960" y="1097280"/>
            <a:ext cx="3200400" cy="54864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PASSIVE IMMUNITY</a:t>
            </a:r>
            <a:endParaRPr sz="1400" b="0" i="0" u="none" strike="noStrike" cap="none">
              <a:solidFill>
                <a:schemeClr val="dk1"/>
              </a:solidFill>
              <a:latin typeface="Source Sans Pro"/>
              <a:ea typeface="Source Sans Pro"/>
              <a:cs typeface="Source Sans Pro"/>
              <a:sym typeface="Source Sans Pro"/>
            </a:endParaRPr>
          </a:p>
        </p:txBody>
      </p:sp>
      <p:sp>
        <p:nvSpPr>
          <p:cNvPr id="628" name="Google Shape;628;p55"/>
          <p:cNvSpPr txBox="1">
            <a:spLocks noGrp="1"/>
          </p:cNvSpPr>
          <p:nvPr>
            <p:ph type="body" idx="2"/>
          </p:nvPr>
        </p:nvSpPr>
        <p:spPr>
          <a:xfrm>
            <a:off x="819150" y="1701848"/>
            <a:ext cx="3200400" cy="3403552"/>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050"/>
              <a:buFont typeface="Arial"/>
              <a:buChar char="•"/>
            </a:pPr>
            <a:r>
              <a:rPr lang="en-US" sz="2050" b="1" i="0" u="none" strike="noStrike" cap="none">
                <a:solidFill>
                  <a:schemeClr val="dk1"/>
                </a:solidFill>
                <a:latin typeface="Source Sans Pro"/>
                <a:ea typeface="Source Sans Pro"/>
                <a:cs typeface="Source Sans Pro"/>
                <a:sym typeface="Source Sans Pro"/>
              </a:rPr>
              <a:t>Person does NOT make memory cells or antibodies</a:t>
            </a:r>
            <a:endParaRPr/>
          </a:p>
          <a:p>
            <a:pPr marL="342900" marR="0" lvl="0" indent="-342900" algn="l" rtl="0">
              <a:lnSpc>
                <a:spcPct val="90000"/>
              </a:lnSpc>
              <a:spcBef>
                <a:spcPts val="800"/>
              </a:spcBef>
              <a:spcAft>
                <a:spcPts val="0"/>
              </a:spcAft>
              <a:buClr>
                <a:schemeClr val="dk1"/>
              </a:buClr>
              <a:buSzPts val="2050"/>
              <a:buFont typeface="Arial"/>
              <a:buChar char="•"/>
            </a:pPr>
            <a:r>
              <a:rPr lang="en-US" sz="2050" b="1" i="0" u="none" strike="noStrike" cap="none">
                <a:solidFill>
                  <a:schemeClr val="dk1"/>
                </a:solidFill>
                <a:latin typeface="Source Sans Pro"/>
                <a:ea typeface="Source Sans Pro"/>
                <a:cs typeface="Source Sans Pro"/>
                <a:sym typeface="Source Sans Pro"/>
              </a:rPr>
              <a:t>Antibodies only are transferred</a:t>
            </a:r>
            <a:endParaRPr/>
          </a:p>
          <a:p>
            <a:pPr marL="342900" marR="0" lvl="0" indent="-342900" algn="l" rtl="0">
              <a:lnSpc>
                <a:spcPct val="90000"/>
              </a:lnSpc>
              <a:spcBef>
                <a:spcPts val="800"/>
              </a:spcBef>
              <a:spcAft>
                <a:spcPts val="0"/>
              </a:spcAft>
              <a:buClr>
                <a:schemeClr val="dk1"/>
              </a:buClr>
              <a:buSzPts val="2050"/>
              <a:buFont typeface="Arial"/>
              <a:buChar char="•"/>
            </a:pPr>
            <a:r>
              <a:rPr lang="en-US" sz="2050" b="1" i="0" u="none" strike="noStrike" cap="none">
                <a:solidFill>
                  <a:schemeClr val="dk1"/>
                </a:solidFill>
                <a:latin typeface="Source Sans Pro"/>
                <a:ea typeface="Source Sans Pro"/>
                <a:cs typeface="Source Sans Pro"/>
                <a:sym typeface="Source Sans Pro"/>
              </a:rPr>
              <a:t>Doesn’t provide long-term protection</a:t>
            </a:r>
            <a:endParaRPr/>
          </a:p>
          <a:p>
            <a:pPr marL="342900" marR="0" lvl="0" indent="-342900" algn="l" rtl="0">
              <a:lnSpc>
                <a:spcPct val="90000"/>
              </a:lnSpc>
              <a:spcBef>
                <a:spcPts val="800"/>
              </a:spcBef>
              <a:spcAft>
                <a:spcPts val="0"/>
              </a:spcAft>
              <a:buClr>
                <a:schemeClr val="dk1"/>
              </a:buClr>
              <a:buSzPts val="2050"/>
              <a:buFont typeface="Arial"/>
              <a:buChar char="•"/>
            </a:pPr>
            <a:r>
              <a:rPr lang="en-US" sz="2050" b="1" i="0" u="none" strike="noStrike" cap="none">
                <a:solidFill>
                  <a:schemeClr val="dk1"/>
                </a:solidFill>
                <a:latin typeface="Source Sans Pro"/>
                <a:ea typeface="Source Sans Pro"/>
                <a:cs typeface="Source Sans Pro"/>
                <a:sym typeface="Source Sans Pro"/>
              </a:rPr>
              <a:t>Natural: from breastfeeding</a:t>
            </a:r>
            <a:endParaRPr/>
          </a:p>
          <a:p>
            <a:pPr marL="342900" marR="0" lvl="0" indent="-342900" algn="l" rtl="0">
              <a:lnSpc>
                <a:spcPct val="90000"/>
              </a:lnSpc>
              <a:spcBef>
                <a:spcPts val="800"/>
              </a:spcBef>
              <a:spcAft>
                <a:spcPts val="0"/>
              </a:spcAft>
              <a:buClr>
                <a:schemeClr val="dk1"/>
              </a:buClr>
              <a:buSzPts val="2050"/>
              <a:buFont typeface="Arial"/>
              <a:buChar char="•"/>
            </a:pPr>
            <a:r>
              <a:rPr lang="en-US" sz="2050" b="1" i="0" u="none" strike="noStrike" cap="none">
                <a:solidFill>
                  <a:schemeClr val="dk1"/>
                </a:solidFill>
                <a:latin typeface="Source Sans Pro"/>
                <a:ea typeface="Source Sans Pro"/>
                <a:cs typeface="Source Sans Pro"/>
                <a:sym typeface="Source Sans Pro"/>
              </a:rPr>
              <a:t>Artificial:  Rabies “shot”</a:t>
            </a:r>
            <a:endParaRPr/>
          </a:p>
          <a:p>
            <a:pPr marL="342900" marR="0" lvl="0" indent="-342900" algn="l" rtl="0">
              <a:lnSpc>
                <a:spcPct val="90000"/>
              </a:lnSpc>
              <a:spcBef>
                <a:spcPts val="800"/>
              </a:spcBef>
              <a:spcAft>
                <a:spcPts val="0"/>
              </a:spcAft>
              <a:buClr>
                <a:schemeClr val="dk1"/>
              </a:buClr>
              <a:buFont typeface="Arial"/>
              <a:buNone/>
            </a:pPr>
            <a:endParaRPr sz="2050" b="1" i="0" u="none" strike="noStrike" cap="none">
              <a:solidFill>
                <a:schemeClr val="dk1"/>
              </a:solidFill>
              <a:latin typeface="Source Sans Pro"/>
              <a:ea typeface="Source Sans Pro"/>
              <a:cs typeface="Source Sans Pro"/>
              <a:sym typeface="Source Sans Pro"/>
            </a:endParaRPr>
          </a:p>
        </p:txBody>
      </p:sp>
      <p:sp>
        <p:nvSpPr>
          <p:cNvPr id="629" name="Google Shape;629;p55"/>
          <p:cNvSpPr txBox="1">
            <a:spLocks noGrp="1"/>
          </p:cNvSpPr>
          <p:nvPr>
            <p:ph type="body" idx="3"/>
          </p:nvPr>
        </p:nvSpPr>
        <p:spPr>
          <a:xfrm>
            <a:off x="4724400" y="838200"/>
            <a:ext cx="3200400" cy="54864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ACTIVE IMMUNITY</a:t>
            </a:r>
            <a:endParaRPr sz="1400" b="0" i="0" u="none" strike="noStrike" cap="none">
              <a:solidFill>
                <a:schemeClr val="dk1"/>
              </a:solidFill>
              <a:latin typeface="Source Sans Pro"/>
              <a:ea typeface="Source Sans Pro"/>
              <a:cs typeface="Source Sans Pro"/>
              <a:sym typeface="Source Sans Pro"/>
            </a:endParaRPr>
          </a:p>
        </p:txBody>
      </p:sp>
      <p:sp>
        <p:nvSpPr>
          <p:cNvPr id="630" name="Google Shape;630;p55"/>
          <p:cNvSpPr txBox="1">
            <a:spLocks noGrp="1"/>
          </p:cNvSpPr>
          <p:nvPr>
            <p:ph type="body" idx="4"/>
          </p:nvPr>
        </p:nvSpPr>
        <p:spPr>
          <a:xfrm>
            <a:off x="4724400" y="1447800"/>
            <a:ext cx="3200400" cy="370835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Person DOES make antibodies AND memory cells</a:t>
            </a:r>
            <a:endParaRPr/>
          </a:p>
          <a:p>
            <a:pPr marL="342900" marR="0" lvl="0" indent="-342900" algn="l" rtl="0">
              <a:spcBef>
                <a:spcPts val="80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Provides long term immunity</a:t>
            </a:r>
            <a:endParaRPr/>
          </a:p>
          <a:p>
            <a:pPr marL="342900" marR="0" lvl="0" indent="-342900" algn="l" rtl="0">
              <a:spcBef>
                <a:spcPts val="80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Natural:  you have disease</a:t>
            </a:r>
            <a:endParaRPr/>
          </a:p>
          <a:p>
            <a:pPr marL="342900" marR="0" lvl="0" indent="-342900" algn="l" rtl="0">
              <a:spcBef>
                <a:spcPts val="80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Artificial – you get a VACCINATION</a:t>
            </a:r>
            <a:endParaRPr/>
          </a:p>
          <a:p>
            <a:pPr marL="342900" marR="0" lvl="0" indent="-190500" algn="l" rtl="0">
              <a:spcBef>
                <a:spcPts val="800"/>
              </a:spcBef>
              <a:spcAft>
                <a:spcPts val="0"/>
              </a:spcAft>
              <a:buClr>
                <a:schemeClr val="dk1"/>
              </a:buClr>
              <a:buSzPts val="2400"/>
              <a:buFont typeface="Arial"/>
              <a:buNone/>
            </a:pPr>
            <a:endParaRPr sz="2400" b="1" i="0" u="none" strike="noStrike" cap="none">
              <a:solidFill>
                <a:schemeClr val="dk1"/>
              </a:solidFill>
              <a:latin typeface="Source Sans Pro"/>
              <a:ea typeface="Source Sans Pro"/>
              <a:cs typeface="Source Sans Pro"/>
              <a:sym typeface="Source Sans Pro"/>
            </a:endParaRPr>
          </a:p>
        </p:txBody>
      </p:sp>
      <p:pic>
        <p:nvPicPr>
          <p:cNvPr id="631" name="Google Shape;631;p55"/>
          <p:cNvPicPr preferRelativeResize="0"/>
          <p:nvPr/>
        </p:nvPicPr>
        <p:blipFill rotWithShape="1">
          <a:blip r:embed="rId3">
            <a:alphaModFix/>
          </a:blip>
          <a:srcRect/>
          <a:stretch/>
        </p:blipFill>
        <p:spPr>
          <a:xfrm>
            <a:off x="2687450" y="5369299"/>
            <a:ext cx="1828800" cy="1439400"/>
          </a:xfrm>
          <a:prstGeom prst="rect">
            <a:avLst/>
          </a:prstGeom>
          <a:noFill/>
          <a:ln>
            <a:noFill/>
          </a:ln>
        </p:spPr>
      </p:pic>
      <p:pic>
        <p:nvPicPr>
          <p:cNvPr id="632" name="Google Shape;632;p55"/>
          <p:cNvPicPr preferRelativeResize="0"/>
          <p:nvPr/>
        </p:nvPicPr>
        <p:blipFill rotWithShape="1">
          <a:blip r:embed="rId4">
            <a:alphaModFix/>
          </a:blip>
          <a:srcRect/>
          <a:stretch/>
        </p:blipFill>
        <p:spPr>
          <a:xfrm>
            <a:off x="5791200" y="5158432"/>
            <a:ext cx="1600200" cy="163377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56"/>
          <p:cNvSpPr txBox="1">
            <a:spLocks noGrp="1"/>
          </p:cNvSpPr>
          <p:nvPr>
            <p:ph type="title"/>
          </p:nvPr>
        </p:nvSpPr>
        <p:spPr>
          <a:xfrm>
            <a:off x="3352800" y="2971800"/>
            <a:ext cx="5257800" cy="2286000"/>
          </a:xfrm>
          <a:prstGeom prst="rect">
            <a:avLst/>
          </a:prstGeom>
          <a:noFill/>
          <a:ln>
            <a:noFill/>
          </a:ln>
        </p:spPr>
        <p:txBody>
          <a:bodyPr spcFirstLastPara="1" wrap="square" lIns="91425" tIns="45700" rIns="91425" bIns="9125" anchor="b" anchorCtr="0">
            <a:noAutofit/>
          </a:bodyPr>
          <a:lstStyle/>
          <a:p>
            <a:pPr marL="320040" marR="0" lvl="0" indent="-320040" algn="l" rtl="0">
              <a:spcBef>
                <a:spcPts val="0"/>
              </a:spcBef>
              <a:spcAft>
                <a:spcPts val="0"/>
              </a:spcAft>
              <a:buClr>
                <a:srgbClr val="3B526F"/>
              </a:buClr>
              <a:buFont typeface="Souce Sans Pro"/>
              <a:buNone/>
            </a:pPr>
            <a:r>
              <a:rPr lang="en-US" sz="3200" b="0" i="0" u="none" strike="noStrike" cap="none">
                <a:solidFill>
                  <a:schemeClr val="dk1"/>
                </a:solidFill>
                <a:latin typeface="Souce Sans Pro"/>
                <a:ea typeface="Souce Sans Pro"/>
                <a:cs typeface="Souce Sans Pro"/>
                <a:sym typeface="Souce Sans Pro"/>
              </a:rPr>
              <a:t>BEHAVIORAL ADAPTATIONS</a:t>
            </a:r>
            <a:endParaRPr sz="3200" b="0" i="0" u="none" strike="noStrike" cap="none">
              <a:solidFill>
                <a:schemeClr val="dk1"/>
              </a:solidFill>
              <a:latin typeface="Souce Sans Pro"/>
              <a:ea typeface="Souce Sans Pro"/>
              <a:cs typeface="Souce Sans Pro"/>
              <a:sym typeface="Souce Sans Pro"/>
            </a:endParaRPr>
          </a:p>
        </p:txBody>
      </p:sp>
      <p:sp>
        <p:nvSpPr>
          <p:cNvPr id="638" name="Google Shape;638;p56"/>
          <p:cNvSpPr txBox="1">
            <a:spLocks noGrp="1"/>
          </p:cNvSpPr>
          <p:nvPr>
            <p:ph type="body" idx="1"/>
          </p:nvPr>
        </p:nvSpPr>
        <p:spPr>
          <a:xfrm>
            <a:off x="2750427" y="5254959"/>
            <a:ext cx="5970588" cy="8350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3B526F"/>
              </a:buClr>
              <a:buFont typeface="Arial"/>
              <a:buNone/>
            </a:pPr>
            <a:r>
              <a:rPr lang="en-US" sz="1400" b="0" i="0" u="none" strike="noStrike" cap="none">
                <a:solidFill>
                  <a:schemeClr val="dk1"/>
                </a:solidFill>
                <a:latin typeface="Source Sans Pro"/>
                <a:ea typeface="Source Sans Pro"/>
                <a:cs typeface="Source Sans Pro"/>
                <a:sym typeface="Source Sans Pro"/>
              </a:rPr>
              <a:t>BEHAVIOR IS ANY THING AN ANIMAL DOES.  ANIMAL BEHAVIORS ALSO HELP ANIMALS SURVIVE AND/OR REPRODUCE.</a:t>
            </a:r>
            <a:endParaRPr sz="1400" b="0" i="0" u="none" strike="noStrike" cap="none">
              <a:solidFill>
                <a:schemeClr val="dk1"/>
              </a:solidFill>
              <a:latin typeface="Source Sans Pro"/>
              <a:ea typeface="Source Sans Pro"/>
              <a:cs typeface="Source Sans Pro"/>
              <a:sym typeface="Source Sans Pro"/>
            </a:endParaRPr>
          </a:p>
        </p:txBody>
      </p:sp>
      <p:pic>
        <p:nvPicPr>
          <p:cNvPr id="639" name="Google Shape;639;p56" descr="http://static.howstuffworks.com/gif/willow/peacock-info0.gif"/>
          <p:cNvPicPr preferRelativeResize="0"/>
          <p:nvPr/>
        </p:nvPicPr>
        <p:blipFill rotWithShape="1">
          <a:blip r:embed="rId3">
            <a:alphaModFix/>
          </a:blip>
          <a:srcRect/>
          <a:stretch/>
        </p:blipFill>
        <p:spPr>
          <a:xfrm rot="-2450452">
            <a:off x="606845" y="881891"/>
            <a:ext cx="3631538" cy="2823521"/>
          </a:xfrm>
          <a:prstGeom prst="rect">
            <a:avLst/>
          </a:prstGeom>
          <a:noFill/>
          <a:ln w="38100" cap="flat" cmpd="sng">
            <a:solidFill>
              <a:srgbClr val="91A7AB"/>
            </a:solidFill>
            <a:prstDash val="solid"/>
            <a:round/>
            <a:headEnd type="none" w="sm" len="sm"/>
            <a:tailEnd type="none" w="sm" len="sm"/>
          </a:ln>
        </p:spPr>
      </p:pic>
      <p:pic>
        <p:nvPicPr>
          <p:cNvPr id="640" name="Google Shape;640;p56" descr="http://www.biologyreference.com/images/biol_01_img0044.jpg"/>
          <p:cNvPicPr preferRelativeResize="0"/>
          <p:nvPr/>
        </p:nvPicPr>
        <p:blipFill rotWithShape="1">
          <a:blip r:embed="rId4">
            <a:alphaModFix/>
          </a:blip>
          <a:srcRect/>
          <a:stretch/>
        </p:blipFill>
        <p:spPr>
          <a:xfrm>
            <a:off x="5410200" y="381000"/>
            <a:ext cx="3257550" cy="1990725"/>
          </a:xfrm>
          <a:prstGeom prst="rect">
            <a:avLst/>
          </a:prstGeom>
          <a:noFill/>
          <a:ln>
            <a:noFill/>
          </a:ln>
        </p:spPr>
      </p:pic>
      <p:pic>
        <p:nvPicPr>
          <p:cNvPr id="641" name="Google Shape;641;p56" descr="http://t0.gstatic.com/images?q=tbn:99-Y5NtAGc6stM:http://img.photobucket.com/albums/v437/Riayn/c0a8f46d.jpg&amp;t=1"/>
          <p:cNvPicPr preferRelativeResize="0"/>
          <p:nvPr/>
        </p:nvPicPr>
        <p:blipFill rotWithShape="1">
          <a:blip r:embed="rId5">
            <a:alphaModFix/>
          </a:blip>
          <a:srcRect/>
          <a:stretch/>
        </p:blipFill>
        <p:spPr>
          <a:xfrm rot="2832791">
            <a:off x="381000" y="4909678"/>
            <a:ext cx="1905000" cy="1525588"/>
          </a:xfrm>
          <a:prstGeom prst="rect">
            <a:avLst/>
          </a:prstGeom>
          <a:noFill/>
          <a:ln>
            <a:noFill/>
          </a:ln>
        </p:spPr>
      </p:pic>
      <p:pic>
        <p:nvPicPr>
          <p:cNvPr id="642" name="Google Shape;642;p56" descr="http://www.alanbauer.com/images/Patterns%20in%20Nature/Spider%20web%20with%20dew.jpg"/>
          <p:cNvPicPr preferRelativeResize="0"/>
          <p:nvPr/>
        </p:nvPicPr>
        <p:blipFill rotWithShape="1">
          <a:blip r:embed="rId6">
            <a:alphaModFix/>
          </a:blip>
          <a:srcRect/>
          <a:stretch/>
        </p:blipFill>
        <p:spPr>
          <a:xfrm>
            <a:off x="6020928" y="2971800"/>
            <a:ext cx="1646237" cy="11080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57"/>
          <p:cNvSpPr txBox="1">
            <a:spLocks noGrp="1"/>
          </p:cNvSpPr>
          <p:nvPr>
            <p:ph type="title"/>
          </p:nvPr>
        </p:nvSpPr>
        <p:spPr>
          <a:xfrm>
            <a:off x="2362200" y="5486400"/>
            <a:ext cx="6512511" cy="1143000"/>
          </a:xfrm>
          <a:prstGeom prst="rect">
            <a:avLst/>
          </a:prstGeom>
          <a:noFill/>
          <a:ln>
            <a:noFill/>
          </a:ln>
        </p:spPr>
        <p:txBody>
          <a:bodyPr spcFirstLastPara="1" wrap="square" lIns="91425" tIns="45700" rIns="91425" bIns="45700" anchor="ctr" anchorCtr="0">
            <a:noAutofit/>
          </a:bodyPr>
          <a:lstStyle/>
          <a:p>
            <a:pPr marL="320040" marR="0" lvl="0" indent="-320040" algn="l" rtl="0">
              <a:spcBef>
                <a:spcPts val="0"/>
              </a:spcBef>
              <a:spcAft>
                <a:spcPts val="0"/>
              </a:spcAft>
              <a:buClr>
                <a:srgbClr val="3B526F"/>
              </a:buClr>
              <a:buFont typeface="Souce Sans Pro"/>
              <a:buNone/>
            </a:pPr>
            <a:r>
              <a:rPr lang="en-US" sz="5400" b="1" i="0" u="none" strike="noStrike" cap="none">
                <a:latin typeface="Souce Sans Pro"/>
                <a:ea typeface="Souce Sans Pro"/>
                <a:cs typeface="Souce Sans Pro"/>
                <a:sym typeface="Souce Sans Pro"/>
              </a:rPr>
              <a:t>Innate Behavior</a:t>
            </a:r>
            <a:endParaRPr sz="5400" b="1" i="0" u="none" strike="noStrike" cap="none">
              <a:latin typeface="Souce Sans Pro"/>
              <a:ea typeface="Souce Sans Pro"/>
              <a:cs typeface="Souce Sans Pro"/>
              <a:sym typeface="Souce Sans Pro"/>
            </a:endParaRPr>
          </a:p>
        </p:txBody>
      </p:sp>
      <p:sp>
        <p:nvSpPr>
          <p:cNvPr id="648" name="Google Shape;648;p57"/>
          <p:cNvSpPr txBox="1">
            <a:spLocks noGrp="1"/>
          </p:cNvSpPr>
          <p:nvPr>
            <p:ph type="body" idx="1"/>
          </p:nvPr>
        </p:nvSpPr>
        <p:spPr>
          <a:xfrm>
            <a:off x="685800" y="508000"/>
            <a:ext cx="3346450" cy="4740275"/>
          </a:xfrm>
          <a:prstGeom prst="rect">
            <a:avLst/>
          </a:prstGeom>
          <a:noFill/>
          <a:ln>
            <a:noFill/>
          </a:ln>
        </p:spPr>
        <p:txBody>
          <a:bodyPr spcFirstLastPara="1" wrap="square" lIns="91425" tIns="45700" rIns="91425" bIns="45700" anchor="t" anchorCtr="0">
            <a:noAutofit/>
          </a:bodyPr>
          <a:lstStyle/>
          <a:p>
            <a:pPr marL="445769" marR="0" lvl="0" indent="-293369" algn="l" rtl="0">
              <a:spcBef>
                <a:spcPts val="0"/>
              </a:spcBef>
              <a:spcAft>
                <a:spcPts val="0"/>
              </a:spcAft>
              <a:buClr>
                <a:srgbClr val="3B526F"/>
              </a:buClr>
              <a:buSzPts val="1800"/>
              <a:buFont typeface="Courier New"/>
              <a:buChar char="o"/>
            </a:pPr>
            <a:r>
              <a:rPr lang="en-US" sz="1800" b="1" i="0" u="none" strike="noStrike" cap="none">
                <a:solidFill>
                  <a:srgbClr val="3F3F3F"/>
                </a:solidFill>
                <a:latin typeface="Source Sans Pro"/>
                <a:ea typeface="Source Sans Pro"/>
                <a:cs typeface="Source Sans Pro"/>
                <a:sym typeface="Source Sans Pro"/>
              </a:rPr>
              <a:t>Innate behavior is also called inborn behavior.</a:t>
            </a:r>
            <a:endParaRPr/>
          </a:p>
          <a:p>
            <a:pPr marL="445769" marR="0" lvl="0" indent="-293369" algn="l" rtl="0">
              <a:spcBef>
                <a:spcPts val="800"/>
              </a:spcBef>
              <a:spcAft>
                <a:spcPts val="0"/>
              </a:spcAft>
              <a:buClr>
                <a:srgbClr val="3B526F"/>
              </a:buClr>
              <a:buSzPts val="1800"/>
              <a:buFont typeface="Courier New"/>
              <a:buChar char="o"/>
            </a:pPr>
            <a:r>
              <a:rPr lang="en-US" sz="1800" b="1" i="0" u="none" strike="noStrike" cap="none">
                <a:solidFill>
                  <a:srgbClr val="3F3F3F"/>
                </a:solidFill>
                <a:latin typeface="Source Sans Pro"/>
                <a:ea typeface="Source Sans Pro"/>
                <a:cs typeface="Source Sans Pro"/>
                <a:sym typeface="Source Sans Pro"/>
              </a:rPr>
              <a:t>It is programmed in DNA</a:t>
            </a:r>
            <a:endParaRPr/>
          </a:p>
          <a:p>
            <a:pPr marL="445769" marR="0" lvl="0" indent="-293369" algn="l" rtl="0">
              <a:spcBef>
                <a:spcPts val="800"/>
              </a:spcBef>
              <a:spcAft>
                <a:spcPts val="0"/>
              </a:spcAft>
              <a:buClr>
                <a:srgbClr val="3B526F"/>
              </a:buClr>
              <a:buSzPts val="1800"/>
              <a:buFont typeface="Courier New"/>
              <a:buChar char="o"/>
            </a:pPr>
            <a:r>
              <a:rPr lang="en-US" sz="1800" b="1" i="0" u="none" strike="noStrike" cap="none">
                <a:solidFill>
                  <a:srgbClr val="3F3F3F"/>
                </a:solidFill>
                <a:latin typeface="Source Sans Pro"/>
                <a:ea typeface="Source Sans Pro"/>
                <a:cs typeface="Source Sans Pro"/>
                <a:sym typeface="Source Sans Pro"/>
              </a:rPr>
              <a:t>Innate behaviors include reflexes and instincts</a:t>
            </a:r>
            <a:endParaRPr/>
          </a:p>
          <a:p>
            <a:pPr marL="445769" marR="0" lvl="0" indent="-293369" algn="l" rtl="0">
              <a:spcBef>
                <a:spcPts val="800"/>
              </a:spcBef>
              <a:spcAft>
                <a:spcPts val="0"/>
              </a:spcAft>
              <a:buClr>
                <a:srgbClr val="3B526F"/>
              </a:buClr>
              <a:buSzPts val="1800"/>
              <a:buFont typeface="Courier New"/>
              <a:buChar char="o"/>
            </a:pPr>
            <a:r>
              <a:rPr lang="en-US" sz="1800" b="1" i="0" u="none" strike="noStrike" cap="none">
                <a:solidFill>
                  <a:srgbClr val="3F3F3F"/>
                </a:solidFill>
                <a:latin typeface="Source Sans Pro"/>
                <a:ea typeface="Source Sans Pro"/>
                <a:cs typeface="Source Sans Pro"/>
                <a:sym typeface="Source Sans Pro"/>
              </a:rPr>
              <a:t>Examples</a:t>
            </a:r>
            <a:endParaRPr/>
          </a:p>
          <a:p>
            <a:pPr marL="733806" marR="0" lvl="3" indent="-289306" algn="l" rtl="0">
              <a:spcBef>
                <a:spcPts val="300"/>
              </a:spcBef>
              <a:spcAft>
                <a:spcPts val="0"/>
              </a:spcAft>
              <a:buClr>
                <a:srgbClr val="3B526F"/>
              </a:buClr>
              <a:buSzPts val="1800"/>
              <a:buFont typeface="Courier New"/>
              <a:buChar char="o"/>
            </a:pPr>
            <a:r>
              <a:rPr lang="en-US" sz="1800" b="0" i="0" u="none" strike="noStrike" cap="none">
                <a:solidFill>
                  <a:srgbClr val="3F3F3F"/>
                </a:solidFill>
                <a:latin typeface="Source Sans Pro"/>
                <a:ea typeface="Source Sans Pro"/>
                <a:cs typeface="Source Sans Pro"/>
                <a:sym typeface="Source Sans Pro"/>
              </a:rPr>
              <a:t>human suckling.</a:t>
            </a:r>
            <a:endParaRPr/>
          </a:p>
          <a:p>
            <a:pPr marL="733806" marR="0" lvl="3" indent="-289306" algn="l" rtl="0">
              <a:spcBef>
                <a:spcPts val="300"/>
              </a:spcBef>
              <a:spcAft>
                <a:spcPts val="0"/>
              </a:spcAft>
              <a:buClr>
                <a:srgbClr val="3B526F"/>
              </a:buClr>
              <a:buSzPts val="1800"/>
              <a:buFont typeface="Courier New"/>
              <a:buChar char="o"/>
            </a:pPr>
            <a:r>
              <a:rPr lang="en-US" sz="1800" b="0" i="0" u="none" strike="noStrike" cap="none">
                <a:solidFill>
                  <a:srgbClr val="3F3F3F"/>
                </a:solidFill>
                <a:latin typeface="Source Sans Pro"/>
                <a:ea typeface="Source Sans Pro"/>
                <a:cs typeface="Source Sans Pro"/>
                <a:sym typeface="Source Sans Pro"/>
              </a:rPr>
              <a:t>spiders spinning webs</a:t>
            </a:r>
            <a:endParaRPr/>
          </a:p>
          <a:p>
            <a:pPr marL="733806" marR="0" lvl="3" indent="-289306" algn="l" rtl="0">
              <a:spcBef>
                <a:spcPts val="300"/>
              </a:spcBef>
              <a:spcAft>
                <a:spcPts val="0"/>
              </a:spcAft>
              <a:buClr>
                <a:srgbClr val="3B526F"/>
              </a:buClr>
              <a:buSzPts val="1800"/>
              <a:buFont typeface="Courier New"/>
              <a:buChar char="o"/>
            </a:pPr>
            <a:r>
              <a:rPr lang="en-US" sz="1800" b="0" i="0" u="none" strike="noStrike" cap="none">
                <a:solidFill>
                  <a:srgbClr val="3F3F3F"/>
                </a:solidFill>
                <a:latin typeface="Source Sans Pro"/>
                <a:ea typeface="Source Sans Pro"/>
                <a:cs typeface="Source Sans Pro"/>
                <a:sym typeface="Source Sans Pro"/>
              </a:rPr>
              <a:t>Migration: birds flying south for the winter</a:t>
            </a:r>
            <a:endParaRPr/>
          </a:p>
          <a:p>
            <a:pPr marL="733806" marR="0" lvl="3" indent="-289306" algn="l" rtl="0">
              <a:spcBef>
                <a:spcPts val="300"/>
              </a:spcBef>
              <a:spcAft>
                <a:spcPts val="0"/>
              </a:spcAft>
              <a:buClr>
                <a:srgbClr val="3B526F"/>
              </a:buClr>
              <a:buSzPts val="1800"/>
              <a:buFont typeface="Courier New"/>
              <a:buChar char="o"/>
            </a:pPr>
            <a:r>
              <a:rPr lang="en-US" sz="1800" b="0" i="0" u="none" strike="noStrike" cap="none">
                <a:solidFill>
                  <a:srgbClr val="3F3F3F"/>
                </a:solidFill>
                <a:latin typeface="Source Sans Pro"/>
                <a:ea typeface="Source Sans Pro"/>
                <a:cs typeface="Source Sans Pro"/>
                <a:sym typeface="Source Sans Pro"/>
              </a:rPr>
              <a:t>Hibernation – dormant when cold</a:t>
            </a:r>
            <a:endParaRPr/>
          </a:p>
          <a:p>
            <a:pPr marL="733806" marR="0" lvl="3" indent="-289306" algn="l" rtl="0">
              <a:spcBef>
                <a:spcPts val="300"/>
              </a:spcBef>
              <a:spcAft>
                <a:spcPts val="0"/>
              </a:spcAft>
              <a:buClr>
                <a:srgbClr val="3B526F"/>
              </a:buClr>
              <a:buSzPts val="1800"/>
              <a:buFont typeface="Courier New"/>
              <a:buChar char="o"/>
            </a:pPr>
            <a:r>
              <a:rPr lang="en-US" sz="1800" b="0" i="0" u="none" strike="noStrike" cap="none">
                <a:solidFill>
                  <a:srgbClr val="3F3F3F"/>
                </a:solidFill>
                <a:latin typeface="Source Sans Pro"/>
                <a:ea typeface="Source Sans Pro"/>
                <a:cs typeface="Source Sans Pro"/>
                <a:sym typeface="Source Sans Pro"/>
              </a:rPr>
              <a:t>Estivation – dormant when hot</a:t>
            </a:r>
            <a:endParaRPr/>
          </a:p>
          <a:p>
            <a:pPr marL="733806" marR="0" lvl="3" indent="-187705" algn="l" rtl="0">
              <a:spcBef>
                <a:spcPts val="300"/>
              </a:spcBef>
              <a:spcAft>
                <a:spcPts val="0"/>
              </a:spcAft>
              <a:buClr>
                <a:srgbClr val="3B526F"/>
              </a:buClr>
              <a:buSzPts val="1600"/>
              <a:buFont typeface="Courier New"/>
              <a:buNone/>
            </a:pPr>
            <a:endParaRPr sz="1600" b="0" i="0" u="none" strike="noStrike" cap="none">
              <a:solidFill>
                <a:srgbClr val="3F3F3F"/>
              </a:solidFill>
              <a:latin typeface="Source Sans Pro"/>
              <a:ea typeface="Source Sans Pro"/>
              <a:cs typeface="Source Sans Pro"/>
              <a:sym typeface="Source Sans Pro"/>
            </a:endParaRPr>
          </a:p>
          <a:p>
            <a:pPr marL="342900" marR="0" lvl="0" indent="-190500" algn="l" rtl="0">
              <a:spcBef>
                <a:spcPts val="800"/>
              </a:spcBef>
              <a:spcAft>
                <a:spcPts val="0"/>
              </a:spcAft>
              <a:buClr>
                <a:srgbClr val="3B526F"/>
              </a:buClr>
              <a:buFont typeface="Arial"/>
              <a:buNone/>
            </a:pPr>
            <a:endParaRPr sz="1600" b="1" i="0" u="none" strike="noStrike" cap="none">
              <a:solidFill>
                <a:srgbClr val="3F3F3F"/>
              </a:solidFill>
              <a:latin typeface="Source Sans Pro"/>
              <a:ea typeface="Source Sans Pro"/>
              <a:cs typeface="Source Sans Pro"/>
              <a:sym typeface="Source Sans Pro"/>
            </a:endParaRPr>
          </a:p>
        </p:txBody>
      </p:sp>
      <p:pic>
        <p:nvPicPr>
          <p:cNvPr id="649" name="Google Shape;649;p57" descr="http://www.richard-seaman.com/Birds/USA/VoloBog/FlyingDucks.jpg"/>
          <p:cNvPicPr preferRelativeResize="0"/>
          <p:nvPr/>
        </p:nvPicPr>
        <p:blipFill rotWithShape="1">
          <a:blip r:embed="rId3">
            <a:alphaModFix/>
          </a:blip>
          <a:srcRect/>
          <a:stretch/>
        </p:blipFill>
        <p:spPr>
          <a:xfrm>
            <a:off x="4267200" y="2971800"/>
            <a:ext cx="2590800" cy="1816100"/>
          </a:xfrm>
          <a:prstGeom prst="rect">
            <a:avLst/>
          </a:prstGeom>
          <a:noFill/>
          <a:ln>
            <a:noFill/>
          </a:ln>
        </p:spPr>
      </p:pic>
      <p:pic>
        <p:nvPicPr>
          <p:cNvPr id="650" name="Google Shape;650;p57" descr="http://www.marvistavet.com/assets/images/mother_nursing_kittens.gif"/>
          <p:cNvPicPr preferRelativeResize="0"/>
          <p:nvPr/>
        </p:nvPicPr>
        <p:blipFill rotWithShape="1">
          <a:blip r:embed="rId4">
            <a:alphaModFix/>
          </a:blip>
          <a:srcRect/>
          <a:stretch/>
        </p:blipFill>
        <p:spPr>
          <a:xfrm>
            <a:off x="6965950" y="152400"/>
            <a:ext cx="1905000" cy="1685925"/>
          </a:xfrm>
          <a:prstGeom prst="rect">
            <a:avLst/>
          </a:prstGeom>
          <a:noFill/>
          <a:ln>
            <a:noFill/>
          </a:ln>
        </p:spPr>
      </p:pic>
      <p:pic>
        <p:nvPicPr>
          <p:cNvPr id="651" name="Google Shape;651;p57" descr="http://www.woodallsmiles.com/wp-content/uploads/2009/12/Orthdontist-Villa-Rica-thumbsucking-Picture.jpg"/>
          <p:cNvPicPr preferRelativeResize="0"/>
          <p:nvPr/>
        </p:nvPicPr>
        <p:blipFill rotWithShape="1">
          <a:blip r:embed="rId5">
            <a:alphaModFix/>
          </a:blip>
          <a:srcRect/>
          <a:stretch/>
        </p:blipFill>
        <p:spPr>
          <a:xfrm>
            <a:off x="4572000" y="995363"/>
            <a:ext cx="1393825" cy="1422400"/>
          </a:xfrm>
          <a:prstGeom prst="rect">
            <a:avLst/>
          </a:prstGeom>
          <a:noFill/>
          <a:ln>
            <a:noFill/>
          </a:ln>
        </p:spPr>
      </p:pic>
      <p:pic>
        <p:nvPicPr>
          <p:cNvPr id="652" name="Google Shape;652;p57" descr="http://www.alanbauer.com/images/Patterns%20in%20Nature/Spider%20web%20with%20dew.jpg"/>
          <p:cNvPicPr preferRelativeResize="0"/>
          <p:nvPr/>
        </p:nvPicPr>
        <p:blipFill rotWithShape="1">
          <a:blip r:embed="rId6">
            <a:alphaModFix/>
          </a:blip>
          <a:srcRect/>
          <a:stretch/>
        </p:blipFill>
        <p:spPr>
          <a:xfrm>
            <a:off x="6567488" y="1757363"/>
            <a:ext cx="1339850" cy="901700"/>
          </a:xfrm>
          <a:prstGeom prst="rect">
            <a:avLst/>
          </a:prstGeom>
          <a:noFill/>
          <a:ln>
            <a:noFill/>
          </a:ln>
        </p:spPr>
      </p:pic>
      <p:pic>
        <p:nvPicPr>
          <p:cNvPr id="653" name="Google Shape;653;p57" descr="http://www.wildbiology.com/Images/Asiatic-honey-bee.jpg"/>
          <p:cNvPicPr preferRelativeResize="0"/>
          <p:nvPr/>
        </p:nvPicPr>
        <p:blipFill rotWithShape="1">
          <a:blip r:embed="rId7">
            <a:alphaModFix/>
          </a:blip>
          <a:srcRect/>
          <a:stretch/>
        </p:blipFill>
        <p:spPr>
          <a:xfrm>
            <a:off x="7170738" y="3581400"/>
            <a:ext cx="1666875" cy="16668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grpSp>
        <p:nvGrpSpPr>
          <p:cNvPr id="658" name="Google Shape;658;p58"/>
          <p:cNvGrpSpPr/>
          <p:nvPr/>
        </p:nvGrpSpPr>
        <p:grpSpPr>
          <a:xfrm>
            <a:off x="1143000" y="1145244"/>
            <a:ext cx="7010400" cy="5331755"/>
            <a:chOff x="0" y="2244"/>
            <a:chExt cx="7010400" cy="5331755"/>
          </a:xfrm>
        </p:grpSpPr>
        <p:sp>
          <p:nvSpPr>
            <p:cNvPr id="659" name="Google Shape;659;p58"/>
            <p:cNvSpPr/>
            <p:nvPr/>
          </p:nvSpPr>
          <p:spPr>
            <a:xfrm>
              <a:off x="0" y="2244"/>
              <a:ext cx="7010400" cy="2395811"/>
            </a:xfrm>
            <a:prstGeom prst="roundRect">
              <a:avLst>
                <a:gd name="adj" fmla="val 10000"/>
              </a:avLst>
            </a:prstGeom>
            <a:solidFill>
              <a:srgbClr val="F1EEE7">
                <a:alpha val="89803"/>
              </a:srgbClr>
            </a:solidFill>
            <a:ln w="25400" cap="flat" cmpd="sng">
              <a:solidFill>
                <a:srgbClr val="F1EE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8"/>
            <p:cNvSpPr/>
            <p:nvPr/>
          </p:nvSpPr>
          <p:spPr>
            <a:xfrm>
              <a:off x="212242" y="320040"/>
              <a:ext cx="1531608" cy="1760220"/>
            </a:xfrm>
            <a:prstGeom prst="roundRect">
              <a:avLst>
                <a:gd name="adj" fmla="val 10000"/>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8"/>
            <p:cNvSpPr/>
            <p:nvPr/>
          </p:nvSpPr>
          <p:spPr>
            <a:xfrm rot="10800000">
              <a:off x="212242" y="2400299"/>
              <a:ext cx="1531608" cy="2933700"/>
            </a:xfrm>
            <a:prstGeom prst="round2SameRect">
              <a:avLst>
                <a:gd name="adj1" fmla="val 10500"/>
                <a:gd name="adj2" fmla="val 0"/>
              </a:avLst>
            </a:prstGeom>
            <a:solidFill>
              <a:srgbClr val="C2AD8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8"/>
            <p:cNvSpPr txBox="1"/>
            <p:nvPr/>
          </p:nvSpPr>
          <p:spPr>
            <a:xfrm>
              <a:off x="212242" y="2400299"/>
              <a:ext cx="1531608" cy="2933700"/>
            </a:xfrm>
            <a:prstGeom prst="rect">
              <a:avLst/>
            </a:prstGeom>
            <a:noFill/>
            <a:ln>
              <a:noFill/>
            </a:ln>
          </p:spPr>
          <p:txBody>
            <a:bodyPr spcFirstLastPara="1" wrap="square" lIns="113775" tIns="113775" rIns="113775" bIns="113775" anchor="t" anchorCtr="0">
              <a:noAutofit/>
            </a:bodyPr>
            <a:lstStyle/>
            <a:p>
              <a:pPr marL="0" marR="0" lvl="0" indent="0" algn="l" rtl="0">
                <a:lnSpc>
                  <a:spcPct val="90000"/>
                </a:lnSpc>
                <a:spcBef>
                  <a:spcPts val="0"/>
                </a:spcBef>
                <a:spcAft>
                  <a:spcPts val="0"/>
                </a:spcAft>
                <a:buNone/>
              </a:pPr>
              <a:r>
                <a:rPr lang="en-US" sz="1600" b="0" i="0" u="none" strike="noStrike" cap="none">
                  <a:solidFill>
                    <a:schemeClr val="lt1"/>
                  </a:solidFill>
                  <a:latin typeface="Source Sans Pro"/>
                  <a:ea typeface="Source Sans Pro"/>
                  <a:cs typeface="Source Sans Pro"/>
                  <a:sym typeface="Source Sans Pro"/>
                </a:rPr>
                <a:t>Imprinting</a:t>
              </a:r>
              <a:endParaRPr sz="1600" b="0" i="0" u="none" strike="noStrike" cap="none">
                <a:solidFill>
                  <a:schemeClr val="lt1"/>
                </a:solidFill>
                <a:latin typeface="Source Sans Pro"/>
                <a:ea typeface="Source Sans Pro"/>
                <a:cs typeface="Source Sans Pro"/>
                <a:sym typeface="Source Sans Pro"/>
              </a:endParaRPr>
            </a:p>
            <a:p>
              <a:pPr marL="171450" marR="0" lvl="1" indent="-171450" algn="l" rtl="0">
                <a:lnSpc>
                  <a:spcPct val="90000"/>
                </a:lnSpc>
                <a:spcBef>
                  <a:spcPts val="560"/>
                </a:spcBef>
                <a:spcAft>
                  <a:spcPts val="0"/>
                </a:spcAft>
                <a:buClr>
                  <a:schemeClr val="lt1"/>
                </a:buClr>
                <a:buSzPts val="1600"/>
                <a:buFont typeface="Source Sans Pro"/>
                <a:buChar char="•"/>
              </a:pPr>
              <a:r>
                <a:rPr lang="en-US" sz="1600" b="0" i="0" u="none" strike="noStrike" cap="none">
                  <a:solidFill>
                    <a:schemeClr val="lt1"/>
                  </a:solidFill>
                  <a:latin typeface="Source Sans Pro"/>
                  <a:ea typeface="Source Sans Pro"/>
                  <a:cs typeface="Source Sans Pro"/>
                  <a:sym typeface="Source Sans Pro"/>
                </a:rPr>
                <a:t>Learning who your Mother is</a:t>
              </a:r>
              <a:endParaRPr sz="1600" b="0" i="0" u="none" strike="noStrike" cap="none">
                <a:solidFill>
                  <a:schemeClr val="lt1"/>
                </a:solidFill>
                <a:latin typeface="Source Sans Pro"/>
                <a:ea typeface="Source Sans Pro"/>
                <a:cs typeface="Source Sans Pro"/>
                <a:sym typeface="Source Sans Pro"/>
              </a:endParaRPr>
            </a:p>
            <a:p>
              <a:pPr marL="171450" marR="0" lvl="1" indent="-171450" algn="l" rtl="0">
                <a:lnSpc>
                  <a:spcPct val="90000"/>
                </a:lnSpc>
                <a:spcBef>
                  <a:spcPts val="240"/>
                </a:spcBef>
                <a:spcAft>
                  <a:spcPts val="240"/>
                </a:spcAft>
                <a:buClr>
                  <a:schemeClr val="lt1"/>
                </a:buClr>
                <a:buSzPts val="1600"/>
                <a:buFont typeface="Source Sans Pro"/>
                <a:buChar char="•"/>
              </a:pPr>
              <a:r>
                <a:rPr lang="en-US" sz="1600" b="0" i="0" u="none" strike="noStrike" cap="none">
                  <a:solidFill>
                    <a:schemeClr val="lt1"/>
                  </a:solidFill>
                  <a:latin typeface="Source Sans Pro"/>
                  <a:ea typeface="Source Sans Pro"/>
                  <a:cs typeface="Source Sans Pro"/>
                  <a:sym typeface="Source Sans Pro"/>
                </a:rPr>
                <a:t>Lorenz geese</a:t>
              </a:r>
              <a:endParaRPr sz="1600" b="0" i="0" u="none" strike="noStrike" cap="none">
                <a:solidFill>
                  <a:schemeClr val="lt1"/>
                </a:solidFill>
                <a:latin typeface="Source Sans Pro"/>
                <a:ea typeface="Source Sans Pro"/>
                <a:cs typeface="Source Sans Pro"/>
                <a:sym typeface="Source Sans Pro"/>
              </a:endParaRPr>
            </a:p>
          </p:txBody>
        </p:sp>
        <p:sp>
          <p:nvSpPr>
            <p:cNvPr id="663" name="Google Shape;663;p58"/>
            <p:cNvSpPr/>
            <p:nvPr/>
          </p:nvSpPr>
          <p:spPr>
            <a:xfrm>
              <a:off x="1897011" y="320040"/>
              <a:ext cx="1531608" cy="1760220"/>
            </a:xfrm>
            <a:prstGeom prst="roundRect">
              <a:avLst>
                <a:gd name="adj" fmla="val 10000"/>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8"/>
            <p:cNvSpPr/>
            <p:nvPr/>
          </p:nvSpPr>
          <p:spPr>
            <a:xfrm rot="10800000">
              <a:off x="1897011" y="2400299"/>
              <a:ext cx="1531608" cy="2933700"/>
            </a:xfrm>
            <a:prstGeom prst="round2SameRect">
              <a:avLst>
                <a:gd name="adj1" fmla="val 10500"/>
                <a:gd name="adj2" fmla="val 0"/>
              </a:avLst>
            </a:prstGeom>
            <a:solidFill>
              <a:srgbClr val="8FB47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8"/>
            <p:cNvSpPr txBox="1"/>
            <p:nvPr/>
          </p:nvSpPr>
          <p:spPr>
            <a:xfrm>
              <a:off x="1897011" y="2400299"/>
              <a:ext cx="1531608" cy="2933700"/>
            </a:xfrm>
            <a:prstGeom prst="rect">
              <a:avLst/>
            </a:prstGeom>
            <a:noFill/>
            <a:ln>
              <a:noFill/>
            </a:ln>
          </p:spPr>
          <p:txBody>
            <a:bodyPr spcFirstLastPara="1" wrap="square" lIns="113775" tIns="113775" rIns="113775" bIns="113775" anchor="t" anchorCtr="0">
              <a:noAutofit/>
            </a:bodyPr>
            <a:lstStyle/>
            <a:p>
              <a:pPr marL="0" marR="0" lvl="0" indent="0" algn="l" rtl="0">
                <a:lnSpc>
                  <a:spcPct val="90000"/>
                </a:lnSpc>
                <a:spcBef>
                  <a:spcPts val="0"/>
                </a:spcBef>
                <a:spcAft>
                  <a:spcPts val="0"/>
                </a:spcAft>
                <a:buNone/>
              </a:pPr>
              <a:r>
                <a:rPr lang="en-US" sz="1700" b="0" i="0" u="none" strike="noStrike" cap="none">
                  <a:solidFill>
                    <a:schemeClr val="lt1"/>
                  </a:solidFill>
                  <a:latin typeface="Source Sans Pro"/>
                  <a:ea typeface="Source Sans Pro"/>
                  <a:cs typeface="Source Sans Pro"/>
                  <a:sym typeface="Source Sans Pro"/>
                </a:rPr>
                <a:t>Conditioning</a:t>
              </a:r>
              <a:endParaRPr sz="1700" b="0" i="0" u="none" strike="noStrike" cap="none">
                <a:solidFill>
                  <a:schemeClr val="lt1"/>
                </a:solidFill>
                <a:latin typeface="Source Sans Pro"/>
                <a:ea typeface="Source Sans Pro"/>
                <a:cs typeface="Source Sans Pro"/>
                <a:sym typeface="Source Sans Pro"/>
              </a:endParaRPr>
            </a:p>
            <a:p>
              <a:pPr marL="171450" marR="0" lvl="1" indent="-171450" algn="l" rtl="0">
                <a:lnSpc>
                  <a:spcPct val="90000"/>
                </a:lnSpc>
                <a:spcBef>
                  <a:spcPts val="595"/>
                </a:spcBef>
                <a:spcAft>
                  <a:spcPts val="0"/>
                </a:spcAft>
                <a:buClr>
                  <a:schemeClr val="lt1"/>
                </a:buClr>
                <a:buSzPts val="1600"/>
                <a:buFont typeface="Source Sans Pro"/>
                <a:buChar char="•"/>
              </a:pPr>
              <a:r>
                <a:rPr lang="en-US" sz="1600" b="0" i="0" u="none" strike="noStrike" cap="none">
                  <a:solidFill>
                    <a:schemeClr val="lt1"/>
                  </a:solidFill>
                  <a:latin typeface="Source Sans Pro"/>
                  <a:ea typeface="Source Sans Pro"/>
                  <a:cs typeface="Source Sans Pro"/>
                  <a:sym typeface="Source Sans Pro"/>
                </a:rPr>
                <a:t>Pairing stimuli</a:t>
              </a:r>
              <a:endParaRPr sz="1600" b="0" i="0" u="none" strike="noStrike" cap="none">
                <a:solidFill>
                  <a:schemeClr val="lt1"/>
                </a:solidFill>
                <a:latin typeface="Source Sans Pro"/>
                <a:ea typeface="Source Sans Pro"/>
                <a:cs typeface="Source Sans Pro"/>
                <a:sym typeface="Source Sans Pro"/>
              </a:endParaRPr>
            </a:p>
            <a:p>
              <a:pPr marL="171450" marR="0" lvl="1" indent="-171450" algn="l" rtl="0">
                <a:lnSpc>
                  <a:spcPct val="90000"/>
                </a:lnSpc>
                <a:spcBef>
                  <a:spcPts val="240"/>
                </a:spcBef>
                <a:spcAft>
                  <a:spcPts val="240"/>
                </a:spcAft>
                <a:buClr>
                  <a:schemeClr val="lt1"/>
                </a:buClr>
                <a:buSzPts val="1600"/>
                <a:buFont typeface="Source Sans Pro"/>
                <a:buChar char="•"/>
              </a:pPr>
              <a:r>
                <a:rPr lang="en-US" sz="1600" b="0" i="0" u="none" strike="noStrike" cap="none">
                  <a:solidFill>
                    <a:schemeClr val="lt1"/>
                  </a:solidFill>
                  <a:latin typeface="Source Sans Pro"/>
                  <a:ea typeface="Source Sans Pro"/>
                  <a:cs typeface="Source Sans Pro"/>
                  <a:sym typeface="Source Sans Pro"/>
                </a:rPr>
                <a:t>Pavlov’s Dogs </a:t>
              </a:r>
              <a:endParaRPr sz="1600" b="0" i="0" u="none" strike="noStrike" cap="none">
                <a:solidFill>
                  <a:schemeClr val="lt1"/>
                </a:solidFill>
                <a:latin typeface="Source Sans Pro"/>
                <a:ea typeface="Source Sans Pro"/>
                <a:cs typeface="Source Sans Pro"/>
                <a:sym typeface="Source Sans Pro"/>
              </a:endParaRPr>
            </a:p>
          </p:txBody>
        </p:sp>
        <p:sp>
          <p:nvSpPr>
            <p:cNvPr id="666" name="Google Shape;666;p58"/>
            <p:cNvSpPr/>
            <p:nvPr/>
          </p:nvSpPr>
          <p:spPr>
            <a:xfrm>
              <a:off x="3581780" y="320040"/>
              <a:ext cx="1531608" cy="1760220"/>
            </a:xfrm>
            <a:prstGeom prst="roundRect">
              <a:avLst>
                <a:gd name="adj" fmla="val 10000"/>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8"/>
            <p:cNvSpPr/>
            <p:nvPr/>
          </p:nvSpPr>
          <p:spPr>
            <a:xfrm rot="10800000">
              <a:off x="3581780" y="2400299"/>
              <a:ext cx="1531608" cy="2933700"/>
            </a:xfrm>
            <a:prstGeom prst="round2SameRect">
              <a:avLst>
                <a:gd name="adj1" fmla="val 10500"/>
                <a:gd name="adj2" fmla="val 0"/>
              </a:avLst>
            </a:prstGeom>
            <a:solidFill>
              <a:srgbClr val="5DA88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8"/>
            <p:cNvSpPr txBox="1"/>
            <p:nvPr/>
          </p:nvSpPr>
          <p:spPr>
            <a:xfrm>
              <a:off x="3581780" y="2400299"/>
              <a:ext cx="1531608" cy="2933700"/>
            </a:xfrm>
            <a:prstGeom prst="rect">
              <a:avLst/>
            </a:prstGeom>
            <a:noFill/>
            <a:ln>
              <a:noFill/>
            </a:ln>
          </p:spPr>
          <p:txBody>
            <a:bodyPr spcFirstLastPara="1" wrap="square" lIns="113775" tIns="113775" rIns="113775" bIns="113775" anchor="t" anchorCtr="0">
              <a:noAutofit/>
            </a:bodyPr>
            <a:lstStyle/>
            <a:p>
              <a:pPr marL="0" marR="0" lvl="0" indent="0" algn="l" rtl="0">
                <a:lnSpc>
                  <a:spcPct val="90000"/>
                </a:lnSpc>
                <a:spcBef>
                  <a:spcPts val="0"/>
                </a:spcBef>
                <a:spcAft>
                  <a:spcPts val="0"/>
                </a:spcAft>
                <a:buNone/>
              </a:pPr>
              <a:r>
                <a:rPr lang="en-US" sz="1800" b="0" i="0" u="none" strike="noStrike" cap="none">
                  <a:solidFill>
                    <a:schemeClr val="lt1"/>
                  </a:solidFill>
                  <a:latin typeface="Source Sans Pro"/>
                  <a:ea typeface="Source Sans Pro"/>
                  <a:cs typeface="Source Sans Pro"/>
                  <a:sym typeface="Source Sans Pro"/>
                </a:rPr>
                <a:t>Habituation</a:t>
              </a:r>
              <a:endParaRPr sz="1800" b="0" i="0" u="none" strike="noStrike" cap="none">
                <a:solidFill>
                  <a:schemeClr val="lt1"/>
                </a:solidFill>
                <a:latin typeface="Source Sans Pro"/>
                <a:ea typeface="Source Sans Pro"/>
                <a:cs typeface="Source Sans Pro"/>
                <a:sym typeface="Source Sans Pro"/>
              </a:endParaRPr>
            </a:p>
            <a:p>
              <a:pPr marL="171450" marR="0" lvl="1" indent="-171450" algn="l" rtl="0">
                <a:lnSpc>
                  <a:spcPct val="90000"/>
                </a:lnSpc>
                <a:spcBef>
                  <a:spcPts val="630"/>
                </a:spcBef>
                <a:spcAft>
                  <a:spcPts val="0"/>
                </a:spcAft>
                <a:buClr>
                  <a:schemeClr val="lt1"/>
                </a:buClr>
                <a:buSzPts val="1600"/>
                <a:buFont typeface="Source Sans Pro"/>
                <a:buChar char="•"/>
              </a:pPr>
              <a:r>
                <a:rPr lang="en-US" sz="1600" b="0" i="0" u="none" strike="noStrike" cap="none">
                  <a:solidFill>
                    <a:schemeClr val="lt1"/>
                  </a:solidFill>
                  <a:latin typeface="Source Sans Pro"/>
                  <a:ea typeface="Source Sans Pro"/>
                  <a:cs typeface="Source Sans Pro"/>
                  <a:sym typeface="Source Sans Pro"/>
                </a:rPr>
                <a:t>Learning to ignore </a:t>
              </a:r>
              <a:endParaRPr sz="1600" b="0" i="0" u="none" strike="noStrike" cap="none">
                <a:solidFill>
                  <a:schemeClr val="lt1"/>
                </a:solidFill>
                <a:latin typeface="Source Sans Pro"/>
                <a:ea typeface="Source Sans Pro"/>
                <a:cs typeface="Source Sans Pro"/>
                <a:sym typeface="Source Sans Pro"/>
              </a:endParaRPr>
            </a:p>
            <a:p>
              <a:pPr marL="171450" marR="0" lvl="1" indent="-171450" algn="l" rtl="0">
                <a:lnSpc>
                  <a:spcPct val="90000"/>
                </a:lnSpc>
                <a:spcBef>
                  <a:spcPts val="240"/>
                </a:spcBef>
                <a:spcAft>
                  <a:spcPts val="240"/>
                </a:spcAft>
                <a:buClr>
                  <a:schemeClr val="lt1"/>
                </a:buClr>
                <a:buSzPts val="1600"/>
                <a:buFont typeface="Source Sans Pro"/>
                <a:buChar char="•"/>
              </a:pPr>
              <a:r>
                <a:rPr lang="en-US" sz="1600" b="0" i="0" u="none" strike="noStrike" cap="none">
                  <a:solidFill>
                    <a:schemeClr val="lt1"/>
                  </a:solidFill>
                  <a:latin typeface="Source Sans Pro"/>
                  <a:ea typeface="Source Sans Pro"/>
                  <a:cs typeface="Source Sans Pro"/>
                  <a:sym typeface="Source Sans Pro"/>
                </a:rPr>
                <a:t>Dog no longer sees human as threat</a:t>
              </a:r>
              <a:endParaRPr sz="1600" b="0" i="0" u="none" strike="noStrike" cap="none">
                <a:solidFill>
                  <a:schemeClr val="lt1"/>
                </a:solidFill>
                <a:latin typeface="Source Sans Pro"/>
                <a:ea typeface="Source Sans Pro"/>
                <a:cs typeface="Source Sans Pro"/>
                <a:sym typeface="Source Sans Pro"/>
              </a:endParaRPr>
            </a:p>
          </p:txBody>
        </p:sp>
        <p:sp>
          <p:nvSpPr>
            <p:cNvPr id="669" name="Google Shape;669;p58"/>
            <p:cNvSpPr/>
            <p:nvPr/>
          </p:nvSpPr>
          <p:spPr>
            <a:xfrm>
              <a:off x="5266549" y="320040"/>
              <a:ext cx="1531608" cy="1760220"/>
            </a:xfrm>
            <a:prstGeom prst="roundRect">
              <a:avLst>
                <a:gd name="adj" fmla="val 10000"/>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8"/>
            <p:cNvSpPr/>
            <p:nvPr/>
          </p:nvSpPr>
          <p:spPr>
            <a:xfrm rot="10800000">
              <a:off x="5266549" y="2400299"/>
              <a:ext cx="1531608" cy="2933700"/>
            </a:xfrm>
            <a:prstGeom prst="round2SameRect">
              <a:avLst>
                <a:gd name="adj1" fmla="val 10500"/>
                <a:gd name="adj2" fmla="val 0"/>
              </a:avLst>
            </a:prstGeom>
            <a:solidFill>
              <a:srgbClr val="4F6D9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8"/>
            <p:cNvSpPr txBox="1"/>
            <p:nvPr/>
          </p:nvSpPr>
          <p:spPr>
            <a:xfrm>
              <a:off x="5266549" y="2400299"/>
              <a:ext cx="1531608" cy="2933700"/>
            </a:xfrm>
            <a:prstGeom prst="rect">
              <a:avLst/>
            </a:prstGeom>
            <a:noFill/>
            <a:ln>
              <a:noFill/>
            </a:ln>
          </p:spPr>
          <p:txBody>
            <a:bodyPr spcFirstLastPara="1" wrap="square" lIns="170675" tIns="170675" rIns="170675" bIns="170675" anchor="t" anchorCtr="0">
              <a:noAutofit/>
            </a:bodyPr>
            <a:lstStyle/>
            <a:p>
              <a:pPr marL="0" marR="0" lvl="0" indent="0" algn="l" rtl="0">
                <a:lnSpc>
                  <a:spcPct val="90000"/>
                </a:lnSpc>
                <a:spcBef>
                  <a:spcPts val="0"/>
                </a:spcBef>
                <a:spcAft>
                  <a:spcPts val="0"/>
                </a:spcAft>
                <a:buNone/>
              </a:pPr>
              <a:r>
                <a:rPr lang="en-US" sz="2400" b="0" i="0" u="none" strike="noStrike" cap="none">
                  <a:solidFill>
                    <a:schemeClr val="lt1"/>
                  </a:solidFill>
                  <a:latin typeface="Source Sans Pro"/>
                  <a:ea typeface="Source Sans Pro"/>
                  <a:cs typeface="Source Sans Pro"/>
                  <a:sym typeface="Source Sans Pro"/>
                </a:rPr>
                <a:t>Trial and Error</a:t>
              </a:r>
              <a:endParaRPr sz="2400" b="0" i="0" u="none" strike="noStrike" cap="none">
                <a:solidFill>
                  <a:schemeClr val="lt1"/>
                </a:solidFill>
                <a:latin typeface="Source Sans Pro"/>
                <a:ea typeface="Source Sans Pro"/>
                <a:cs typeface="Source Sans Pro"/>
                <a:sym typeface="Source Sans Pro"/>
              </a:endParaRPr>
            </a:p>
            <a:p>
              <a:pPr marL="171450" marR="0" lvl="1" indent="-171450" algn="l" rtl="0">
                <a:lnSpc>
                  <a:spcPct val="90000"/>
                </a:lnSpc>
                <a:spcBef>
                  <a:spcPts val="840"/>
                </a:spcBef>
                <a:spcAft>
                  <a:spcPts val="285"/>
                </a:spcAft>
                <a:buClr>
                  <a:schemeClr val="lt1"/>
                </a:buClr>
                <a:buSzPts val="1900"/>
                <a:buFont typeface="Source Sans Pro"/>
                <a:buChar char="•"/>
              </a:pPr>
              <a:r>
                <a:rPr lang="en-US" sz="1900" b="0" i="0" u="none" strike="noStrike" cap="none">
                  <a:solidFill>
                    <a:schemeClr val="lt1"/>
                  </a:solidFill>
                  <a:latin typeface="Source Sans Pro"/>
                  <a:ea typeface="Source Sans Pro"/>
                  <a:cs typeface="Source Sans Pro"/>
                  <a:sym typeface="Source Sans Pro"/>
                </a:rPr>
                <a:t>Learning by trying</a:t>
              </a:r>
              <a:endParaRPr sz="1900" b="0" i="0" u="none" strike="noStrike" cap="none">
                <a:solidFill>
                  <a:schemeClr val="lt1"/>
                </a:solidFill>
                <a:latin typeface="Source Sans Pro"/>
                <a:ea typeface="Source Sans Pro"/>
                <a:cs typeface="Source Sans Pro"/>
                <a:sym typeface="Source Sans Pro"/>
              </a:endParaRPr>
            </a:p>
          </p:txBody>
        </p:sp>
      </p:grpSp>
      <p:sp>
        <p:nvSpPr>
          <p:cNvPr id="672" name="Google Shape;672;p58"/>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LEARNED BEHAVIOR</a:t>
            </a:r>
            <a:endParaRPr sz="2800" b="0" i="0" u="none" strike="noStrike" cap="none">
              <a:solidFill>
                <a:schemeClr val="dk1"/>
              </a:solidFill>
              <a:latin typeface="Souce Sans Pro"/>
              <a:ea typeface="Souce Sans Pro"/>
              <a:cs typeface="Souce Sans Pro"/>
              <a:sym typeface="Souce Sans Pr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59"/>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SOCIAL BEHAVIOR</a:t>
            </a:r>
            <a:endParaRPr sz="2800" b="0" i="0" u="none" strike="noStrike" cap="none">
              <a:solidFill>
                <a:schemeClr val="dk1"/>
              </a:solidFill>
              <a:latin typeface="Souce Sans Pro"/>
              <a:ea typeface="Souce Sans Pro"/>
              <a:cs typeface="Souce Sans Pro"/>
              <a:sym typeface="Souce Sans Pro"/>
            </a:endParaRPr>
          </a:p>
        </p:txBody>
      </p:sp>
      <p:grpSp>
        <p:nvGrpSpPr>
          <p:cNvPr id="678" name="Google Shape;678;p59"/>
          <p:cNvGrpSpPr/>
          <p:nvPr/>
        </p:nvGrpSpPr>
        <p:grpSpPr>
          <a:xfrm>
            <a:off x="1735648" y="1104095"/>
            <a:ext cx="5917686" cy="5445146"/>
            <a:chOff x="913323" y="3957"/>
            <a:chExt cx="5917686" cy="5445146"/>
          </a:xfrm>
        </p:grpSpPr>
        <p:sp>
          <p:nvSpPr>
            <p:cNvPr id="679" name="Google Shape;679;p59"/>
            <p:cNvSpPr/>
            <p:nvPr/>
          </p:nvSpPr>
          <p:spPr>
            <a:xfrm rot="10800000">
              <a:off x="1670221" y="3957"/>
              <a:ext cx="5128529" cy="1513795"/>
            </a:xfrm>
            <a:prstGeom prst="homePlate">
              <a:avLst>
                <a:gd name="adj" fmla="val 50000"/>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9"/>
            <p:cNvSpPr txBox="1"/>
            <p:nvPr/>
          </p:nvSpPr>
          <p:spPr>
            <a:xfrm>
              <a:off x="1670221" y="3957"/>
              <a:ext cx="5128529" cy="1513795"/>
            </a:xfrm>
            <a:prstGeom prst="rect">
              <a:avLst/>
            </a:prstGeom>
            <a:noFill/>
            <a:ln>
              <a:noFill/>
            </a:ln>
          </p:spPr>
          <p:txBody>
            <a:bodyPr spcFirstLastPara="1" wrap="square" lIns="667525" tIns="118100" rIns="220450" bIns="118100" anchor="t" anchorCtr="0">
              <a:noAutofit/>
            </a:bodyPr>
            <a:lstStyle/>
            <a:p>
              <a:pPr marL="0" marR="0" lvl="0" indent="0" algn="l" rtl="0">
                <a:lnSpc>
                  <a:spcPct val="90000"/>
                </a:lnSpc>
                <a:spcBef>
                  <a:spcPts val="0"/>
                </a:spcBef>
                <a:spcAft>
                  <a:spcPts val="0"/>
                </a:spcAft>
                <a:buNone/>
              </a:pPr>
              <a:r>
                <a:rPr lang="en-US" sz="3100" b="0" i="0" u="none" strike="noStrike" cap="none">
                  <a:solidFill>
                    <a:schemeClr val="dk1"/>
                  </a:solidFill>
                  <a:latin typeface="Source Sans Pro"/>
                  <a:ea typeface="Source Sans Pro"/>
                  <a:cs typeface="Source Sans Pro"/>
                  <a:sym typeface="Source Sans Pro"/>
                </a:rPr>
                <a:t>Communication</a:t>
              </a:r>
              <a:endParaRPr/>
            </a:p>
            <a:p>
              <a:pPr marL="228600" marR="0" lvl="1" indent="-228600" algn="l" rtl="0">
                <a:lnSpc>
                  <a:spcPct val="90000"/>
                </a:lnSpc>
                <a:spcBef>
                  <a:spcPts val="1085"/>
                </a:spcBef>
                <a:spcAft>
                  <a:spcPts val="360"/>
                </a:spcAft>
                <a:buClr>
                  <a:schemeClr val="dk1"/>
                </a:buClr>
                <a:buSzPts val="2400"/>
                <a:buFont typeface="Source Sans Pro"/>
                <a:buChar char="•"/>
              </a:pPr>
              <a:r>
                <a:rPr lang="en-US" sz="2400" b="0" i="0" u="none" strike="noStrike" cap="none">
                  <a:solidFill>
                    <a:schemeClr val="dk1"/>
                  </a:solidFill>
                  <a:latin typeface="Source Sans Pro"/>
                  <a:ea typeface="Source Sans Pro"/>
                  <a:cs typeface="Source Sans Pro"/>
                  <a:sym typeface="Source Sans Pro"/>
                </a:rPr>
                <a:t>Can be with words, signals or chemicals (pheromones)</a:t>
              </a:r>
              <a:endParaRPr/>
            </a:p>
          </p:txBody>
        </p:sp>
        <p:sp>
          <p:nvSpPr>
            <p:cNvPr id="681" name="Google Shape;681;p59"/>
            <p:cNvSpPr/>
            <p:nvPr/>
          </p:nvSpPr>
          <p:spPr>
            <a:xfrm>
              <a:off x="913323" y="3957"/>
              <a:ext cx="1513795" cy="1513795"/>
            </a:xfrm>
            <a:prstGeom prst="ellipse">
              <a:avLst/>
            </a:prstGeom>
            <a:blipFill rotWithShape="1">
              <a:blip r:embed="rId3">
                <a:alphaModFix/>
              </a:blip>
              <a:stretch>
                <a:fillRect/>
              </a:stretch>
            </a:blipFill>
            <a:ln w="254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9"/>
            <p:cNvSpPr/>
            <p:nvPr/>
          </p:nvSpPr>
          <p:spPr>
            <a:xfrm rot="10800000">
              <a:off x="1670221" y="1969633"/>
              <a:ext cx="5128529" cy="1513795"/>
            </a:xfrm>
            <a:prstGeom prst="homePlate">
              <a:avLst>
                <a:gd name="adj" fmla="val 50000"/>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9"/>
            <p:cNvSpPr txBox="1"/>
            <p:nvPr/>
          </p:nvSpPr>
          <p:spPr>
            <a:xfrm>
              <a:off x="1670221" y="1969633"/>
              <a:ext cx="5128529" cy="1513795"/>
            </a:xfrm>
            <a:prstGeom prst="rect">
              <a:avLst/>
            </a:prstGeom>
            <a:noFill/>
            <a:ln>
              <a:noFill/>
            </a:ln>
          </p:spPr>
          <p:txBody>
            <a:bodyPr spcFirstLastPara="1" wrap="square" lIns="667525" tIns="118100" rIns="220450" bIns="118100" anchor="t" anchorCtr="0">
              <a:noAutofit/>
            </a:bodyPr>
            <a:lstStyle/>
            <a:p>
              <a:pPr marL="0" marR="0" lvl="0" indent="0" algn="l" rtl="0">
                <a:lnSpc>
                  <a:spcPct val="90000"/>
                </a:lnSpc>
                <a:spcBef>
                  <a:spcPts val="0"/>
                </a:spcBef>
                <a:spcAft>
                  <a:spcPts val="0"/>
                </a:spcAft>
                <a:buNone/>
              </a:pPr>
              <a:r>
                <a:rPr lang="en-US" sz="3100" b="0" i="0" u="none" strike="noStrike" cap="none">
                  <a:solidFill>
                    <a:schemeClr val="lt1"/>
                  </a:solidFill>
                  <a:latin typeface="Source Sans Pro"/>
                  <a:ea typeface="Source Sans Pro"/>
                  <a:cs typeface="Source Sans Pro"/>
                  <a:sym typeface="Source Sans Pro"/>
                </a:rPr>
                <a:t>Courtship</a:t>
              </a:r>
              <a:endParaRPr sz="3100" b="0" i="0" u="none" strike="noStrike" cap="none">
                <a:solidFill>
                  <a:schemeClr val="lt1"/>
                </a:solidFill>
                <a:latin typeface="Source Sans Pro"/>
                <a:ea typeface="Source Sans Pro"/>
                <a:cs typeface="Source Sans Pro"/>
                <a:sym typeface="Source Sans Pro"/>
              </a:endParaRPr>
            </a:p>
            <a:p>
              <a:pPr marL="228600" marR="0" lvl="1" indent="-228600" algn="l" rtl="0">
                <a:lnSpc>
                  <a:spcPct val="90000"/>
                </a:lnSpc>
                <a:spcBef>
                  <a:spcPts val="1085"/>
                </a:spcBef>
                <a:spcAft>
                  <a:spcPts val="0"/>
                </a:spcAft>
                <a:buClr>
                  <a:schemeClr val="lt1"/>
                </a:buClr>
                <a:buSzPts val="2400"/>
                <a:buFont typeface="Source Sans Pro"/>
                <a:buChar char="•"/>
              </a:pPr>
              <a:r>
                <a:rPr lang="en-US" sz="2400" b="0" i="0" u="none" strike="noStrike" cap="none">
                  <a:solidFill>
                    <a:schemeClr val="lt1"/>
                  </a:solidFill>
                  <a:latin typeface="Source Sans Pro"/>
                  <a:ea typeface="Source Sans Pro"/>
                  <a:cs typeface="Source Sans Pro"/>
                  <a:sym typeface="Source Sans Pro"/>
                </a:rPr>
                <a:t>Behavior to get a mate</a:t>
              </a:r>
              <a:endParaRPr sz="2400" b="0" i="0" u="none" strike="noStrike" cap="none">
                <a:solidFill>
                  <a:schemeClr val="lt1"/>
                </a:solidFill>
                <a:latin typeface="Source Sans Pro"/>
                <a:ea typeface="Source Sans Pro"/>
                <a:cs typeface="Source Sans Pro"/>
                <a:sym typeface="Source Sans Pro"/>
              </a:endParaRPr>
            </a:p>
            <a:p>
              <a:pPr marL="228600" marR="0" lvl="1" indent="-228600" algn="l" rtl="0">
                <a:lnSpc>
                  <a:spcPct val="90000"/>
                </a:lnSpc>
                <a:spcBef>
                  <a:spcPts val="360"/>
                </a:spcBef>
                <a:spcAft>
                  <a:spcPts val="360"/>
                </a:spcAft>
                <a:buClr>
                  <a:schemeClr val="lt1"/>
                </a:buClr>
                <a:buSzPts val="2400"/>
                <a:buFont typeface="Source Sans Pro"/>
                <a:buChar char="•"/>
              </a:pPr>
              <a:r>
                <a:rPr lang="en-US" sz="2400" b="0" i="0" u="none" strike="noStrike" cap="none">
                  <a:solidFill>
                    <a:schemeClr val="lt1"/>
                  </a:solidFill>
                  <a:latin typeface="Source Sans Pro"/>
                  <a:ea typeface="Source Sans Pro"/>
                  <a:cs typeface="Source Sans Pro"/>
                  <a:sym typeface="Source Sans Pro"/>
                </a:rPr>
                <a:t>Dances, songs</a:t>
              </a:r>
              <a:endParaRPr sz="2400" b="0" i="0" u="none" strike="noStrike" cap="none">
                <a:solidFill>
                  <a:schemeClr val="lt1"/>
                </a:solidFill>
                <a:latin typeface="Source Sans Pro"/>
                <a:ea typeface="Source Sans Pro"/>
                <a:cs typeface="Source Sans Pro"/>
                <a:sym typeface="Source Sans Pro"/>
              </a:endParaRPr>
            </a:p>
          </p:txBody>
        </p:sp>
        <p:sp>
          <p:nvSpPr>
            <p:cNvPr id="684" name="Google Shape;684;p59"/>
            <p:cNvSpPr/>
            <p:nvPr/>
          </p:nvSpPr>
          <p:spPr>
            <a:xfrm>
              <a:off x="913323" y="1969633"/>
              <a:ext cx="1513795" cy="1513795"/>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9"/>
            <p:cNvSpPr/>
            <p:nvPr/>
          </p:nvSpPr>
          <p:spPr>
            <a:xfrm rot="10800000">
              <a:off x="1702481" y="3895344"/>
              <a:ext cx="5128529" cy="1513795"/>
            </a:xfrm>
            <a:prstGeom prst="homePlate">
              <a:avLst>
                <a:gd name="adj" fmla="val 50000"/>
              </a:avLst>
            </a:prstGeom>
            <a:solidFill>
              <a:srgbClr val="7B984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9"/>
            <p:cNvSpPr txBox="1"/>
            <p:nvPr/>
          </p:nvSpPr>
          <p:spPr>
            <a:xfrm>
              <a:off x="1702480" y="3895344"/>
              <a:ext cx="5128529" cy="1513795"/>
            </a:xfrm>
            <a:prstGeom prst="rect">
              <a:avLst/>
            </a:prstGeom>
            <a:noFill/>
            <a:ln>
              <a:noFill/>
            </a:ln>
          </p:spPr>
          <p:txBody>
            <a:bodyPr spcFirstLastPara="1" wrap="square" lIns="667525" tIns="118100" rIns="220450" bIns="118100" anchor="t" anchorCtr="0">
              <a:noAutofit/>
            </a:bodyPr>
            <a:lstStyle/>
            <a:p>
              <a:pPr marL="0" marR="0" lvl="0" indent="0" algn="l" rtl="0">
                <a:lnSpc>
                  <a:spcPct val="90000"/>
                </a:lnSpc>
                <a:spcBef>
                  <a:spcPts val="0"/>
                </a:spcBef>
                <a:spcAft>
                  <a:spcPts val="0"/>
                </a:spcAft>
                <a:buNone/>
              </a:pPr>
              <a:r>
                <a:rPr lang="en-US" sz="3100" b="0" i="0" u="none" strike="noStrike" cap="none">
                  <a:solidFill>
                    <a:schemeClr val="lt1"/>
                  </a:solidFill>
                  <a:latin typeface="Source Sans Pro"/>
                  <a:ea typeface="Source Sans Pro"/>
                  <a:cs typeface="Source Sans Pro"/>
                  <a:sym typeface="Source Sans Pro"/>
                </a:rPr>
                <a:t>Territorial</a:t>
              </a:r>
              <a:endParaRPr sz="3100" b="0" i="0" u="none" strike="noStrike" cap="none">
                <a:solidFill>
                  <a:schemeClr val="lt1"/>
                </a:solidFill>
                <a:latin typeface="Source Sans Pro"/>
                <a:ea typeface="Source Sans Pro"/>
                <a:cs typeface="Source Sans Pro"/>
                <a:sym typeface="Source Sans Pro"/>
              </a:endParaRPr>
            </a:p>
            <a:p>
              <a:pPr marL="228600" marR="0" lvl="1" indent="-228600" algn="l" rtl="0">
                <a:lnSpc>
                  <a:spcPct val="90000"/>
                </a:lnSpc>
                <a:spcBef>
                  <a:spcPts val="1085"/>
                </a:spcBef>
                <a:spcAft>
                  <a:spcPts val="0"/>
                </a:spcAft>
                <a:buClr>
                  <a:schemeClr val="lt1"/>
                </a:buClr>
                <a:buSzPts val="2400"/>
                <a:buFont typeface="Source Sans Pro"/>
                <a:buChar char="•"/>
              </a:pPr>
              <a:r>
                <a:rPr lang="en-US" sz="2400" b="0" i="0" u="none" strike="noStrike" cap="none">
                  <a:solidFill>
                    <a:schemeClr val="lt1"/>
                  </a:solidFill>
                  <a:latin typeface="Source Sans Pro"/>
                  <a:ea typeface="Source Sans Pro"/>
                  <a:cs typeface="Source Sans Pro"/>
                  <a:sym typeface="Source Sans Pro"/>
                </a:rPr>
                <a:t>Fighting fish</a:t>
              </a:r>
              <a:endParaRPr/>
            </a:p>
            <a:p>
              <a:pPr marL="228600" marR="0" lvl="1" indent="-76200" algn="l" rtl="0">
                <a:lnSpc>
                  <a:spcPct val="90000"/>
                </a:lnSpc>
                <a:spcBef>
                  <a:spcPts val="360"/>
                </a:spcBef>
                <a:spcAft>
                  <a:spcPts val="360"/>
                </a:spcAft>
                <a:buClr>
                  <a:schemeClr val="dk1"/>
                </a:buClr>
                <a:buSzPts val="2400"/>
                <a:buFont typeface="Source Sans Pro"/>
                <a:buNone/>
              </a:pPr>
              <a:endParaRPr sz="2400" b="0" i="0" u="none" strike="noStrike" cap="none">
                <a:solidFill>
                  <a:schemeClr val="dk1"/>
                </a:solidFill>
                <a:latin typeface="Source Sans Pro"/>
                <a:ea typeface="Source Sans Pro"/>
                <a:cs typeface="Source Sans Pro"/>
                <a:sym typeface="Source Sans Pro"/>
              </a:endParaRPr>
            </a:p>
          </p:txBody>
        </p:sp>
        <p:sp>
          <p:nvSpPr>
            <p:cNvPr id="687" name="Google Shape;687;p59"/>
            <p:cNvSpPr/>
            <p:nvPr/>
          </p:nvSpPr>
          <p:spPr>
            <a:xfrm>
              <a:off x="913323" y="3935308"/>
              <a:ext cx="1513795" cy="1513795"/>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0"/>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ECOLOGY AND ECOSYSTEMS</a:t>
            </a:r>
            <a:endParaRPr sz="2800" b="0" i="0" u="none" strike="noStrike" cap="none">
              <a:solidFill>
                <a:schemeClr val="dk1"/>
              </a:solidFill>
              <a:latin typeface="Souce Sans Pro"/>
              <a:ea typeface="Souce Sans Pro"/>
              <a:cs typeface="Souce Sans Pro"/>
              <a:sym typeface="Souce Sans Pro"/>
            </a:endParaRPr>
          </a:p>
        </p:txBody>
      </p:sp>
      <p:grpSp>
        <p:nvGrpSpPr>
          <p:cNvPr id="693" name="Google Shape;693;p60"/>
          <p:cNvGrpSpPr/>
          <p:nvPr/>
        </p:nvGrpSpPr>
        <p:grpSpPr>
          <a:xfrm>
            <a:off x="389275" y="1320800"/>
            <a:ext cx="7720474" cy="3578328"/>
            <a:chOff x="-198900" y="737"/>
            <a:chExt cx="7720474" cy="3578328"/>
          </a:xfrm>
        </p:grpSpPr>
        <p:sp>
          <p:nvSpPr>
            <p:cNvPr id="694" name="Google Shape;694;p60"/>
            <p:cNvSpPr/>
            <p:nvPr/>
          </p:nvSpPr>
          <p:spPr>
            <a:xfrm rot="5400000">
              <a:off x="-198742" y="199487"/>
              <a:ext cx="1324949" cy="927464"/>
            </a:xfrm>
            <a:prstGeom prst="chevron">
              <a:avLst>
                <a:gd name="adj" fmla="val 50000"/>
              </a:avLst>
            </a:prstGeom>
            <a:gradFill>
              <a:gsLst>
                <a:gs pos="0">
                  <a:srgbClr val="FFAAAA"/>
                </a:gs>
                <a:gs pos="35000">
                  <a:srgbClr val="FFC3C3"/>
                </a:gs>
                <a:gs pos="100000">
                  <a:srgbClr val="FEE9E9"/>
                </a:gs>
              </a:gsLst>
              <a:lin ang="16200000" scaled="0"/>
            </a:gra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0"/>
            <p:cNvSpPr txBox="1"/>
            <p:nvPr/>
          </p:nvSpPr>
          <p:spPr>
            <a:xfrm flipH="1">
              <a:off x="-198825" y="470437"/>
              <a:ext cx="1325100" cy="5487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525"/>
                </a:spcAft>
                <a:buNone/>
              </a:pPr>
              <a:r>
                <a:rPr lang="en-US" sz="1500" b="0" i="0" u="none" strike="noStrike" cap="none">
                  <a:solidFill>
                    <a:schemeClr val="dk1"/>
                  </a:solidFill>
                  <a:latin typeface="Source Sans Pro"/>
                  <a:ea typeface="Source Sans Pro"/>
                  <a:cs typeface="Source Sans Pro"/>
                  <a:sym typeface="Source Sans Pro"/>
                </a:rPr>
                <a:t>Ecosystem</a:t>
              </a:r>
              <a:endParaRPr sz="1500" b="0" i="0" u="none" strike="noStrike" cap="none">
                <a:solidFill>
                  <a:schemeClr val="dk1"/>
                </a:solidFill>
                <a:latin typeface="Source Sans Pro"/>
                <a:ea typeface="Source Sans Pro"/>
                <a:cs typeface="Source Sans Pro"/>
                <a:sym typeface="Source Sans Pro"/>
              </a:endParaRPr>
            </a:p>
          </p:txBody>
        </p:sp>
        <p:sp>
          <p:nvSpPr>
            <p:cNvPr id="696" name="Google Shape;696;p60"/>
            <p:cNvSpPr/>
            <p:nvPr/>
          </p:nvSpPr>
          <p:spPr>
            <a:xfrm rot="5400000">
              <a:off x="3793911" y="-2865700"/>
              <a:ext cx="861217" cy="6594110"/>
            </a:xfrm>
            <a:prstGeom prst="round2SameRect">
              <a:avLst>
                <a:gd name="adj1" fmla="val 16667"/>
                <a:gd name="adj2" fmla="val 0"/>
              </a:avLst>
            </a:prstGeom>
            <a:solidFill>
              <a:schemeClr val="lt1">
                <a:alpha val="89803"/>
              </a:schemeClr>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0"/>
            <p:cNvSpPr txBox="1"/>
            <p:nvPr/>
          </p:nvSpPr>
          <p:spPr>
            <a:xfrm flipH="1">
              <a:off x="1034200" y="737"/>
              <a:ext cx="6339600" cy="1018500"/>
            </a:xfrm>
            <a:prstGeom prst="rect">
              <a:avLst/>
            </a:prstGeom>
            <a:noFill/>
            <a:ln>
              <a:noFill/>
            </a:ln>
          </p:spPr>
          <p:txBody>
            <a:bodyPr spcFirstLastPara="1" wrap="square" lIns="184900" tIns="16500" rIns="16500" bIns="16500" anchor="ctr" anchorCtr="0">
              <a:noAutofit/>
            </a:bodyPr>
            <a:lstStyle/>
            <a:p>
              <a:pPr marL="228600" marR="0" lvl="1" indent="-228600" algn="l" rtl="0">
                <a:lnSpc>
                  <a:spcPct val="90000"/>
                </a:lnSpc>
                <a:spcBef>
                  <a:spcPts val="0"/>
                </a:spcBef>
                <a:spcAft>
                  <a:spcPts val="0"/>
                </a:spcAft>
                <a:buClr>
                  <a:schemeClr val="dk1"/>
                </a:buClr>
                <a:buSzPts val="2600"/>
                <a:buFont typeface="Source Sans Pro"/>
                <a:buChar char="•"/>
              </a:pPr>
              <a:r>
                <a:rPr lang="en-US" sz="2600" b="0" i="0" u="none" strike="noStrike" cap="none">
                  <a:solidFill>
                    <a:schemeClr val="dk1"/>
                  </a:solidFill>
                  <a:latin typeface="Source Sans Pro"/>
                  <a:ea typeface="Source Sans Pro"/>
                  <a:cs typeface="Source Sans Pro"/>
                  <a:sym typeface="Source Sans Pro"/>
                </a:rPr>
                <a:t>Includes abiotic and biotic factors</a:t>
              </a:r>
              <a:endParaRPr sz="2600" b="0" i="0" u="none" strike="noStrike" cap="none">
                <a:solidFill>
                  <a:schemeClr val="dk1"/>
                </a:solidFill>
                <a:latin typeface="Source Sans Pro"/>
                <a:ea typeface="Source Sans Pro"/>
                <a:cs typeface="Source Sans Pro"/>
                <a:sym typeface="Source Sans Pro"/>
              </a:endParaRPr>
            </a:p>
            <a:p>
              <a:pPr marL="228600" marR="0" lvl="1" indent="-228600" algn="l" rtl="0">
                <a:lnSpc>
                  <a:spcPct val="90000"/>
                </a:lnSpc>
                <a:spcBef>
                  <a:spcPts val="390"/>
                </a:spcBef>
                <a:spcAft>
                  <a:spcPts val="390"/>
                </a:spcAft>
                <a:buClr>
                  <a:schemeClr val="dk1"/>
                </a:buClr>
                <a:buSzPts val="2600"/>
                <a:buFont typeface="Source Sans Pro"/>
                <a:buChar char="•"/>
              </a:pPr>
              <a:r>
                <a:rPr lang="en-US" sz="2600" b="0" i="0" u="none" strike="noStrike" cap="none">
                  <a:solidFill>
                    <a:schemeClr val="dk1"/>
                  </a:solidFill>
                  <a:latin typeface="Source Sans Pro"/>
                  <a:ea typeface="Source Sans Pro"/>
                  <a:cs typeface="Source Sans Pro"/>
                  <a:sym typeface="Source Sans Pro"/>
                </a:rPr>
                <a:t>Biomes are examples</a:t>
              </a:r>
              <a:endParaRPr sz="2600" b="0" i="0" u="none" strike="noStrike" cap="none">
                <a:solidFill>
                  <a:schemeClr val="dk1"/>
                </a:solidFill>
                <a:latin typeface="Source Sans Pro"/>
                <a:ea typeface="Source Sans Pro"/>
                <a:cs typeface="Source Sans Pro"/>
                <a:sym typeface="Source Sans Pro"/>
              </a:endParaRPr>
            </a:p>
          </p:txBody>
        </p:sp>
        <p:sp>
          <p:nvSpPr>
            <p:cNvPr id="698" name="Google Shape;698;p60"/>
            <p:cNvSpPr/>
            <p:nvPr/>
          </p:nvSpPr>
          <p:spPr>
            <a:xfrm rot="5400000">
              <a:off x="-198742" y="1326173"/>
              <a:ext cx="1324949" cy="927464"/>
            </a:xfrm>
            <a:prstGeom prst="chevron">
              <a:avLst>
                <a:gd name="adj" fmla="val 50000"/>
              </a:avLst>
            </a:prstGeom>
            <a:gradFill>
              <a:gsLst>
                <a:gs pos="0">
                  <a:srgbClr val="FFE5AD"/>
                </a:gs>
                <a:gs pos="35000">
                  <a:srgbClr val="FFEBC7"/>
                </a:gs>
                <a:gs pos="100000">
                  <a:srgbClr val="FFF8EA"/>
                </a:gs>
              </a:gsLst>
              <a:lin ang="16200000" scaled="0"/>
            </a:gradFill>
            <a:ln w="9525" cap="flat" cmpd="sng">
              <a:solidFill>
                <a:srgbClr val="AE80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0"/>
            <p:cNvSpPr txBox="1"/>
            <p:nvPr/>
          </p:nvSpPr>
          <p:spPr>
            <a:xfrm flipH="1">
              <a:off x="-198900" y="1442762"/>
              <a:ext cx="1325100" cy="6732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525"/>
                </a:spcAft>
                <a:buNone/>
              </a:pPr>
              <a:r>
                <a:rPr lang="en-US" sz="1500" b="0" i="0" u="none" strike="noStrike" cap="none">
                  <a:solidFill>
                    <a:schemeClr val="dk1"/>
                  </a:solidFill>
                  <a:latin typeface="Source Sans Pro"/>
                  <a:ea typeface="Source Sans Pro"/>
                  <a:cs typeface="Source Sans Pro"/>
                  <a:sym typeface="Source Sans Pro"/>
                </a:rPr>
                <a:t>Community</a:t>
              </a:r>
              <a:endParaRPr sz="1500" b="0" i="0" u="none" strike="noStrike" cap="none">
                <a:solidFill>
                  <a:schemeClr val="dk1"/>
                </a:solidFill>
                <a:latin typeface="Source Sans Pro"/>
                <a:ea typeface="Source Sans Pro"/>
                <a:cs typeface="Source Sans Pro"/>
                <a:sym typeface="Source Sans Pro"/>
              </a:endParaRPr>
            </a:p>
          </p:txBody>
        </p:sp>
        <p:sp>
          <p:nvSpPr>
            <p:cNvPr id="700" name="Google Shape;700;p60"/>
            <p:cNvSpPr/>
            <p:nvPr/>
          </p:nvSpPr>
          <p:spPr>
            <a:xfrm rot="5400000">
              <a:off x="3793924" y="-1724506"/>
              <a:ext cx="861300" cy="6594000"/>
            </a:xfrm>
            <a:prstGeom prst="round2SameRect">
              <a:avLst>
                <a:gd name="adj1" fmla="val 16667"/>
                <a:gd name="adj2" fmla="val 0"/>
              </a:avLst>
            </a:prstGeom>
            <a:solidFill>
              <a:schemeClr val="lt1">
                <a:alpha val="89803"/>
              </a:schemeClr>
            </a:solidFill>
            <a:ln w="9525" cap="flat" cmpd="sng">
              <a:solidFill>
                <a:srgbClr val="AE80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0"/>
            <p:cNvSpPr txBox="1"/>
            <p:nvPr/>
          </p:nvSpPr>
          <p:spPr>
            <a:xfrm flipH="1">
              <a:off x="976302" y="1112062"/>
              <a:ext cx="6339600" cy="861300"/>
            </a:xfrm>
            <a:prstGeom prst="rect">
              <a:avLst/>
            </a:prstGeom>
            <a:noFill/>
            <a:ln>
              <a:noFill/>
            </a:ln>
          </p:spPr>
          <p:txBody>
            <a:bodyPr spcFirstLastPara="1" wrap="square" lIns="184900" tIns="16500" rIns="16500" bIns="16500" anchor="ctr" anchorCtr="0">
              <a:noAutofit/>
            </a:bodyPr>
            <a:lstStyle/>
            <a:p>
              <a:pPr marL="228600" marR="0" lvl="1" indent="-228600" algn="l" rtl="0">
                <a:lnSpc>
                  <a:spcPct val="90000"/>
                </a:lnSpc>
                <a:spcBef>
                  <a:spcPts val="0"/>
                </a:spcBef>
                <a:spcAft>
                  <a:spcPts val="390"/>
                </a:spcAft>
                <a:buClr>
                  <a:schemeClr val="dk1"/>
                </a:buClr>
                <a:buSzPts val="2600"/>
                <a:buFont typeface="Source Sans Pro"/>
                <a:buChar char="•"/>
              </a:pPr>
              <a:r>
                <a:rPr lang="en-US" sz="2600" b="0" i="0" u="none" strike="noStrike" cap="none">
                  <a:solidFill>
                    <a:schemeClr val="dk1"/>
                  </a:solidFill>
                  <a:latin typeface="Source Sans Pro"/>
                  <a:ea typeface="Source Sans Pro"/>
                  <a:cs typeface="Source Sans Pro"/>
                  <a:sym typeface="Source Sans Pro"/>
                </a:rPr>
                <a:t>Includes all the LIVING things</a:t>
              </a:r>
              <a:endParaRPr sz="2600" b="0" i="0" u="none" strike="noStrike" cap="none">
                <a:solidFill>
                  <a:schemeClr val="dk1"/>
                </a:solidFill>
                <a:latin typeface="Source Sans Pro"/>
                <a:ea typeface="Source Sans Pro"/>
                <a:cs typeface="Source Sans Pro"/>
                <a:sym typeface="Source Sans Pro"/>
              </a:endParaRPr>
            </a:p>
          </p:txBody>
        </p:sp>
        <p:sp>
          <p:nvSpPr>
            <p:cNvPr id="702" name="Google Shape;702;p60"/>
            <p:cNvSpPr/>
            <p:nvPr/>
          </p:nvSpPr>
          <p:spPr>
            <a:xfrm rot="5400000">
              <a:off x="-198742" y="2452859"/>
              <a:ext cx="1324949" cy="927464"/>
            </a:xfrm>
            <a:prstGeom prst="chevron">
              <a:avLst>
                <a:gd name="adj" fmla="val 50000"/>
              </a:avLst>
            </a:prstGeom>
            <a:gradFill>
              <a:gsLst>
                <a:gs pos="0">
                  <a:srgbClr val="E0F8B9"/>
                </a:gs>
                <a:gs pos="35000">
                  <a:srgbClr val="EAF9CE"/>
                </a:gs>
                <a:gs pos="100000">
                  <a:srgbClr val="F7FEEC"/>
                </a:gs>
              </a:gsLst>
              <a:lin ang="16200000" scaled="0"/>
            </a:gradFill>
            <a:ln w="9525" cap="flat" cmpd="sng">
              <a:solidFill>
                <a:srgbClr val="7B97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0"/>
            <p:cNvSpPr txBox="1"/>
            <p:nvPr/>
          </p:nvSpPr>
          <p:spPr>
            <a:xfrm flipH="1">
              <a:off x="-198900" y="2717878"/>
              <a:ext cx="1325100" cy="3468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525"/>
                </a:spcAft>
                <a:buNone/>
              </a:pPr>
              <a:r>
                <a:rPr lang="en-US" sz="1500" b="0" i="0" u="none" strike="noStrike" cap="none">
                  <a:solidFill>
                    <a:schemeClr val="dk1"/>
                  </a:solidFill>
                  <a:latin typeface="Source Sans Pro"/>
                  <a:ea typeface="Source Sans Pro"/>
                  <a:cs typeface="Source Sans Pro"/>
                  <a:sym typeface="Source Sans Pro"/>
                </a:rPr>
                <a:t>Population</a:t>
              </a:r>
              <a:endParaRPr sz="1500" b="0" i="0" u="none" strike="noStrike" cap="none">
                <a:solidFill>
                  <a:schemeClr val="dk1"/>
                </a:solidFill>
                <a:latin typeface="Source Sans Pro"/>
                <a:ea typeface="Source Sans Pro"/>
                <a:cs typeface="Source Sans Pro"/>
                <a:sym typeface="Source Sans Pro"/>
              </a:endParaRPr>
            </a:p>
          </p:txBody>
        </p:sp>
        <p:sp>
          <p:nvSpPr>
            <p:cNvPr id="704" name="Google Shape;704;p60"/>
            <p:cNvSpPr/>
            <p:nvPr/>
          </p:nvSpPr>
          <p:spPr>
            <a:xfrm rot="5400000">
              <a:off x="3793911" y="-612329"/>
              <a:ext cx="861217" cy="6594110"/>
            </a:xfrm>
            <a:prstGeom prst="round2SameRect">
              <a:avLst>
                <a:gd name="adj1" fmla="val 16667"/>
                <a:gd name="adj2" fmla="val 0"/>
              </a:avLst>
            </a:prstGeom>
            <a:solidFill>
              <a:schemeClr val="lt1">
                <a:alpha val="89803"/>
              </a:schemeClr>
            </a:solidFill>
            <a:ln w="9525" cap="flat" cmpd="sng">
              <a:solidFill>
                <a:srgbClr val="7B97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0"/>
            <p:cNvSpPr txBox="1"/>
            <p:nvPr/>
          </p:nvSpPr>
          <p:spPr>
            <a:xfrm flipH="1">
              <a:off x="850175" y="2254062"/>
              <a:ext cx="6072000" cy="861300"/>
            </a:xfrm>
            <a:prstGeom prst="rect">
              <a:avLst/>
            </a:prstGeom>
            <a:noFill/>
            <a:ln>
              <a:noFill/>
            </a:ln>
          </p:spPr>
          <p:txBody>
            <a:bodyPr spcFirstLastPara="1" wrap="square" lIns="184900" tIns="16500" rIns="16500" bIns="16500" anchor="ctr" anchorCtr="0">
              <a:noAutofit/>
            </a:bodyPr>
            <a:lstStyle/>
            <a:p>
              <a:pPr marL="228600" marR="0" lvl="1" indent="-228600" algn="l" rtl="0">
                <a:lnSpc>
                  <a:spcPct val="90000"/>
                </a:lnSpc>
                <a:spcBef>
                  <a:spcPts val="0"/>
                </a:spcBef>
                <a:spcAft>
                  <a:spcPts val="0"/>
                </a:spcAft>
                <a:buClr>
                  <a:schemeClr val="dk1"/>
                </a:buClr>
                <a:buSzPts val="2600"/>
                <a:buFont typeface="Source Sans Pro"/>
                <a:buChar char="•"/>
              </a:pPr>
              <a:r>
                <a:rPr lang="en-US" sz="2600" b="0" i="0" u="none" strike="noStrike" cap="none">
                  <a:solidFill>
                    <a:schemeClr val="dk1"/>
                  </a:solidFill>
                  <a:latin typeface="Source Sans Pro"/>
                  <a:ea typeface="Source Sans Pro"/>
                  <a:cs typeface="Source Sans Pro"/>
                  <a:sym typeface="Source Sans Pro"/>
                </a:rPr>
                <a:t>All of one species in one </a:t>
              </a:r>
              <a:r>
                <a:rPr lang="en-US" sz="2600">
                  <a:solidFill>
                    <a:schemeClr val="dk1"/>
                  </a:solidFill>
                  <a:latin typeface="Source Sans Pro"/>
                  <a:ea typeface="Source Sans Pro"/>
                  <a:cs typeface="Source Sans Pro"/>
                  <a:sym typeface="Source Sans Pro"/>
                </a:rPr>
                <a:t>area</a:t>
              </a:r>
              <a:endParaRPr sz="2600" b="0" i="0" u="none" strike="noStrike" cap="none">
                <a:solidFill>
                  <a:schemeClr val="dk1"/>
                </a:solidFill>
                <a:latin typeface="Source Sans Pro"/>
                <a:ea typeface="Source Sans Pro"/>
                <a:cs typeface="Source Sans Pro"/>
                <a:sym typeface="Source Sans Pro"/>
              </a:endParaRPr>
            </a:p>
            <a:p>
              <a:pPr marL="228600" marR="0" lvl="1" indent="-228600" algn="l" rtl="0">
                <a:lnSpc>
                  <a:spcPct val="90000"/>
                </a:lnSpc>
                <a:spcBef>
                  <a:spcPts val="390"/>
                </a:spcBef>
                <a:spcAft>
                  <a:spcPts val="390"/>
                </a:spcAft>
                <a:buClr>
                  <a:schemeClr val="dk1"/>
                </a:buClr>
                <a:buSzPts val="2600"/>
                <a:buFont typeface="Source Sans Pro"/>
                <a:buChar char="•"/>
              </a:pPr>
              <a:r>
                <a:rPr lang="en-US" sz="2600" b="0" i="0" u="none" strike="noStrike" cap="none">
                  <a:solidFill>
                    <a:schemeClr val="dk1"/>
                  </a:solidFill>
                  <a:latin typeface="Source Sans Pro"/>
                  <a:ea typeface="Source Sans Pro"/>
                  <a:cs typeface="Source Sans Pro"/>
                  <a:sym typeface="Source Sans Pro"/>
                </a:rPr>
                <a:t>Can reproduce with each other</a:t>
              </a:r>
              <a:endParaRPr sz="2600" b="0" i="0" u="none" strike="noStrike" cap="none">
                <a:solidFill>
                  <a:schemeClr val="dk1"/>
                </a:solidFill>
                <a:latin typeface="Source Sans Pro"/>
                <a:ea typeface="Source Sans Pro"/>
                <a:cs typeface="Source Sans Pro"/>
                <a:sym typeface="Source Sans Pro"/>
              </a:endParaRPr>
            </a:p>
          </p:txBody>
        </p:sp>
      </p:grpSp>
      <p:pic>
        <p:nvPicPr>
          <p:cNvPr id="706" name="Google Shape;706;p60"/>
          <p:cNvPicPr preferRelativeResize="0"/>
          <p:nvPr/>
        </p:nvPicPr>
        <p:blipFill rotWithShape="1">
          <a:blip r:embed="rId3">
            <a:alphaModFix/>
          </a:blip>
          <a:srcRect/>
          <a:stretch/>
        </p:blipFill>
        <p:spPr>
          <a:xfrm>
            <a:off x="6553200" y="3581400"/>
            <a:ext cx="2248746" cy="24383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1"/>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FOOD CHAINS</a:t>
            </a:r>
            <a:endParaRPr sz="2800" b="0" i="0" u="none" strike="noStrike" cap="none">
              <a:solidFill>
                <a:schemeClr val="dk1"/>
              </a:solidFill>
              <a:latin typeface="Souce Sans Pro"/>
              <a:ea typeface="Souce Sans Pro"/>
              <a:cs typeface="Souce Sans Pro"/>
              <a:sym typeface="Souce Sans Pro"/>
            </a:endParaRPr>
          </a:p>
        </p:txBody>
      </p:sp>
      <p:sp>
        <p:nvSpPr>
          <p:cNvPr id="712" name="Google Shape;712;p61"/>
          <p:cNvSpPr txBox="1">
            <a:spLocks noGrp="1"/>
          </p:cNvSpPr>
          <p:nvPr>
            <p:ph type="body" idx="1"/>
          </p:nvPr>
        </p:nvSpPr>
        <p:spPr>
          <a:xfrm>
            <a:off x="822960" y="1100629"/>
            <a:ext cx="4511040" cy="2175972"/>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Font typeface="Arial"/>
              <a:buNone/>
            </a:pPr>
            <a:r>
              <a:rPr lang="en-US" sz="1600" b="1" i="0" u="none" strike="noStrike" cap="none">
                <a:solidFill>
                  <a:schemeClr val="dk1"/>
                </a:solidFill>
                <a:latin typeface="Source Sans Pro"/>
                <a:ea typeface="Source Sans Pro"/>
                <a:cs typeface="Source Sans Pro"/>
                <a:sym typeface="Source Sans Pro"/>
              </a:rPr>
              <a:t>Original source of energy for most chains is the sun</a:t>
            </a:r>
            <a:endParaRPr/>
          </a:p>
          <a:p>
            <a:pPr marL="342900" marR="0" lvl="0" indent="-342900" algn="l" rtl="0">
              <a:lnSpc>
                <a:spcPct val="90000"/>
              </a:lnSpc>
              <a:spcBef>
                <a:spcPts val="800"/>
              </a:spcBef>
              <a:spcAft>
                <a:spcPts val="0"/>
              </a:spcAft>
              <a:buClr>
                <a:schemeClr val="dk1"/>
              </a:buClr>
              <a:buFont typeface="Arial"/>
              <a:buNone/>
            </a:pPr>
            <a:r>
              <a:rPr lang="en-US" sz="1600" b="1" i="0" u="none" strike="noStrike" cap="none">
                <a:solidFill>
                  <a:schemeClr val="dk1"/>
                </a:solidFill>
                <a:latin typeface="Source Sans Pro"/>
                <a:ea typeface="Source Sans Pro"/>
                <a:cs typeface="Source Sans Pro"/>
                <a:sym typeface="Source Sans Pro"/>
              </a:rPr>
              <a:t>1</a:t>
            </a:r>
            <a:r>
              <a:rPr lang="en-US" sz="1600" b="1" i="0" u="none" strike="noStrike" cap="none" baseline="30000">
                <a:solidFill>
                  <a:schemeClr val="dk1"/>
                </a:solidFill>
                <a:latin typeface="Source Sans Pro"/>
                <a:ea typeface="Source Sans Pro"/>
                <a:cs typeface="Source Sans Pro"/>
                <a:sym typeface="Source Sans Pro"/>
              </a:rPr>
              <a:t>st</a:t>
            </a:r>
            <a:r>
              <a:rPr lang="en-US" sz="1600" b="1" i="0" u="none" strike="noStrike" cap="none">
                <a:solidFill>
                  <a:schemeClr val="dk1"/>
                </a:solidFill>
                <a:latin typeface="Source Sans Pro"/>
                <a:ea typeface="Source Sans Pro"/>
                <a:cs typeface="Source Sans Pro"/>
                <a:sym typeface="Source Sans Pro"/>
              </a:rPr>
              <a:t> trophic level is producer</a:t>
            </a:r>
            <a:endParaRPr/>
          </a:p>
          <a:p>
            <a:pPr marL="342900" marR="0" lvl="0" indent="-342900" algn="l" rtl="0">
              <a:lnSpc>
                <a:spcPct val="90000"/>
              </a:lnSpc>
              <a:spcBef>
                <a:spcPts val="800"/>
              </a:spcBef>
              <a:spcAft>
                <a:spcPts val="0"/>
              </a:spcAft>
              <a:buClr>
                <a:schemeClr val="dk1"/>
              </a:buClr>
              <a:buFont typeface="Arial"/>
              <a:buNone/>
            </a:pPr>
            <a:r>
              <a:rPr lang="en-US" sz="1600" b="1" i="0" u="none" strike="noStrike" cap="none">
                <a:solidFill>
                  <a:schemeClr val="dk1"/>
                </a:solidFill>
                <a:latin typeface="Source Sans Pro"/>
                <a:ea typeface="Source Sans Pro"/>
                <a:cs typeface="Source Sans Pro"/>
                <a:sym typeface="Source Sans Pro"/>
              </a:rPr>
              <a:t>2</a:t>
            </a:r>
            <a:r>
              <a:rPr lang="en-US" sz="1600" b="1" i="0" u="none" strike="noStrike" cap="none" baseline="30000">
                <a:solidFill>
                  <a:schemeClr val="dk1"/>
                </a:solidFill>
                <a:latin typeface="Source Sans Pro"/>
                <a:ea typeface="Source Sans Pro"/>
                <a:cs typeface="Source Sans Pro"/>
                <a:sym typeface="Source Sans Pro"/>
              </a:rPr>
              <a:t>nd</a:t>
            </a:r>
            <a:r>
              <a:rPr lang="en-US" sz="1600" b="1" i="0" u="none" strike="noStrike" cap="none">
                <a:solidFill>
                  <a:schemeClr val="dk1"/>
                </a:solidFill>
                <a:latin typeface="Source Sans Pro"/>
                <a:ea typeface="Source Sans Pro"/>
                <a:cs typeface="Source Sans Pro"/>
                <a:sym typeface="Source Sans Pro"/>
              </a:rPr>
              <a:t> trophic level is primary consumer</a:t>
            </a:r>
            <a:endParaRPr/>
          </a:p>
          <a:p>
            <a:pPr marL="342900" marR="0" lvl="0" indent="-342900" algn="l" rtl="0">
              <a:lnSpc>
                <a:spcPct val="90000"/>
              </a:lnSpc>
              <a:spcBef>
                <a:spcPts val="800"/>
              </a:spcBef>
              <a:spcAft>
                <a:spcPts val="0"/>
              </a:spcAft>
              <a:buClr>
                <a:schemeClr val="dk1"/>
              </a:buClr>
              <a:buFont typeface="Arial"/>
              <a:buNone/>
            </a:pPr>
            <a:r>
              <a:rPr lang="en-US" sz="1600" b="1" i="0" u="none" strike="noStrike" cap="none">
                <a:solidFill>
                  <a:schemeClr val="dk1"/>
                </a:solidFill>
                <a:latin typeface="Source Sans Pro"/>
                <a:ea typeface="Source Sans Pro"/>
                <a:cs typeface="Source Sans Pro"/>
                <a:sym typeface="Source Sans Pro"/>
              </a:rPr>
              <a:t>2rd trophic level is secondary consumer</a:t>
            </a:r>
            <a:endParaRPr/>
          </a:p>
          <a:p>
            <a:pPr marL="342900" marR="0" lvl="0" indent="-342900" algn="l" rtl="0">
              <a:lnSpc>
                <a:spcPct val="90000"/>
              </a:lnSpc>
              <a:spcBef>
                <a:spcPts val="800"/>
              </a:spcBef>
              <a:spcAft>
                <a:spcPts val="0"/>
              </a:spcAft>
              <a:buClr>
                <a:schemeClr val="dk1"/>
              </a:buClr>
              <a:buFont typeface="Arial"/>
              <a:buNone/>
            </a:pPr>
            <a:r>
              <a:rPr lang="en-US" sz="1600" b="1" i="0" u="none" strike="noStrike" cap="none">
                <a:solidFill>
                  <a:schemeClr val="dk1"/>
                </a:solidFill>
                <a:latin typeface="Source Sans Pro"/>
                <a:ea typeface="Source Sans Pro"/>
                <a:cs typeface="Source Sans Pro"/>
                <a:sym typeface="Source Sans Pro"/>
              </a:rPr>
              <a:t>Decomposer not shown on chain, but they recycle nutrients</a:t>
            </a:r>
            <a:endParaRPr sz="1600" b="1" i="0" u="none" strike="noStrike" cap="none">
              <a:solidFill>
                <a:schemeClr val="dk1"/>
              </a:solidFill>
              <a:latin typeface="Source Sans Pro"/>
              <a:ea typeface="Source Sans Pro"/>
              <a:cs typeface="Source Sans Pro"/>
              <a:sym typeface="Source Sans Pro"/>
            </a:endParaRPr>
          </a:p>
        </p:txBody>
      </p:sp>
      <p:pic>
        <p:nvPicPr>
          <p:cNvPr id="713" name="Google Shape;713;p61"/>
          <p:cNvPicPr preferRelativeResize="0"/>
          <p:nvPr/>
        </p:nvPicPr>
        <p:blipFill rotWithShape="1">
          <a:blip r:embed="rId3">
            <a:alphaModFix/>
          </a:blip>
          <a:srcRect/>
          <a:stretch/>
        </p:blipFill>
        <p:spPr>
          <a:xfrm>
            <a:off x="533400" y="3733800"/>
            <a:ext cx="4953000" cy="1809750"/>
          </a:xfrm>
          <a:prstGeom prst="rect">
            <a:avLst/>
          </a:prstGeom>
          <a:noFill/>
          <a:ln>
            <a:noFill/>
          </a:ln>
        </p:spPr>
      </p:pic>
      <p:grpSp>
        <p:nvGrpSpPr>
          <p:cNvPr id="714" name="Google Shape;714;p61"/>
          <p:cNvGrpSpPr/>
          <p:nvPr/>
        </p:nvGrpSpPr>
        <p:grpSpPr>
          <a:xfrm>
            <a:off x="5651926" y="990600"/>
            <a:ext cx="2907714" cy="2495550"/>
            <a:chOff x="165526" y="0"/>
            <a:chExt cx="2907714" cy="2495550"/>
          </a:xfrm>
        </p:grpSpPr>
        <p:sp>
          <p:nvSpPr>
            <p:cNvPr id="715" name="Google Shape;715;p61"/>
            <p:cNvSpPr/>
            <p:nvPr/>
          </p:nvSpPr>
          <p:spPr>
            <a:xfrm>
              <a:off x="165526" y="0"/>
              <a:ext cx="2495550" cy="2495550"/>
            </a:xfrm>
            <a:prstGeom prst="triangle">
              <a:avLst>
                <a:gd name="adj" fmla="val 50000"/>
              </a:avLst>
            </a:prstGeom>
            <a:solidFill>
              <a:srgbClr val="7B984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1"/>
            <p:cNvSpPr/>
            <p:nvPr/>
          </p:nvSpPr>
          <p:spPr>
            <a:xfrm>
              <a:off x="1451133" y="250895"/>
              <a:ext cx="1622107" cy="590743"/>
            </a:xfrm>
            <a:prstGeom prst="roundRect">
              <a:avLst>
                <a:gd name="adj" fmla="val 16667"/>
              </a:avLst>
            </a:prstGeom>
            <a:solidFill>
              <a:schemeClr val="lt1">
                <a:alpha val="89803"/>
              </a:schemeClr>
            </a:solidFill>
            <a:ln w="25400" cap="flat" cmpd="sng">
              <a:solidFill>
                <a:srgbClr val="7B984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1"/>
            <p:cNvSpPr txBox="1"/>
            <p:nvPr/>
          </p:nvSpPr>
          <p:spPr>
            <a:xfrm>
              <a:off x="1451133" y="250895"/>
              <a:ext cx="1622107" cy="590743"/>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Source Sans Pro"/>
                  <a:ea typeface="Source Sans Pro"/>
                  <a:cs typeface="Source Sans Pro"/>
                  <a:sym typeface="Source Sans Pro"/>
                </a:rPr>
                <a:t>Secondary Consumer </a:t>
              </a:r>
              <a:endParaRPr/>
            </a:p>
            <a:p>
              <a:pPr marL="0" marR="0" lvl="0" indent="0" algn="ctr" rtl="0">
                <a:lnSpc>
                  <a:spcPct val="90000"/>
                </a:lnSpc>
                <a:spcBef>
                  <a:spcPts val="420"/>
                </a:spcBef>
                <a:spcAft>
                  <a:spcPts val="420"/>
                </a:spcAft>
                <a:buNone/>
              </a:pPr>
              <a:r>
                <a:rPr lang="en-US" sz="1200" b="0" i="0" u="none" strike="noStrike" cap="none">
                  <a:solidFill>
                    <a:schemeClr val="dk1"/>
                  </a:solidFill>
                  <a:latin typeface="Source Sans Pro"/>
                  <a:ea typeface="Source Sans Pro"/>
                  <a:cs typeface="Source Sans Pro"/>
                  <a:sym typeface="Source Sans Pro"/>
                </a:rPr>
                <a:t>(bird)</a:t>
              </a:r>
              <a:endParaRPr sz="1200" b="0" i="0" u="none" strike="noStrike" cap="none">
                <a:solidFill>
                  <a:schemeClr val="dk1"/>
                </a:solidFill>
                <a:latin typeface="Source Sans Pro"/>
                <a:ea typeface="Source Sans Pro"/>
                <a:cs typeface="Source Sans Pro"/>
                <a:sym typeface="Source Sans Pro"/>
              </a:endParaRPr>
            </a:p>
          </p:txBody>
        </p:sp>
        <p:sp>
          <p:nvSpPr>
            <p:cNvPr id="718" name="Google Shape;718;p61"/>
            <p:cNvSpPr/>
            <p:nvPr/>
          </p:nvSpPr>
          <p:spPr>
            <a:xfrm>
              <a:off x="1392835" y="900034"/>
              <a:ext cx="1622107" cy="590743"/>
            </a:xfrm>
            <a:prstGeom prst="roundRect">
              <a:avLst>
                <a:gd name="adj" fmla="val 16667"/>
              </a:avLst>
            </a:prstGeom>
            <a:solidFill>
              <a:schemeClr val="lt1">
                <a:alpha val="89803"/>
              </a:schemeClr>
            </a:solidFill>
            <a:ln w="25400" cap="flat" cmpd="sng">
              <a:solidFill>
                <a:srgbClr val="B1AF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1"/>
            <p:cNvSpPr txBox="1"/>
            <p:nvPr/>
          </p:nvSpPr>
          <p:spPr>
            <a:xfrm>
              <a:off x="1392835" y="900034"/>
              <a:ext cx="1622107" cy="590743"/>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Source Sans Pro"/>
                  <a:ea typeface="Source Sans Pro"/>
                  <a:cs typeface="Source Sans Pro"/>
                  <a:sym typeface="Source Sans Pro"/>
                </a:rPr>
                <a:t>Primary Consumer</a:t>
              </a:r>
              <a:endParaRPr/>
            </a:p>
            <a:p>
              <a:pPr marL="0" marR="0" lvl="0" indent="0" algn="ctr" rtl="0">
                <a:lnSpc>
                  <a:spcPct val="90000"/>
                </a:lnSpc>
                <a:spcBef>
                  <a:spcPts val="420"/>
                </a:spcBef>
                <a:spcAft>
                  <a:spcPts val="420"/>
                </a:spcAft>
                <a:buNone/>
              </a:pPr>
              <a:r>
                <a:rPr lang="en-US" sz="1200" b="0" i="0" u="none" strike="noStrike" cap="none">
                  <a:solidFill>
                    <a:schemeClr val="dk1"/>
                  </a:solidFill>
                  <a:latin typeface="Source Sans Pro"/>
                  <a:ea typeface="Source Sans Pro"/>
                  <a:cs typeface="Source Sans Pro"/>
                  <a:sym typeface="Source Sans Pro"/>
                </a:rPr>
                <a:t>(snail) </a:t>
              </a:r>
              <a:endParaRPr sz="1200" b="0" i="0" u="none" strike="noStrike" cap="none">
                <a:solidFill>
                  <a:schemeClr val="dk1"/>
                </a:solidFill>
                <a:latin typeface="Source Sans Pro"/>
                <a:ea typeface="Source Sans Pro"/>
                <a:cs typeface="Source Sans Pro"/>
                <a:sym typeface="Source Sans Pro"/>
              </a:endParaRPr>
            </a:p>
          </p:txBody>
        </p:sp>
        <p:sp>
          <p:nvSpPr>
            <p:cNvPr id="720" name="Google Shape;720;p61"/>
            <p:cNvSpPr/>
            <p:nvPr/>
          </p:nvSpPr>
          <p:spPr>
            <a:xfrm>
              <a:off x="1386233" y="1613284"/>
              <a:ext cx="1622107" cy="590743"/>
            </a:xfrm>
            <a:prstGeom prst="roundRect">
              <a:avLst>
                <a:gd name="adj" fmla="val 16667"/>
              </a:avLst>
            </a:prstGeom>
            <a:solidFill>
              <a:schemeClr val="lt1">
                <a:alpha val="89803"/>
              </a:schemeClr>
            </a:solidFill>
            <a:ln w="25400" cap="flat" cmpd="sng">
              <a:solidFill>
                <a:srgbClr val="C1AC8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1"/>
            <p:cNvSpPr txBox="1"/>
            <p:nvPr/>
          </p:nvSpPr>
          <p:spPr>
            <a:xfrm>
              <a:off x="1386233" y="1613284"/>
              <a:ext cx="1622107" cy="590743"/>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200" b="0" i="0" u="none" strike="noStrike" cap="none">
                  <a:solidFill>
                    <a:schemeClr val="dk1"/>
                  </a:solidFill>
                  <a:latin typeface="Source Sans Pro"/>
                  <a:ea typeface="Source Sans Pro"/>
                  <a:cs typeface="Source Sans Pro"/>
                  <a:sym typeface="Source Sans Pro"/>
                </a:rPr>
                <a:t>Producer</a:t>
              </a:r>
              <a:endParaRPr/>
            </a:p>
            <a:p>
              <a:pPr marL="0" marR="0" lvl="0" indent="0" algn="ctr" rtl="0">
                <a:lnSpc>
                  <a:spcPct val="90000"/>
                </a:lnSpc>
                <a:spcBef>
                  <a:spcPts val="420"/>
                </a:spcBef>
                <a:spcAft>
                  <a:spcPts val="420"/>
                </a:spcAft>
                <a:buNone/>
              </a:pPr>
              <a:r>
                <a:rPr lang="en-US" sz="1200" b="0" i="0" u="none" strike="noStrike" cap="none">
                  <a:solidFill>
                    <a:schemeClr val="dk1"/>
                  </a:solidFill>
                  <a:latin typeface="Source Sans Pro"/>
                  <a:ea typeface="Source Sans Pro"/>
                  <a:cs typeface="Source Sans Pro"/>
                  <a:sym typeface="Source Sans Pro"/>
                </a:rPr>
                <a:t>(grass)</a:t>
              </a:r>
              <a:endParaRPr sz="1200" b="0" i="0" u="none" strike="noStrike" cap="none">
                <a:solidFill>
                  <a:schemeClr val="dk1"/>
                </a:solidFill>
                <a:latin typeface="Source Sans Pro"/>
                <a:ea typeface="Source Sans Pro"/>
                <a:cs typeface="Source Sans Pro"/>
                <a:sym typeface="Source Sans Pro"/>
              </a:endParaRPr>
            </a:p>
          </p:txBody>
        </p:sp>
      </p:grpSp>
      <p:sp>
        <p:nvSpPr>
          <p:cNvPr id="722" name="Google Shape;722;p61"/>
          <p:cNvSpPr txBox="1"/>
          <p:nvPr/>
        </p:nvSpPr>
        <p:spPr>
          <a:xfrm>
            <a:off x="6248400" y="4114800"/>
            <a:ext cx="21336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Source Sans Pro"/>
                <a:ea typeface="Source Sans Pro"/>
                <a:cs typeface="Source Sans Pro"/>
                <a:sym typeface="Source Sans Pro"/>
              </a:rPr>
              <a:t>Energy is “lost” as you mover “up” the food chain</a:t>
            </a:r>
            <a:endParaRPr sz="1800" b="0" i="0" u="none" strike="noStrike" cap="none">
              <a:solidFill>
                <a:schemeClr val="dk1"/>
              </a:solidFill>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a:off x="822960" y="365760"/>
            <a:ext cx="7521000" cy="5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7"/>
          <p:cNvSpPr txBox="1">
            <a:spLocks noGrp="1"/>
          </p:cNvSpPr>
          <p:nvPr>
            <p:ph type="body" idx="1"/>
          </p:nvPr>
        </p:nvSpPr>
        <p:spPr>
          <a:xfrm>
            <a:off x="822960" y="1097280"/>
            <a:ext cx="3200400" cy="548700"/>
          </a:xfrm>
          <a:prstGeom prst="rect">
            <a:avLst/>
          </a:prstGeom>
        </p:spPr>
        <p:txBody>
          <a:bodyPr spcFirstLastPara="1" wrap="square" lIns="91425" tIns="91425" rIns="91425" bIns="91425" anchor="b" anchorCtr="0">
            <a:noAutofit/>
          </a:bodyPr>
          <a:lstStyle/>
          <a:p>
            <a:pPr marL="0" lvl="0" indent="0" algn="l" rtl="0">
              <a:spcBef>
                <a:spcPts val="800"/>
              </a:spcBef>
              <a:spcAft>
                <a:spcPts val="0"/>
              </a:spcAft>
              <a:buNone/>
            </a:pPr>
            <a:endParaRPr/>
          </a:p>
        </p:txBody>
      </p:sp>
      <p:sp>
        <p:nvSpPr>
          <p:cNvPr id="136" name="Google Shape;136;p17"/>
          <p:cNvSpPr txBox="1">
            <a:spLocks noGrp="1"/>
          </p:cNvSpPr>
          <p:nvPr>
            <p:ph type="body" idx="2"/>
          </p:nvPr>
        </p:nvSpPr>
        <p:spPr>
          <a:xfrm>
            <a:off x="819150" y="1701848"/>
            <a:ext cx="3200400" cy="3108900"/>
          </a:xfrm>
          <a:prstGeom prst="rect">
            <a:avLst/>
          </a:prstGeom>
        </p:spPr>
        <p:txBody>
          <a:bodyPr spcFirstLastPara="1" wrap="square" lIns="91425" tIns="91425" rIns="91425" bIns="91425" anchor="t" anchorCtr="0">
            <a:noAutofit/>
          </a:bodyPr>
          <a:lstStyle/>
          <a:p>
            <a:pPr marL="342900" lvl="0" indent="-342900" algn="l" rtl="0">
              <a:spcBef>
                <a:spcPts val="800"/>
              </a:spcBef>
              <a:spcAft>
                <a:spcPts val="0"/>
              </a:spcAft>
              <a:buNone/>
            </a:pPr>
            <a:endParaRPr/>
          </a:p>
        </p:txBody>
      </p:sp>
      <p:sp>
        <p:nvSpPr>
          <p:cNvPr id="137" name="Google Shape;137;p17"/>
          <p:cNvSpPr txBox="1">
            <a:spLocks noGrp="1"/>
          </p:cNvSpPr>
          <p:nvPr>
            <p:ph type="body" idx="3"/>
          </p:nvPr>
        </p:nvSpPr>
        <p:spPr>
          <a:xfrm>
            <a:off x="4700016" y="1097280"/>
            <a:ext cx="3200400" cy="548700"/>
          </a:xfrm>
          <a:prstGeom prst="rect">
            <a:avLst/>
          </a:prstGeom>
        </p:spPr>
        <p:txBody>
          <a:bodyPr spcFirstLastPara="1" wrap="square" lIns="91425" tIns="91425" rIns="91425" bIns="91425" anchor="b" anchorCtr="0">
            <a:noAutofit/>
          </a:bodyPr>
          <a:lstStyle/>
          <a:p>
            <a:pPr marL="0" lvl="0" indent="0" algn="l" rtl="0">
              <a:spcBef>
                <a:spcPts val="800"/>
              </a:spcBef>
              <a:spcAft>
                <a:spcPts val="0"/>
              </a:spcAft>
              <a:buNone/>
            </a:pPr>
            <a:endParaRPr/>
          </a:p>
        </p:txBody>
      </p:sp>
      <p:sp>
        <p:nvSpPr>
          <p:cNvPr id="138" name="Google Shape;138;p17"/>
          <p:cNvSpPr txBox="1">
            <a:spLocks noGrp="1"/>
          </p:cNvSpPr>
          <p:nvPr>
            <p:ph type="body" idx="4"/>
          </p:nvPr>
        </p:nvSpPr>
        <p:spPr>
          <a:xfrm>
            <a:off x="4700016" y="1701848"/>
            <a:ext cx="3200400" cy="3108900"/>
          </a:xfrm>
          <a:prstGeom prst="rect">
            <a:avLst/>
          </a:prstGeom>
        </p:spPr>
        <p:txBody>
          <a:bodyPr spcFirstLastPara="1" wrap="square" lIns="91425" tIns="91425" rIns="91425" bIns="91425" anchor="t" anchorCtr="0">
            <a:noAutofit/>
          </a:bodyPr>
          <a:lstStyle/>
          <a:p>
            <a:pPr marL="342900" lvl="0" indent="-342900" algn="l" rtl="0">
              <a:spcBef>
                <a:spcPts val="800"/>
              </a:spcBef>
              <a:spcAft>
                <a:spcPts val="0"/>
              </a:spcAft>
              <a:buNone/>
            </a:pPr>
            <a:endParaRPr/>
          </a:p>
        </p:txBody>
      </p:sp>
      <p:pic>
        <p:nvPicPr>
          <p:cNvPr id="139" name="Google Shape;139;p17"/>
          <p:cNvPicPr preferRelativeResize="0"/>
          <p:nvPr/>
        </p:nvPicPr>
        <p:blipFill>
          <a:blip r:embed="rId3">
            <a:alphaModFix/>
          </a:blip>
          <a:stretch>
            <a:fillRect/>
          </a:stretch>
        </p:blipFill>
        <p:spPr>
          <a:xfrm>
            <a:off x="0" y="82425"/>
            <a:ext cx="9143999" cy="66231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62"/>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SYMBIOSIS</a:t>
            </a:r>
            <a:endParaRPr sz="2800" b="0" i="0" u="none" strike="noStrike" cap="none">
              <a:solidFill>
                <a:schemeClr val="dk1"/>
              </a:solidFill>
              <a:latin typeface="Souce Sans Pro"/>
              <a:ea typeface="Souce Sans Pro"/>
              <a:cs typeface="Souce Sans Pro"/>
              <a:sym typeface="Souce Sans Pro"/>
            </a:endParaRPr>
          </a:p>
        </p:txBody>
      </p:sp>
      <p:grpSp>
        <p:nvGrpSpPr>
          <p:cNvPr id="728" name="Google Shape;728;p62"/>
          <p:cNvGrpSpPr/>
          <p:nvPr/>
        </p:nvGrpSpPr>
        <p:grpSpPr>
          <a:xfrm>
            <a:off x="822325" y="1100138"/>
            <a:ext cx="7788275" cy="5376861"/>
            <a:chOff x="0" y="0"/>
            <a:chExt cx="7788275" cy="5376861"/>
          </a:xfrm>
        </p:grpSpPr>
        <p:sp>
          <p:nvSpPr>
            <p:cNvPr id="729" name="Google Shape;729;p62"/>
            <p:cNvSpPr/>
            <p:nvPr/>
          </p:nvSpPr>
          <p:spPr>
            <a:xfrm>
              <a:off x="0" y="0"/>
              <a:ext cx="7788275" cy="2419587"/>
            </a:xfrm>
            <a:prstGeom prst="roundRect">
              <a:avLst>
                <a:gd name="adj" fmla="val 10000"/>
              </a:avLst>
            </a:prstGeom>
            <a:solidFill>
              <a:srgbClr val="F2CBCB">
                <a:alpha val="89803"/>
              </a:srgbClr>
            </a:solidFill>
            <a:ln w="25400" cap="flat" cmpd="sng">
              <a:solidFill>
                <a:srgbClr val="F2CB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2"/>
            <p:cNvSpPr/>
            <p:nvPr/>
          </p:nvSpPr>
          <p:spPr>
            <a:xfrm>
              <a:off x="233648" y="322611"/>
              <a:ext cx="2287805" cy="1774364"/>
            </a:xfrm>
            <a:prstGeom prst="roundRect">
              <a:avLst>
                <a:gd name="adj" fmla="val 10000"/>
              </a:avLst>
            </a:prstGeom>
            <a:blipFill rotWithShape="1">
              <a:blip r:embed="rId3">
                <a:alphaModFix/>
              </a:blip>
              <a:stretch>
                <a:fillRect t="-22999" b="-22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2"/>
            <p:cNvSpPr/>
            <p:nvPr/>
          </p:nvSpPr>
          <p:spPr>
            <a:xfrm rot="10800000">
              <a:off x="233648" y="2419587"/>
              <a:ext cx="2287805" cy="2957274"/>
            </a:xfrm>
            <a:prstGeom prst="round2SameRect">
              <a:avLst>
                <a:gd name="adj1" fmla="val 10500"/>
                <a:gd name="adj2" fmla="val 0"/>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2"/>
            <p:cNvSpPr txBox="1"/>
            <p:nvPr/>
          </p:nvSpPr>
          <p:spPr>
            <a:xfrm>
              <a:off x="233648" y="2419587"/>
              <a:ext cx="2287805" cy="2957274"/>
            </a:xfrm>
            <a:prstGeom prst="rect">
              <a:avLst/>
            </a:prstGeom>
            <a:noFill/>
            <a:ln>
              <a:noFill/>
            </a:ln>
          </p:spPr>
          <p:txBody>
            <a:bodyPr spcFirstLastPara="1" wrap="square" lIns="113775" tIns="113775" rIns="113775" bIns="113775" anchor="t" anchorCtr="0">
              <a:noAutofit/>
            </a:bodyPr>
            <a:lstStyle/>
            <a:p>
              <a:pPr marL="0" marR="0" lvl="0" indent="0" algn="l" rtl="0">
                <a:lnSpc>
                  <a:spcPct val="90000"/>
                </a:lnSpc>
                <a:spcBef>
                  <a:spcPts val="0"/>
                </a:spcBef>
                <a:spcAft>
                  <a:spcPts val="0"/>
                </a:spcAft>
                <a:buNone/>
              </a:pPr>
              <a:r>
                <a:rPr lang="en-US" sz="1600" b="0" i="0" u="none" strike="noStrike" cap="none">
                  <a:solidFill>
                    <a:schemeClr val="lt1"/>
                  </a:solidFill>
                  <a:latin typeface="Source Sans Pro"/>
                  <a:ea typeface="Source Sans Pro"/>
                  <a:cs typeface="Source Sans Pro"/>
                  <a:sym typeface="Source Sans Pro"/>
                </a:rPr>
                <a:t>Mutualism</a:t>
              </a:r>
              <a:endParaRPr sz="16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56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n </a:t>
              </a:r>
              <a:r>
                <a:rPr lang="en-US" sz="1200" b="1" i="0" u="none" strike="noStrike" cap="none">
                  <a:solidFill>
                    <a:schemeClr val="lt1"/>
                  </a:solidFill>
                  <a:latin typeface="Source Sans Pro"/>
                  <a:ea typeface="Source Sans Pro"/>
                  <a:cs typeface="Source Sans Pro"/>
                  <a:sym typeface="Source Sans Pro"/>
                </a:rPr>
                <a:t>mutualism</a:t>
              </a:r>
              <a:r>
                <a:rPr lang="en-US" sz="1200" b="0" i="0" u="none" strike="noStrike" cap="none">
                  <a:solidFill>
                    <a:schemeClr val="lt1"/>
                  </a:solidFill>
                  <a:latin typeface="Source Sans Pro"/>
                  <a:ea typeface="Source Sans Pro"/>
                  <a:cs typeface="Source Sans Pro"/>
                  <a:sym typeface="Source Sans Pro"/>
                </a:rPr>
                <a:t>, BOTH organisms BENEFIT</a:t>
              </a:r>
              <a:endParaRPr sz="12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this is a + / + relationship</a:t>
              </a:r>
              <a:endParaRPr sz="12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The picture shows </a:t>
              </a:r>
              <a:r>
                <a:rPr lang="en-US" sz="1200" b="0" i="1" u="none" strike="noStrike" cap="none">
                  <a:solidFill>
                    <a:schemeClr val="lt1"/>
                  </a:solidFill>
                  <a:latin typeface="Source Sans Pro"/>
                  <a:ea typeface="Source Sans Pro"/>
                  <a:cs typeface="Source Sans Pro"/>
                  <a:sym typeface="Source Sans Pro"/>
                </a:rPr>
                <a:t>E. coli</a:t>
              </a:r>
              <a:r>
                <a:rPr lang="en-US" sz="1200" b="1" i="0" u="none" strike="noStrike" cap="none">
                  <a:solidFill>
                    <a:schemeClr val="lt1"/>
                  </a:solidFill>
                  <a:latin typeface="Source Sans Pro"/>
                  <a:ea typeface="Source Sans Pro"/>
                  <a:cs typeface="Source Sans Pro"/>
                  <a:sym typeface="Source Sans Pro"/>
                </a:rPr>
                <a:t>, </a:t>
              </a:r>
              <a:r>
                <a:rPr lang="en-US" sz="1200" b="0" i="0" u="none" strike="noStrike" cap="none">
                  <a:solidFill>
                    <a:schemeClr val="lt1"/>
                  </a:solidFill>
                  <a:latin typeface="Source Sans Pro"/>
                  <a:ea typeface="Source Sans Pro"/>
                  <a:cs typeface="Source Sans Pro"/>
                  <a:sym typeface="Source Sans Pro"/>
                </a:rPr>
                <a:t>a type of bacteria that live in your intestine. </a:t>
              </a:r>
              <a:endParaRPr sz="12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180"/>
                </a:spcBef>
                <a:spcAft>
                  <a:spcPts val="18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The bacteria get a place to live; we get the vitamin K they make.  This is good for both.</a:t>
              </a:r>
              <a:endParaRPr sz="1200" b="0" i="0" u="none" strike="noStrike" cap="none">
                <a:solidFill>
                  <a:schemeClr val="lt1"/>
                </a:solidFill>
                <a:latin typeface="Source Sans Pro"/>
                <a:ea typeface="Source Sans Pro"/>
                <a:cs typeface="Source Sans Pro"/>
                <a:sym typeface="Source Sans Pro"/>
              </a:endParaRPr>
            </a:p>
          </p:txBody>
        </p:sp>
        <p:sp>
          <p:nvSpPr>
            <p:cNvPr id="733" name="Google Shape;733;p62"/>
            <p:cNvSpPr/>
            <p:nvPr/>
          </p:nvSpPr>
          <p:spPr>
            <a:xfrm>
              <a:off x="2750234" y="322611"/>
              <a:ext cx="2287805" cy="1774364"/>
            </a:xfrm>
            <a:prstGeom prst="roundRect">
              <a:avLst>
                <a:gd name="adj" fmla="val 10000"/>
              </a:avLst>
            </a:prstGeom>
            <a:blipFill rotWithShape="1">
              <a:blip r:embed="rId4">
                <a:alphaModFix/>
              </a:blip>
              <a:stretch>
                <a:fillRect t="-40998" b="-40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62"/>
            <p:cNvSpPr/>
            <p:nvPr/>
          </p:nvSpPr>
          <p:spPr>
            <a:xfrm rot="10800000">
              <a:off x="2750234" y="2419587"/>
              <a:ext cx="2287805" cy="2957274"/>
            </a:xfrm>
            <a:prstGeom prst="round2SameRect">
              <a:avLst>
                <a:gd name="adj1" fmla="val 10500"/>
                <a:gd name="adj2" fmla="val 0"/>
              </a:avLst>
            </a:prstGeom>
            <a:solidFill>
              <a:srgbClr val="AE802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62"/>
            <p:cNvSpPr txBox="1"/>
            <p:nvPr/>
          </p:nvSpPr>
          <p:spPr>
            <a:xfrm>
              <a:off x="2750234" y="2419587"/>
              <a:ext cx="2287805" cy="2957274"/>
            </a:xfrm>
            <a:prstGeom prst="rect">
              <a:avLst/>
            </a:prstGeom>
            <a:noFill/>
            <a:ln>
              <a:noFill/>
            </a:ln>
          </p:spPr>
          <p:txBody>
            <a:bodyPr spcFirstLastPara="1" wrap="square" lIns="113775" tIns="113775" rIns="113775" bIns="113775" anchor="t" anchorCtr="0">
              <a:noAutofit/>
            </a:bodyPr>
            <a:lstStyle/>
            <a:p>
              <a:pPr marL="0" marR="0" lvl="0" indent="0" algn="l" rtl="0">
                <a:lnSpc>
                  <a:spcPct val="90000"/>
                </a:lnSpc>
                <a:spcBef>
                  <a:spcPts val="0"/>
                </a:spcBef>
                <a:spcAft>
                  <a:spcPts val="0"/>
                </a:spcAft>
                <a:buNone/>
              </a:pPr>
              <a:r>
                <a:rPr lang="en-US" sz="1600" b="0" i="0" u="none" strike="noStrike" cap="none">
                  <a:solidFill>
                    <a:schemeClr val="lt1"/>
                  </a:solidFill>
                  <a:latin typeface="Source Sans Pro"/>
                  <a:ea typeface="Source Sans Pro"/>
                  <a:cs typeface="Source Sans Pro"/>
                  <a:sym typeface="Source Sans Pro"/>
                </a:rPr>
                <a:t>Parasitism</a:t>
              </a:r>
              <a:endParaRPr sz="16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56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In </a:t>
              </a:r>
              <a:r>
                <a:rPr lang="en-US" sz="1200" b="1" i="0" u="none" strike="noStrike" cap="none">
                  <a:solidFill>
                    <a:schemeClr val="lt1"/>
                  </a:solidFill>
                  <a:latin typeface="Source Sans Pro"/>
                  <a:ea typeface="Source Sans Pro"/>
                  <a:cs typeface="Source Sans Pro"/>
                  <a:sym typeface="Source Sans Pro"/>
                </a:rPr>
                <a:t>parasitism</a:t>
              </a:r>
              <a:r>
                <a:rPr lang="en-US" sz="1200" b="0" i="0" u="none" strike="noStrike" cap="none">
                  <a:solidFill>
                    <a:schemeClr val="lt1"/>
                  </a:solidFill>
                  <a:latin typeface="Source Sans Pro"/>
                  <a:ea typeface="Source Sans Pro"/>
                  <a:cs typeface="Source Sans Pro"/>
                  <a:sym typeface="Source Sans Pro"/>
                </a:rPr>
                <a:t>, the PARASITE BENEFITS by getting food and shelter from the HOST</a:t>
              </a:r>
              <a:endParaRPr sz="12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This is a + / - relationship</a:t>
              </a:r>
              <a:endParaRPr sz="12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180"/>
                </a:spcBef>
                <a:spcAft>
                  <a:spcPts val="18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In the example shown, the TICK is the parasite and feeds off of the blood of the human HOST.  This is good for the tick, but bad for the human.</a:t>
              </a:r>
              <a:br>
                <a:rPr lang="en-US" sz="1200" b="0" i="0" u="none" strike="noStrike" cap="none">
                  <a:solidFill>
                    <a:schemeClr val="lt1"/>
                  </a:solidFill>
                  <a:latin typeface="Source Sans Pro"/>
                  <a:ea typeface="Source Sans Pro"/>
                  <a:cs typeface="Source Sans Pro"/>
                  <a:sym typeface="Source Sans Pro"/>
                </a:rPr>
              </a:br>
              <a:endParaRPr sz="1200" b="0" i="0" u="none" strike="noStrike" cap="none">
                <a:solidFill>
                  <a:schemeClr val="lt1"/>
                </a:solidFill>
                <a:latin typeface="Source Sans Pro"/>
                <a:ea typeface="Source Sans Pro"/>
                <a:cs typeface="Source Sans Pro"/>
                <a:sym typeface="Source Sans Pro"/>
              </a:endParaRPr>
            </a:p>
          </p:txBody>
        </p:sp>
        <p:sp>
          <p:nvSpPr>
            <p:cNvPr id="736" name="Google Shape;736;p62"/>
            <p:cNvSpPr/>
            <p:nvPr/>
          </p:nvSpPr>
          <p:spPr>
            <a:xfrm>
              <a:off x="5266820" y="322611"/>
              <a:ext cx="2287805" cy="1774364"/>
            </a:xfrm>
            <a:prstGeom prst="roundRect">
              <a:avLst>
                <a:gd name="adj" fmla="val 10000"/>
              </a:avLst>
            </a:prstGeom>
            <a:blipFill rotWithShape="1">
              <a:blip r:embed="rId5">
                <a:alphaModFix/>
              </a:blip>
              <a:stretch>
                <a:fillRect t="-11999" b="-1199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62"/>
            <p:cNvSpPr/>
            <p:nvPr/>
          </p:nvSpPr>
          <p:spPr>
            <a:xfrm rot="10800000">
              <a:off x="5266820" y="2419587"/>
              <a:ext cx="2287805" cy="2957274"/>
            </a:xfrm>
            <a:prstGeom prst="round2SameRect">
              <a:avLst>
                <a:gd name="adj1" fmla="val 10500"/>
                <a:gd name="adj2" fmla="val 0"/>
              </a:avLst>
            </a:prstGeom>
            <a:solidFill>
              <a:srgbClr val="7B974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62"/>
            <p:cNvSpPr txBox="1"/>
            <p:nvPr/>
          </p:nvSpPr>
          <p:spPr>
            <a:xfrm>
              <a:off x="5266820" y="2419587"/>
              <a:ext cx="2287805" cy="2957274"/>
            </a:xfrm>
            <a:prstGeom prst="rect">
              <a:avLst/>
            </a:prstGeom>
            <a:noFill/>
            <a:ln>
              <a:noFill/>
            </a:ln>
          </p:spPr>
          <p:txBody>
            <a:bodyPr spcFirstLastPara="1" wrap="square" lIns="113775" tIns="113775" rIns="113775" bIns="113775" anchor="t" anchorCtr="0">
              <a:noAutofit/>
            </a:bodyPr>
            <a:lstStyle/>
            <a:p>
              <a:pPr marL="0" marR="0" lvl="0" indent="0" algn="l" rtl="0">
                <a:lnSpc>
                  <a:spcPct val="90000"/>
                </a:lnSpc>
                <a:spcBef>
                  <a:spcPts val="0"/>
                </a:spcBef>
                <a:spcAft>
                  <a:spcPts val="0"/>
                </a:spcAft>
                <a:buNone/>
              </a:pPr>
              <a:r>
                <a:rPr lang="en-US" sz="1600" b="0" i="0" u="none" strike="noStrike" cap="none">
                  <a:solidFill>
                    <a:schemeClr val="lt1"/>
                  </a:solidFill>
                  <a:latin typeface="Source Sans Pro"/>
                  <a:ea typeface="Source Sans Pro"/>
                  <a:cs typeface="Source Sans Pro"/>
                  <a:sym typeface="Source Sans Pro"/>
                </a:rPr>
                <a:t>Commensalism</a:t>
              </a:r>
              <a:endParaRPr sz="16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56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In </a:t>
              </a:r>
              <a:r>
                <a:rPr lang="en-US" sz="1200" b="1" i="0" u="none" strike="noStrike" cap="none">
                  <a:solidFill>
                    <a:schemeClr val="lt1"/>
                  </a:solidFill>
                  <a:latin typeface="Source Sans Pro"/>
                  <a:ea typeface="Source Sans Pro"/>
                  <a:cs typeface="Source Sans Pro"/>
                  <a:sym typeface="Source Sans Pro"/>
                </a:rPr>
                <a:t>commensalism</a:t>
              </a:r>
              <a:r>
                <a:rPr lang="en-US" sz="1200" b="0" i="0" u="none" strike="noStrike" cap="none">
                  <a:solidFill>
                    <a:schemeClr val="lt1"/>
                  </a:solidFill>
                  <a:latin typeface="Source Sans Pro"/>
                  <a:ea typeface="Source Sans Pro"/>
                  <a:cs typeface="Source Sans Pro"/>
                  <a:sym typeface="Source Sans Pro"/>
                </a:rPr>
                <a:t>, one organism BENEFITS while the other is NOT AFFECTED</a:t>
              </a:r>
              <a:endParaRPr sz="12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180"/>
                </a:spcBef>
                <a:spcAft>
                  <a:spcPts val="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This is a  +/ 0 relationship</a:t>
              </a:r>
              <a:endParaRPr sz="1200" b="0" i="0" u="none" strike="noStrike" cap="none">
                <a:solidFill>
                  <a:schemeClr val="lt1"/>
                </a:solidFill>
                <a:latin typeface="Source Sans Pro"/>
                <a:ea typeface="Source Sans Pro"/>
                <a:cs typeface="Source Sans Pro"/>
                <a:sym typeface="Source Sans Pro"/>
              </a:endParaRPr>
            </a:p>
            <a:p>
              <a:pPr marL="114300" marR="0" lvl="1" indent="-114300" algn="l" rtl="0">
                <a:lnSpc>
                  <a:spcPct val="90000"/>
                </a:lnSpc>
                <a:spcBef>
                  <a:spcPts val="180"/>
                </a:spcBef>
                <a:spcAft>
                  <a:spcPts val="180"/>
                </a:spcAft>
                <a:buClr>
                  <a:schemeClr val="lt1"/>
                </a:buClr>
                <a:buSzPts val="1200"/>
                <a:buFont typeface="Source Sans Pro"/>
                <a:buChar char="•"/>
              </a:pPr>
              <a:r>
                <a:rPr lang="en-US" sz="1200" b="0" i="0" u="none" strike="noStrike" cap="none">
                  <a:solidFill>
                    <a:schemeClr val="lt1"/>
                  </a:solidFill>
                  <a:latin typeface="Source Sans Pro"/>
                  <a:ea typeface="Source Sans Pro"/>
                  <a:cs typeface="Source Sans Pro"/>
                  <a:sym typeface="Source Sans Pro"/>
                </a:rPr>
                <a:t>The picture above shows orchids living in trees.  This is good for the orchid, because it allows the orchid to get sunlight. It doesn't affect the tree, because the orchid doesn't help or hurt it.</a:t>
              </a:r>
              <a:endParaRPr sz="1200" b="0" i="0" u="none" strike="noStrike" cap="none">
                <a:solidFill>
                  <a:schemeClr val="lt1"/>
                </a:solidFill>
                <a:latin typeface="Source Sans Pro"/>
                <a:ea typeface="Source Sans Pro"/>
                <a:cs typeface="Source Sans Pro"/>
                <a:sym typeface="Source Sans Pro"/>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63"/>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PREDATION</a:t>
            </a:r>
            <a:endParaRPr sz="2800" b="0" i="0" u="none" strike="noStrike" cap="none">
              <a:solidFill>
                <a:schemeClr val="dk1"/>
              </a:solidFill>
              <a:latin typeface="Souce Sans Pro"/>
              <a:ea typeface="Souce Sans Pro"/>
              <a:cs typeface="Souce Sans Pro"/>
              <a:sym typeface="Souce Sans Pro"/>
            </a:endParaRPr>
          </a:p>
        </p:txBody>
      </p:sp>
      <p:sp>
        <p:nvSpPr>
          <p:cNvPr id="744" name="Google Shape;744;p63"/>
          <p:cNvSpPr txBox="1">
            <a:spLocks noGrp="1"/>
          </p:cNvSpPr>
          <p:nvPr>
            <p:ph type="body" idx="1"/>
          </p:nvPr>
        </p:nvSpPr>
        <p:spPr>
          <a:xfrm>
            <a:off x="822960" y="1100628"/>
            <a:ext cx="7520940" cy="357984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b="1" i="0" u="none" strike="noStrike" cap="none">
                <a:solidFill>
                  <a:schemeClr val="dk1"/>
                </a:solidFill>
                <a:latin typeface="Source Sans Pro"/>
                <a:ea typeface="Source Sans Pro"/>
                <a:cs typeface="Source Sans Pro"/>
                <a:sym typeface="Source Sans Pro"/>
              </a:rPr>
              <a:t>Predator EATS Prey</a:t>
            </a:r>
            <a:endParaRPr sz="2000" b="1" i="0" u="none" strike="noStrike" cap="none">
              <a:solidFill>
                <a:schemeClr val="dk1"/>
              </a:solidFill>
              <a:latin typeface="Source Sans Pro"/>
              <a:ea typeface="Source Sans Pro"/>
              <a:cs typeface="Source Sans Pro"/>
              <a:sym typeface="Source Sans Pro"/>
            </a:endParaRPr>
          </a:p>
          <a:p>
            <a:pPr marL="342900" marR="0" lvl="0" indent="-342900" algn="l" rtl="0">
              <a:spcBef>
                <a:spcPts val="800"/>
              </a:spcBef>
              <a:spcAft>
                <a:spcPts val="0"/>
              </a:spcAft>
              <a:buClr>
                <a:schemeClr val="dk1"/>
              </a:buClr>
              <a:buSzPts val="2000"/>
              <a:buFont typeface="Arial"/>
              <a:buChar char="•"/>
            </a:pPr>
            <a:r>
              <a:rPr lang="en-US" sz="2000" b="1" i="0" u="none" strike="noStrike" cap="none">
                <a:solidFill>
                  <a:schemeClr val="dk1"/>
                </a:solidFill>
                <a:latin typeface="Source Sans Pro"/>
                <a:ea typeface="Source Sans Pro"/>
                <a:cs typeface="Source Sans Pro"/>
                <a:sym typeface="Source Sans Pro"/>
              </a:rPr>
              <a:t>The populations cycle</a:t>
            </a:r>
            <a:endParaRPr/>
          </a:p>
          <a:p>
            <a:pPr marL="342900" marR="0" lvl="0" indent="-342900" algn="l" rtl="0">
              <a:spcBef>
                <a:spcPts val="800"/>
              </a:spcBef>
              <a:spcAft>
                <a:spcPts val="0"/>
              </a:spcAft>
              <a:buClr>
                <a:schemeClr val="dk1"/>
              </a:buClr>
              <a:buSzPts val="2000"/>
              <a:buFont typeface="Arial"/>
              <a:buChar char="•"/>
            </a:pPr>
            <a:r>
              <a:rPr lang="en-US" sz="2000" b="1" i="0" u="none" strike="noStrike" cap="none">
                <a:solidFill>
                  <a:schemeClr val="dk1"/>
                </a:solidFill>
                <a:latin typeface="Source Sans Pro"/>
                <a:ea typeface="Source Sans Pro"/>
                <a:cs typeface="Source Sans Pro"/>
                <a:sym typeface="Source Sans Pro"/>
              </a:rPr>
              <a:t>Predator has lower curve</a:t>
            </a:r>
            <a:endParaRPr/>
          </a:p>
          <a:p>
            <a:pPr marL="402336" marR="0" lvl="2" indent="-173736" algn="l" rtl="0">
              <a:spcBef>
                <a:spcPts val="300"/>
              </a:spcBef>
              <a:spcAft>
                <a:spcPts val="0"/>
              </a:spcAft>
              <a:buClr>
                <a:schemeClr val="accent2"/>
              </a:buClr>
              <a:buSzPts val="2000"/>
              <a:buFont typeface="Arial"/>
              <a:buChar char="•"/>
            </a:pPr>
            <a:r>
              <a:rPr lang="en-US" sz="2000" b="0" i="0" u="none" strike="noStrike" cap="none">
                <a:solidFill>
                  <a:schemeClr val="dk1"/>
                </a:solidFill>
                <a:latin typeface="Source Sans Pro"/>
                <a:ea typeface="Source Sans Pro"/>
                <a:cs typeface="Source Sans Pro"/>
                <a:sym typeface="Source Sans Pro"/>
              </a:rPr>
              <a:t>There can’t be more predators </a:t>
            </a:r>
            <a:br>
              <a:rPr lang="en-US" sz="2000" b="0" i="0" u="none" strike="noStrike" cap="none">
                <a:solidFill>
                  <a:schemeClr val="dk1"/>
                </a:solidFill>
                <a:latin typeface="Source Sans Pro"/>
                <a:ea typeface="Source Sans Pro"/>
                <a:cs typeface="Source Sans Pro"/>
                <a:sym typeface="Source Sans Pro"/>
              </a:rPr>
            </a:br>
            <a:r>
              <a:rPr lang="en-US" sz="2000" b="0" i="0" u="none" strike="noStrike" cap="none">
                <a:solidFill>
                  <a:schemeClr val="dk1"/>
                </a:solidFill>
                <a:latin typeface="Source Sans Pro"/>
                <a:ea typeface="Source Sans Pro"/>
                <a:cs typeface="Source Sans Pro"/>
                <a:sym typeface="Source Sans Pro"/>
              </a:rPr>
              <a:t>than prey</a:t>
            </a:r>
            <a:endParaRPr/>
          </a:p>
          <a:p>
            <a:pPr marL="342900" marR="0" lvl="0" indent="-241300" algn="l" rtl="0">
              <a:spcBef>
                <a:spcPts val="800"/>
              </a:spcBef>
              <a:spcAft>
                <a:spcPts val="0"/>
              </a:spcAft>
              <a:buClr>
                <a:schemeClr val="dk1"/>
              </a:buClr>
              <a:buSzPts val="1600"/>
              <a:buFont typeface="Arial"/>
              <a:buNone/>
            </a:pPr>
            <a:endParaRPr sz="1600" b="1" i="0" u="none" strike="noStrike" cap="none">
              <a:solidFill>
                <a:schemeClr val="dk1"/>
              </a:solidFill>
              <a:latin typeface="Source Sans Pro"/>
              <a:ea typeface="Source Sans Pro"/>
              <a:cs typeface="Source Sans Pro"/>
              <a:sym typeface="Source Sans Pro"/>
            </a:endParaRPr>
          </a:p>
        </p:txBody>
      </p:sp>
      <p:pic>
        <p:nvPicPr>
          <p:cNvPr id="745" name="Google Shape;745;p63"/>
          <p:cNvPicPr preferRelativeResize="0"/>
          <p:nvPr/>
        </p:nvPicPr>
        <p:blipFill rotWithShape="1">
          <a:blip r:embed="rId3">
            <a:alphaModFix/>
          </a:blip>
          <a:srcRect/>
          <a:stretch/>
        </p:blipFill>
        <p:spPr>
          <a:xfrm>
            <a:off x="533400" y="3733800"/>
            <a:ext cx="4770813" cy="2705100"/>
          </a:xfrm>
          <a:prstGeom prst="rect">
            <a:avLst/>
          </a:prstGeom>
          <a:noFill/>
          <a:ln>
            <a:noFill/>
          </a:ln>
        </p:spPr>
      </p:pic>
      <p:pic>
        <p:nvPicPr>
          <p:cNvPr id="746" name="Google Shape;746;p63"/>
          <p:cNvPicPr preferRelativeResize="0"/>
          <p:nvPr/>
        </p:nvPicPr>
        <p:blipFill rotWithShape="1">
          <a:blip r:embed="rId4">
            <a:alphaModFix/>
          </a:blip>
          <a:srcRect/>
          <a:stretch/>
        </p:blipFill>
        <p:spPr>
          <a:xfrm>
            <a:off x="5029200" y="1066800"/>
            <a:ext cx="3444149" cy="25908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64"/>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POPULATION GROWTH</a:t>
            </a:r>
            <a:endParaRPr sz="2800" b="0" i="0" u="none" strike="noStrike" cap="none">
              <a:solidFill>
                <a:schemeClr val="dk1"/>
              </a:solidFill>
              <a:latin typeface="Souce Sans Pro"/>
              <a:ea typeface="Souce Sans Pro"/>
              <a:cs typeface="Souce Sans Pro"/>
              <a:sym typeface="Souce Sans Pro"/>
            </a:endParaRPr>
          </a:p>
        </p:txBody>
      </p:sp>
      <p:sp>
        <p:nvSpPr>
          <p:cNvPr id="752" name="Google Shape;752;p64"/>
          <p:cNvSpPr txBox="1">
            <a:spLocks noGrp="1"/>
          </p:cNvSpPr>
          <p:nvPr>
            <p:ph type="body" idx="1"/>
          </p:nvPr>
        </p:nvSpPr>
        <p:spPr>
          <a:xfrm>
            <a:off x="822960" y="1097280"/>
            <a:ext cx="3200400" cy="54864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EXPONENTIAL GROWTH</a:t>
            </a:r>
            <a:endParaRPr/>
          </a:p>
        </p:txBody>
      </p:sp>
      <p:sp>
        <p:nvSpPr>
          <p:cNvPr id="753" name="Google Shape;753;p64"/>
          <p:cNvSpPr txBox="1">
            <a:spLocks noGrp="1"/>
          </p:cNvSpPr>
          <p:nvPr>
            <p:ph type="body" idx="2"/>
          </p:nvPr>
        </p:nvSpPr>
        <p:spPr>
          <a:xfrm>
            <a:off x="819150" y="1701848"/>
            <a:ext cx="3200400" cy="310896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Font typeface="Arial"/>
              <a:buNone/>
            </a:pPr>
            <a:r>
              <a:rPr lang="en-US" sz="2400" b="1" i="0" u="none" strike="noStrike" cap="none">
                <a:solidFill>
                  <a:schemeClr val="dk1"/>
                </a:solidFill>
                <a:latin typeface="Source Sans Pro"/>
                <a:ea typeface="Source Sans Pro"/>
                <a:cs typeface="Source Sans Pro"/>
                <a:sym typeface="Source Sans Pro"/>
              </a:rPr>
              <a:t>J-curve</a:t>
            </a:r>
            <a:endParaRPr/>
          </a:p>
          <a:p>
            <a:pPr marL="342900" marR="0" lvl="0" indent="-342900" algn="l" rtl="0">
              <a:spcBef>
                <a:spcPts val="800"/>
              </a:spcBef>
              <a:spcAft>
                <a:spcPts val="0"/>
              </a:spcAft>
              <a:buClr>
                <a:schemeClr val="dk1"/>
              </a:buClr>
              <a:buFont typeface="Arial"/>
              <a:buNone/>
            </a:pPr>
            <a:r>
              <a:rPr lang="en-US" sz="2400" b="1" i="0" u="none" strike="noStrike" cap="none">
                <a:solidFill>
                  <a:schemeClr val="dk1"/>
                </a:solidFill>
                <a:latin typeface="Source Sans Pro"/>
                <a:ea typeface="Source Sans Pro"/>
                <a:cs typeface="Source Sans Pro"/>
                <a:sym typeface="Source Sans Pro"/>
              </a:rPr>
              <a:t>Occurs when unlimited resources are available</a:t>
            </a:r>
            <a:endParaRPr sz="2400" b="1" i="0" u="none" strike="noStrike" cap="none">
              <a:solidFill>
                <a:schemeClr val="dk1"/>
              </a:solidFill>
              <a:latin typeface="Source Sans Pro"/>
              <a:ea typeface="Source Sans Pro"/>
              <a:cs typeface="Source Sans Pro"/>
              <a:sym typeface="Source Sans Pro"/>
            </a:endParaRPr>
          </a:p>
        </p:txBody>
      </p:sp>
      <p:sp>
        <p:nvSpPr>
          <p:cNvPr id="754" name="Google Shape;754;p64"/>
          <p:cNvSpPr txBox="1">
            <a:spLocks noGrp="1"/>
          </p:cNvSpPr>
          <p:nvPr>
            <p:ph type="body" idx="3"/>
          </p:nvPr>
        </p:nvSpPr>
        <p:spPr>
          <a:xfrm>
            <a:off x="4700016" y="1097280"/>
            <a:ext cx="3200400" cy="54864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LOGISTIC GROWTH</a:t>
            </a:r>
            <a:endParaRPr sz="1400" b="0" i="0" u="none" strike="noStrike" cap="none">
              <a:solidFill>
                <a:schemeClr val="dk1"/>
              </a:solidFill>
              <a:latin typeface="Source Sans Pro"/>
              <a:ea typeface="Source Sans Pro"/>
              <a:cs typeface="Source Sans Pro"/>
              <a:sym typeface="Source Sans Pro"/>
            </a:endParaRPr>
          </a:p>
        </p:txBody>
      </p:sp>
      <p:sp>
        <p:nvSpPr>
          <p:cNvPr id="755" name="Google Shape;755;p64"/>
          <p:cNvSpPr txBox="1">
            <a:spLocks noGrp="1"/>
          </p:cNvSpPr>
          <p:nvPr>
            <p:ph type="body" idx="4"/>
          </p:nvPr>
        </p:nvSpPr>
        <p:spPr>
          <a:xfrm>
            <a:off x="4700016" y="1701848"/>
            <a:ext cx="3200400" cy="310896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Font typeface="Arial"/>
              <a:buNone/>
            </a:pPr>
            <a:r>
              <a:rPr lang="en-US" sz="2400" b="1" i="0" u="none" strike="noStrike" cap="none">
                <a:solidFill>
                  <a:schemeClr val="dk1"/>
                </a:solidFill>
                <a:latin typeface="Source Sans Pro"/>
                <a:ea typeface="Source Sans Pro"/>
                <a:cs typeface="Source Sans Pro"/>
                <a:sym typeface="Source Sans Pro"/>
              </a:rPr>
              <a:t>S-curve</a:t>
            </a:r>
            <a:endParaRPr/>
          </a:p>
          <a:p>
            <a:pPr marL="342900" marR="0" lvl="0" indent="-342900" algn="l" rtl="0">
              <a:spcBef>
                <a:spcPts val="800"/>
              </a:spcBef>
              <a:spcAft>
                <a:spcPts val="0"/>
              </a:spcAft>
              <a:buClr>
                <a:schemeClr val="dk1"/>
              </a:buClr>
              <a:buFont typeface="Arial"/>
              <a:buNone/>
            </a:pPr>
            <a:r>
              <a:rPr lang="en-US" sz="2400" b="1" i="0" u="none" strike="noStrike" cap="none">
                <a:solidFill>
                  <a:schemeClr val="dk1"/>
                </a:solidFill>
                <a:latin typeface="Source Sans Pro"/>
                <a:ea typeface="Source Sans Pro"/>
                <a:cs typeface="Source Sans Pro"/>
                <a:sym typeface="Source Sans Pro"/>
              </a:rPr>
              <a:t>Occurs because resources are limited</a:t>
            </a:r>
            <a:endParaRPr/>
          </a:p>
          <a:p>
            <a:pPr marL="342900" marR="0" lvl="0" indent="-342900" algn="l" rtl="0">
              <a:spcBef>
                <a:spcPts val="800"/>
              </a:spcBef>
              <a:spcAft>
                <a:spcPts val="0"/>
              </a:spcAft>
              <a:buClr>
                <a:schemeClr val="dk1"/>
              </a:buClr>
              <a:buFont typeface="Arial"/>
              <a:buNone/>
            </a:pPr>
            <a:r>
              <a:rPr lang="en-US" sz="2400" b="1" i="0" u="none" strike="noStrike" cap="none">
                <a:solidFill>
                  <a:schemeClr val="dk1"/>
                </a:solidFill>
                <a:latin typeface="Source Sans Pro"/>
                <a:ea typeface="Source Sans Pro"/>
                <a:cs typeface="Source Sans Pro"/>
                <a:sym typeface="Source Sans Pro"/>
              </a:rPr>
              <a:t>Carrying capacity reached</a:t>
            </a:r>
            <a:endParaRPr sz="2400" b="1" i="0" u="none" strike="noStrike" cap="none">
              <a:solidFill>
                <a:schemeClr val="dk1"/>
              </a:solidFill>
              <a:latin typeface="Source Sans Pro"/>
              <a:ea typeface="Source Sans Pro"/>
              <a:cs typeface="Source Sans Pro"/>
              <a:sym typeface="Source Sans Pro"/>
            </a:endParaRPr>
          </a:p>
        </p:txBody>
      </p:sp>
      <p:pic>
        <p:nvPicPr>
          <p:cNvPr id="756" name="Google Shape;756;p64"/>
          <p:cNvPicPr preferRelativeResize="0"/>
          <p:nvPr/>
        </p:nvPicPr>
        <p:blipFill rotWithShape="1">
          <a:blip r:embed="rId3">
            <a:alphaModFix/>
          </a:blip>
          <a:srcRect/>
          <a:stretch/>
        </p:blipFill>
        <p:spPr>
          <a:xfrm>
            <a:off x="304800" y="3657600"/>
            <a:ext cx="4267200" cy="257960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65"/>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HUMAN POPULATION GROWTH</a:t>
            </a:r>
            <a:endParaRPr sz="2800" b="0" i="0" u="none" strike="noStrike" cap="none">
              <a:solidFill>
                <a:schemeClr val="dk1"/>
              </a:solidFill>
              <a:latin typeface="Souce Sans Pro"/>
              <a:ea typeface="Souce Sans Pro"/>
              <a:cs typeface="Souce Sans Pro"/>
              <a:sym typeface="Souce Sans Pro"/>
            </a:endParaRPr>
          </a:p>
        </p:txBody>
      </p:sp>
      <p:sp>
        <p:nvSpPr>
          <p:cNvPr id="762" name="Google Shape;762;p65"/>
          <p:cNvSpPr txBox="1">
            <a:spLocks noGrp="1"/>
          </p:cNvSpPr>
          <p:nvPr>
            <p:ph type="body" idx="1"/>
          </p:nvPr>
        </p:nvSpPr>
        <p:spPr>
          <a:xfrm>
            <a:off x="822960" y="1100629"/>
            <a:ext cx="4053840" cy="133777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Font typeface="Arial"/>
              <a:buNone/>
            </a:pPr>
            <a:r>
              <a:rPr lang="en-US" sz="2400" b="1" i="0" u="none" strike="noStrike" cap="none">
                <a:solidFill>
                  <a:schemeClr val="dk1"/>
                </a:solidFill>
                <a:latin typeface="Source Sans Pro"/>
                <a:ea typeface="Source Sans Pro"/>
                <a:cs typeface="Source Sans Pro"/>
                <a:sym typeface="Source Sans Pro"/>
              </a:rPr>
              <a:t>Overpopulation of humans leads to</a:t>
            </a:r>
            <a:endParaRPr/>
          </a:p>
          <a:p>
            <a:pPr marL="342900" marR="0" lvl="0" indent="-342900" algn="l" rtl="0">
              <a:spcBef>
                <a:spcPts val="80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Destruction of habitats (pollution and/or destroying)</a:t>
            </a:r>
            <a:endParaRPr/>
          </a:p>
          <a:p>
            <a:pPr marL="342900" marR="0" lvl="0" indent="-342900" algn="l" rtl="0">
              <a:spcBef>
                <a:spcPts val="80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Loss of biodiversity</a:t>
            </a:r>
            <a:endParaRPr/>
          </a:p>
          <a:p>
            <a:pPr marL="342900" marR="0" lvl="0" indent="-342900" algn="l" rtl="0">
              <a:spcBef>
                <a:spcPts val="80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Introduced species</a:t>
            </a:r>
            <a:endParaRPr/>
          </a:p>
          <a:p>
            <a:pPr marL="402336" marR="0" lvl="2" indent="-173736" algn="l" rtl="0">
              <a:spcBef>
                <a:spcPts val="300"/>
              </a:spcBef>
              <a:spcAft>
                <a:spcPts val="0"/>
              </a:spcAft>
              <a:buClr>
                <a:schemeClr val="accent2"/>
              </a:buClr>
              <a:buSzPts val="2400"/>
              <a:buFont typeface="Arial"/>
              <a:buChar char="•"/>
            </a:pPr>
            <a:r>
              <a:rPr lang="en-US" sz="2400" b="0" i="0" u="none" strike="noStrike" cap="none">
                <a:solidFill>
                  <a:schemeClr val="dk1"/>
                </a:solidFill>
                <a:latin typeface="Source Sans Pro"/>
                <a:ea typeface="Source Sans Pro"/>
                <a:cs typeface="Source Sans Pro"/>
                <a:sym typeface="Source Sans Pro"/>
              </a:rPr>
              <a:t>Outcompete native</a:t>
            </a:r>
            <a:br>
              <a:rPr lang="en-US" sz="2400" b="0" i="0" u="none" strike="noStrike" cap="none">
                <a:solidFill>
                  <a:schemeClr val="dk1"/>
                </a:solidFill>
                <a:latin typeface="Source Sans Pro"/>
                <a:ea typeface="Source Sans Pro"/>
                <a:cs typeface="Source Sans Pro"/>
                <a:sym typeface="Source Sans Pro"/>
              </a:rPr>
            </a:br>
            <a:r>
              <a:rPr lang="en-US" sz="2400" b="0" i="0" u="none" strike="noStrike" cap="none">
                <a:solidFill>
                  <a:schemeClr val="dk1"/>
                </a:solidFill>
                <a:latin typeface="Source Sans Pro"/>
                <a:ea typeface="Source Sans Pro"/>
                <a:cs typeface="Source Sans Pro"/>
                <a:sym typeface="Source Sans Pro"/>
              </a:rPr>
              <a:t>species</a:t>
            </a:r>
            <a:endParaRPr/>
          </a:p>
        </p:txBody>
      </p:sp>
      <p:pic>
        <p:nvPicPr>
          <p:cNvPr id="763" name="Google Shape;763;p65"/>
          <p:cNvPicPr preferRelativeResize="0"/>
          <p:nvPr/>
        </p:nvPicPr>
        <p:blipFill rotWithShape="1">
          <a:blip r:embed="rId3">
            <a:alphaModFix/>
          </a:blip>
          <a:srcRect/>
          <a:stretch/>
        </p:blipFill>
        <p:spPr>
          <a:xfrm>
            <a:off x="4001085" y="2590800"/>
            <a:ext cx="5002293" cy="3753214"/>
          </a:xfrm>
          <a:prstGeom prst="rect">
            <a:avLst/>
          </a:prstGeom>
          <a:noFill/>
          <a:ln>
            <a:noFill/>
          </a:ln>
        </p:spPr>
      </p:pic>
      <p:pic>
        <p:nvPicPr>
          <p:cNvPr id="764" name="Google Shape;764;p65"/>
          <p:cNvPicPr preferRelativeResize="0"/>
          <p:nvPr/>
        </p:nvPicPr>
        <p:blipFill rotWithShape="1">
          <a:blip r:embed="rId4">
            <a:alphaModFix/>
          </a:blip>
          <a:srcRect/>
          <a:stretch/>
        </p:blipFill>
        <p:spPr>
          <a:xfrm>
            <a:off x="6248400" y="228600"/>
            <a:ext cx="1662112" cy="21431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66"/>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CARBON CYCLE</a:t>
            </a:r>
            <a:endParaRPr sz="2800" b="0" i="0" u="none" strike="noStrike" cap="none">
              <a:solidFill>
                <a:schemeClr val="dk1"/>
              </a:solidFill>
              <a:latin typeface="Souce Sans Pro"/>
              <a:ea typeface="Souce Sans Pro"/>
              <a:cs typeface="Souce Sans Pro"/>
              <a:sym typeface="Souce Sans Pro"/>
            </a:endParaRPr>
          </a:p>
        </p:txBody>
      </p:sp>
      <p:sp>
        <p:nvSpPr>
          <p:cNvPr id="770" name="Google Shape;770;p66"/>
          <p:cNvSpPr txBox="1">
            <a:spLocks noGrp="1"/>
          </p:cNvSpPr>
          <p:nvPr>
            <p:ph type="body" idx="1"/>
          </p:nvPr>
        </p:nvSpPr>
        <p:spPr>
          <a:xfrm>
            <a:off x="822960" y="1100628"/>
            <a:ext cx="7520940" cy="357984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600"/>
              <a:buFont typeface="Arial"/>
              <a:buChar char="•"/>
            </a:pPr>
            <a:r>
              <a:rPr lang="en-US" sz="1600" b="1" i="0" u="none" strike="noStrike" cap="none">
                <a:solidFill>
                  <a:schemeClr val="dk1"/>
                </a:solidFill>
                <a:latin typeface="Source Sans Pro"/>
                <a:ea typeface="Source Sans Pro"/>
                <a:cs typeface="Source Sans Pro"/>
                <a:sym typeface="Source Sans Pro"/>
              </a:rPr>
              <a:t>Cycling of carbon and oxygen</a:t>
            </a:r>
            <a:endParaRPr/>
          </a:p>
          <a:p>
            <a:pPr marL="342900" marR="0" lvl="0" indent="-342900" algn="l" rtl="0">
              <a:spcBef>
                <a:spcPts val="800"/>
              </a:spcBef>
              <a:spcAft>
                <a:spcPts val="0"/>
              </a:spcAft>
              <a:buClr>
                <a:schemeClr val="dk1"/>
              </a:buClr>
              <a:buSzPts val="1600"/>
              <a:buFont typeface="Arial"/>
              <a:buChar char="•"/>
            </a:pPr>
            <a:r>
              <a:rPr lang="en-US" sz="1600" b="1" i="0" u="none" strike="noStrike" cap="none">
                <a:solidFill>
                  <a:schemeClr val="dk1"/>
                </a:solidFill>
                <a:latin typeface="Source Sans Pro"/>
                <a:ea typeface="Source Sans Pro"/>
                <a:cs typeface="Source Sans Pro"/>
                <a:sym typeface="Source Sans Pro"/>
              </a:rPr>
              <a:t>Three main processes</a:t>
            </a:r>
            <a:endParaRPr/>
          </a:p>
          <a:p>
            <a:pPr marL="402336" marR="0" lvl="2" indent="-173736" algn="l" rtl="0">
              <a:spcBef>
                <a:spcPts val="300"/>
              </a:spcBef>
              <a:spcAft>
                <a:spcPts val="0"/>
              </a:spcAft>
              <a:buClr>
                <a:schemeClr val="accent2"/>
              </a:buClr>
              <a:buSzPts val="1600"/>
              <a:buFont typeface="Arial"/>
              <a:buChar char="•"/>
            </a:pPr>
            <a:r>
              <a:rPr lang="en-US" sz="1600" b="0" i="0" u="none" strike="noStrike" cap="none">
                <a:solidFill>
                  <a:schemeClr val="dk1"/>
                </a:solidFill>
                <a:latin typeface="Source Sans Pro"/>
                <a:ea typeface="Source Sans Pro"/>
                <a:cs typeface="Source Sans Pro"/>
                <a:sym typeface="Source Sans Pro"/>
              </a:rPr>
              <a:t>Photosynthesis – plants use carbon dioxide; produce oxygen</a:t>
            </a:r>
            <a:endParaRPr/>
          </a:p>
          <a:p>
            <a:pPr marL="402336" marR="0" lvl="2" indent="-173736" algn="l" rtl="0">
              <a:spcBef>
                <a:spcPts val="300"/>
              </a:spcBef>
              <a:spcAft>
                <a:spcPts val="0"/>
              </a:spcAft>
              <a:buClr>
                <a:schemeClr val="accent2"/>
              </a:buClr>
              <a:buSzPts val="1600"/>
              <a:buFont typeface="Arial"/>
              <a:buChar char="•"/>
            </a:pPr>
            <a:r>
              <a:rPr lang="en-US" sz="1600" b="0" i="0" u="none" strike="noStrike" cap="none">
                <a:solidFill>
                  <a:schemeClr val="dk1"/>
                </a:solidFill>
                <a:latin typeface="Source Sans Pro"/>
                <a:ea typeface="Source Sans Pro"/>
                <a:cs typeface="Source Sans Pro"/>
                <a:sym typeface="Source Sans Pro"/>
              </a:rPr>
              <a:t>Respiration – uses oxygen, produces carbon dioxide (both plants and animals)</a:t>
            </a:r>
            <a:endParaRPr/>
          </a:p>
          <a:p>
            <a:pPr marL="402336" marR="0" lvl="2" indent="-173736" algn="l" rtl="0">
              <a:spcBef>
                <a:spcPts val="300"/>
              </a:spcBef>
              <a:spcAft>
                <a:spcPts val="0"/>
              </a:spcAft>
              <a:buClr>
                <a:schemeClr val="accent2"/>
              </a:buClr>
              <a:buSzPts val="1600"/>
              <a:buFont typeface="Arial"/>
              <a:buChar char="•"/>
            </a:pPr>
            <a:r>
              <a:rPr lang="en-US" sz="1600" b="0" i="0" u="none" strike="noStrike" cap="none">
                <a:solidFill>
                  <a:schemeClr val="dk1"/>
                </a:solidFill>
                <a:latin typeface="Source Sans Pro"/>
                <a:ea typeface="Source Sans Pro"/>
                <a:cs typeface="Source Sans Pro"/>
                <a:sym typeface="Source Sans Pro"/>
              </a:rPr>
              <a:t>Combustion – burning – releases more carbon dioxide</a:t>
            </a:r>
            <a:endParaRPr sz="1600" b="0" i="0" u="none" strike="noStrike" cap="none">
              <a:solidFill>
                <a:schemeClr val="dk1"/>
              </a:solidFill>
              <a:latin typeface="Source Sans Pro"/>
              <a:ea typeface="Source Sans Pro"/>
              <a:cs typeface="Source Sans Pro"/>
              <a:sym typeface="Source Sans Pro"/>
            </a:endParaRPr>
          </a:p>
        </p:txBody>
      </p:sp>
      <p:pic>
        <p:nvPicPr>
          <p:cNvPr id="771" name="Google Shape;771;p66"/>
          <p:cNvPicPr preferRelativeResize="0"/>
          <p:nvPr/>
        </p:nvPicPr>
        <p:blipFill rotWithShape="1">
          <a:blip r:embed="rId3">
            <a:alphaModFix/>
          </a:blip>
          <a:srcRect/>
          <a:stretch/>
        </p:blipFill>
        <p:spPr>
          <a:xfrm>
            <a:off x="838200" y="2971800"/>
            <a:ext cx="3371850" cy="2638425"/>
          </a:xfrm>
          <a:prstGeom prst="rect">
            <a:avLst/>
          </a:prstGeom>
          <a:noFill/>
          <a:ln>
            <a:noFill/>
          </a:ln>
        </p:spPr>
      </p:pic>
      <p:sp>
        <p:nvSpPr>
          <p:cNvPr id="772" name="Google Shape;772;p66"/>
          <p:cNvSpPr txBox="1"/>
          <p:nvPr/>
        </p:nvSpPr>
        <p:spPr>
          <a:xfrm>
            <a:off x="5029200" y="2971800"/>
            <a:ext cx="3505200" cy="2308324"/>
          </a:xfrm>
          <a:prstGeom prst="rect">
            <a:avLst/>
          </a:prstGeom>
          <a:solidFill>
            <a:srgbClr val="FFFF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Source Sans Pro"/>
                <a:ea typeface="Source Sans Pro"/>
                <a:cs typeface="Source Sans Pro"/>
                <a:sym typeface="Source Sans Pro"/>
              </a:rPr>
              <a:t>Greenhouse Effect</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Source Sans Pro"/>
                <a:ea typeface="Source Sans Pro"/>
                <a:cs typeface="Source Sans Pro"/>
                <a:sym typeface="Source Sans Pro"/>
              </a:rPr>
              <a:t>Carbon dioxide traps heat in the atmosphere, making life possible</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Source Sans Pro"/>
                <a:ea typeface="Source Sans Pro"/>
                <a:cs typeface="Source Sans Pro"/>
                <a:sym typeface="Source Sans Pro"/>
              </a:rPr>
              <a:t>Increased carbon dioxide can make temperatures rise more</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Source Sans Pro"/>
                <a:ea typeface="Source Sans Pro"/>
                <a:cs typeface="Source Sans Pro"/>
                <a:sym typeface="Source Sans Pro"/>
              </a:rPr>
              <a:t>Human activities can lead to GLOBAL WARMING</a:t>
            </a:r>
            <a:endParaRPr sz="18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2"/>
                                        </p:tgtEl>
                                        <p:attrNameLst>
                                          <p:attrName>style.visibility</p:attrName>
                                        </p:attrNameLst>
                                      </p:cBhvr>
                                      <p:to>
                                        <p:strVal val="visible"/>
                                      </p:to>
                                    </p:set>
                                    <p:animEffect transition="in" filter="fade">
                                      <p:cBhvr>
                                        <p:cTn id="7" dur="1"/>
                                        <p:tgtEl>
                                          <p:spTgt spid="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67"/>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BE A GOOD STEWARD</a:t>
            </a:r>
            <a:endParaRPr sz="2800" b="0" i="0" u="none" strike="noStrike" cap="none">
              <a:solidFill>
                <a:schemeClr val="dk1"/>
              </a:solidFill>
              <a:latin typeface="Souce Sans Pro"/>
              <a:ea typeface="Souce Sans Pro"/>
              <a:cs typeface="Souce Sans Pro"/>
              <a:sym typeface="Souce Sans Pro"/>
            </a:endParaRPr>
          </a:p>
        </p:txBody>
      </p:sp>
      <p:pic>
        <p:nvPicPr>
          <p:cNvPr id="778" name="Google Shape;778;p67"/>
          <p:cNvPicPr preferRelativeResize="0"/>
          <p:nvPr/>
        </p:nvPicPr>
        <p:blipFill rotWithShape="1">
          <a:blip r:embed="rId3">
            <a:alphaModFix/>
          </a:blip>
          <a:srcRect/>
          <a:stretch/>
        </p:blipFill>
        <p:spPr>
          <a:xfrm flipH="1">
            <a:off x="5696107" y="5150403"/>
            <a:ext cx="1331100" cy="1327200"/>
          </a:xfrm>
          <a:prstGeom prst="rect">
            <a:avLst/>
          </a:prstGeom>
          <a:noFill/>
          <a:ln>
            <a:noFill/>
          </a:ln>
        </p:spPr>
      </p:pic>
      <p:pic>
        <p:nvPicPr>
          <p:cNvPr id="779" name="Google Shape;779;p67"/>
          <p:cNvPicPr preferRelativeResize="0"/>
          <p:nvPr/>
        </p:nvPicPr>
        <p:blipFill rotWithShape="1">
          <a:blip r:embed="rId4">
            <a:alphaModFix/>
          </a:blip>
          <a:srcRect/>
          <a:stretch/>
        </p:blipFill>
        <p:spPr>
          <a:xfrm>
            <a:off x="5019571" y="365750"/>
            <a:ext cx="2900400" cy="1808100"/>
          </a:xfrm>
          <a:prstGeom prst="rect">
            <a:avLst/>
          </a:prstGeom>
          <a:noFill/>
          <a:ln>
            <a:noFill/>
          </a:ln>
        </p:spPr>
      </p:pic>
      <p:pic>
        <p:nvPicPr>
          <p:cNvPr id="780" name="Google Shape;780;p67"/>
          <p:cNvPicPr preferRelativeResize="0"/>
          <p:nvPr/>
        </p:nvPicPr>
        <p:blipFill rotWithShape="1">
          <a:blip r:embed="rId5">
            <a:alphaModFix/>
          </a:blip>
          <a:srcRect/>
          <a:stretch/>
        </p:blipFill>
        <p:spPr>
          <a:xfrm>
            <a:off x="969730" y="914408"/>
            <a:ext cx="3422400" cy="2272500"/>
          </a:xfrm>
          <a:prstGeom prst="rect">
            <a:avLst/>
          </a:prstGeom>
          <a:noFill/>
          <a:ln>
            <a:noFill/>
          </a:ln>
        </p:spPr>
      </p:pic>
      <p:pic>
        <p:nvPicPr>
          <p:cNvPr id="781" name="Google Shape;781;p67"/>
          <p:cNvPicPr preferRelativeResize="0"/>
          <p:nvPr/>
        </p:nvPicPr>
        <p:blipFill rotWithShape="1">
          <a:blip r:embed="rId6">
            <a:alphaModFix/>
          </a:blip>
          <a:srcRect/>
          <a:stretch/>
        </p:blipFill>
        <p:spPr>
          <a:xfrm>
            <a:off x="5924390" y="2518295"/>
            <a:ext cx="3219600" cy="2447700"/>
          </a:xfrm>
          <a:prstGeom prst="rect">
            <a:avLst/>
          </a:prstGeom>
          <a:noFill/>
          <a:ln>
            <a:noFill/>
          </a:ln>
        </p:spPr>
      </p:pic>
      <p:pic>
        <p:nvPicPr>
          <p:cNvPr id="782" name="Google Shape;782;p67"/>
          <p:cNvPicPr preferRelativeResize="0"/>
          <p:nvPr/>
        </p:nvPicPr>
        <p:blipFill rotWithShape="1">
          <a:blip r:embed="rId7">
            <a:alphaModFix/>
          </a:blip>
          <a:srcRect/>
          <a:stretch/>
        </p:blipFill>
        <p:spPr>
          <a:xfrm>
            <a:off x="4308601" y="3353503"/>
            <a:ext cx="1219200" cy="1427700"/>
          </a:xfrm>
          <a:prstGeom prst="rect">
            <a:avLst/>
          </a:prstGeom>
          <a:noFill/>
          <a:ln>
            <a:noFill/>
          </a:ln>
        </p:spPr>
      </p:pic>
      <p:pic>
        <p:nvPicPr>
          <p:cNvPr id="783" name="Google Shape;783;p67"/>
          <p:cNvPicPr preferRelativeResize="0"/>
          <p:nvPr/>
        </p:nvPicPr>
        <p:blipFill rotWithShape="1">
          <a:blip r:embed="rId8">
            <a:alphaModFix/>
          </a:blip>
          <a:srcRect/>
          <a:stretch/>
        </p:blipFill>
        <p:spPr>
          <a:xfrm>
            <a:off x="214325" y="3353500"/>
            <a:ext cx="3857700" cy="3264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8"/>
          <p:cNvSpPr txBox="1">
            <a:spLocks noGrp="1"/>
          </p:cNvSpPr>
          <p:nvPr>
            <p:ph type="title"/>
          </p:nvPr>
        </p:nvSpPr>
        <p:spPr>
          <a:xfrm>
            <a:off x="822960" y="282110"/>
            <a:ext cx="75210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CELL MEMBRANE</a:t>
            </a:r>
            <a:endParaRPr sz="2800" b="0" i="0" u="none" strike="noStrike" cap="none">
              <a:solidFill>
                <a:schemeClr val="dk1"/>
              </a:solidFill>
              <a:latin typeface="Souce Sans Pro"/>
              <a:ea typeface="Souce Sans Pro"/>
              <a:cs typeface="Souce Sans Pro"/>
              <a:sym typeface="Souce Sans Pro"/>
            </a:endParaRPr>
          </a:p>
        </p:txBody>
      </p:sp>
      <p:sp>
        <p:nvSpPr>
          <p:cNvPr id="145" name="Google Shape;145;p18"/>
          <p:cNvSpPr txBox="1">
            <a:spLocks noGrp="1"/>
          </p:cNvSpPr>
          <p:nvPr>
            <p:ph type="body" idx="1"/>
          </p:nvPr>
        </p:nvSpPr>
        <p:spPr>
          <a:xfrm>
            <a:off x="822960" y="1100628"/>
            <a:ext cx="7520940" cy="3242771"/>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1" i="0" u="none" strike="noStrike" cap="none">
                <a:solidFill>
                  <a:schemeClr val="dk1"/>
                </a:solidFill>
                <a:latin typeface="Source Sans Pro"/>
                <a:ea typeface="Source Sans Pro"/>
                <a:cs typeface="Source Sans Pro"/>
                <a:sym typeface="Source Sans Pro"/>
              </a:rPr>
              <a:t>The plasma membrane surrounds EVERY cell.  </a:t>
            </a:r>
            <a:endParaRPr/>
          </a:p>
          <a:p>
            <a:pPr marL="342900" marR="0" lvl="0" indent="-342900" algn="l" rtl="0">
              <a:spcBef>
                <a:spcPts val="800"/>
              </a:spcBef>
              <a:spcAft>
                <a:spcPts val="0"/>
              </a:spcAft>
              <a:buClr>
                <a:schemeClr val="dk1"/>
              </a:buClr>
              <a:buSzPts val="3200"/>
              <a:buFont typeface="Arial"/>
              <a:buChar char="•"/>
            </a:pPr>
            <a:r>
              <a:rPr lang="en-US" sz="3200" b="1" i="0" u="none" strike="noStrike" cap="none">
                <a:solidFill>
                  <a:schemeClr val="dk1"/>
                </a:solidFill>
                <a:latin typeface="Source Sans Pro"/>
                <a:ea typeface="Source Sans Pro"/>
                <a:cs typeface="Source Sans Pro"/>
                <a:sym typeface="Source Sans Pro"/>
              </a:rPr>
              <a:t>It is made of lipid and protein</a:t>
            </a:r>
            <a:endParaRPr/>
          </a:p>
          <a:p>
            <a:pPr marL="342900" marR="0" lvl="0" indent="-342900" algn="l" rtl="0">
              <a:spcBef>
                <a:spcPts val="800"/>
              </a:spcBef>
              <a:spcAft>
                <a:spcPts val="0"/>
              </a:spcAft>
              <a:buClr>
                <a:schemeClr val="dk1"/>
              </a:buClr>
              <a:buSzPts val="3200"/>
              <a:buFont typeface="Arial"/>
              <a:buChar char="•"/>
            </a:pPr>
            <a:r>
              <a:rPr lang="en-US" sz="3200" b="1" i="0" u="none" strike="noStrike" cap="none">
                <a:solidFill>
                  <a:schemeClr val="dk1"/>
                </a:solidFill>
                <a:latin typeface="Source Sans Pro"/>
                <a:ea typeface="Source Sans Pro"/>
                <a:cs typeface="Source Sans Pro"/>
                <a:sym typeface="Source Sans Pro"/>
              </a:rPr>
              <a:t>It controls what goes in and out of a cell.</a:t>
            </a:r>
            <a:endParaRPr/>
          </a:p>
          <a:p>
            <a:pPr marL="342900" marR="0" lvl="0" indent="-342900" algn="l" rtl="0">
              <a:spcBef>
                <a:spcPts val="800"/>
              </a:spcBef>
              <a:spcAft>
                <a:spcPts val="0"/>
              </a:spcAft>
              <a:buClr>
                <a:schemeClr val="dk1"/>
              </a:buClr>
              <a:buSzPts val="3200"/>
              <a:buFont typeface="Arial"/>
              <a:buChar char="•"/>
            </a:pPr>
            <a:r>
              <a:rPr lang="en-US" sz="3200" b="1" i="0" u="none" strike="noStrike" cap="none">
                <a:solidFill>
                  <a:schemeClr val="dk1"/>
                </a:solidFill>
                <a:latin typeface="Source Sans Pro"/>
                <a:ea typeface="Source Sans Pro"/>
                <a:cs typeface="Source Sans Pro"/>
                <a:sym typeface="Source Sans Pro"/>
              </a:rPr>
              <a:t>Associated with HOMEOSTASIS</a:t>
            </a:r>
            <a:endParaRPr/>
          </a:p>
          <a:p>
            <a:pPr marL="342900" marR="0" lvl="0" indent="-139700" algn="l" rtl="0">
              <a:spcBef>
                <a:spcPts val="800"/>
              </a:spcBef>
              <a:spcAft>
                <a:spcPts val="0"/>
              </a:spcAft>
              <a:buClr>
                <a:schemeClr val="dk1"/>
              </a:buClr>
              <a:buSzPts val="3200"/>
              <a:buFont typeface="Arial"/>
              <a:buNone/>
            </a:pPr>
            <a:endParaRPr sz="3200" b="1" i="0" u="none" strike="noStrike" cap="none">
              <a:solidFill>
                <a:schemeClr val="dk1"/>
              </a:solidFill>
              <a:latin typeface="Source Sans Pro"/>
              <a:ea typeface="Source Sans Pro"/>
              <a:cs typeface="Source Sans Pro"/>
              <a:sym typeface="Source Sans Pro"/>
            </a:endParaRPr>
          </a:p>
          <a:p>
            <a:pPr marL="342900" marR="0" lvl="0" indent="-342900" algn="l" rtl="0">
              <a:spcBef>
                <a:spcPts val="800"/>
              </a:spcBef>
              <a:spcAft>
                <a:spcPts val="0"/>
              </a:spcAft>
              <a:buClr>
                <a:schemeClr val="dk1"/>
              </a:buClr>
              <a:buFont typeface="Arial"/>
              <a:buNone/>
            </a:pPr>
            <a:endParaRPr sz="1600" b="1" i="0" u="none" strike="noStrike" cap="none">
              <a:solidFill>
                <a:schemeClr val="dk1"/>
              </a:solidFill>
              <a:latin typeface="Source Sans Pro"/>
              <a:ea typeface="Source Sans Pro"/>
              <a:cs typeface="Source Sans Pro"/>
              <a:sym typeface="Source Sans Pro"/>
            </a:endParaRPr>
          </a:p>
        </p:txBody>
      </p:sp>
      <p:pic>
        <p:nvPicPr>
          <p:cNvPr id="146" name="Google Shape;146;p18"/>
          <p:cNvPicPr preferRelativeResize="0"/>
          <p:nvPr/>
        </p:nvPicPr>
        <p:blipFill rotWithShape="1">
          <a:blip r:embed="rId3">
            <a:alphaModFix/>
          </a:blip>
          <a:srcRect/>
          <a:stretch/>
        </p:blipFill>
        <p:spPr>
          <a:xfrm>
            <a:off x="5388275" y="4343400"/>
            <a:ext cx="3597900" cy="2667000"/>
          </a:xfrm>
          <a:prstGeom prst="rect">
            <a:avLst/>
          </a:prstGeom>
          <a:noFill/>
          <a:ln>
            <a:noFill/>
          </a:ln>
        </p:spPr>
      </p:pic>
      <p:pic>
        <p:nvPicPr>
          <p:cNvPr id="147" name="Google Shape;147;p18"/>
          <p:cNvPicPr preferRelativeResize="0"/>
          <p:nvPr/>
        </p:nvPicPr>
        <p:blipFill rotWithShape="1">
          <a:blip r:embed="rId4">
            <a:alphaModFix/>
          </a:blip>
          <a:srcRect/>
          <a:stretch/>
        </p:blipFill>
        <p:spPr>
          <a:xfrm>
            <a:off x="538410" y="4531975"/>
            <a:ext cx="3443700" cy="2628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CELL TRANSPORT</a:t>
            </a:r>
            <a:endParaRPr sz="2800" b="0" i="0" u="none" strike="noStrike" cap="none">
              <a:solidFill>
                <a:schemeClr val="dk1"/>
              </a:solidFill>
              <a:latin typeface="Souce Sans Pro"/>
              <a:ea typeface="Souce Sans Pro"/>
              <a:cs typeface="Souce Sans Pro"/>
              <a:sym typeface="Souce Sans Pro"/>
            </a:endParaRPr>
          </a:p>
        </p:txBody>
      </p:sp>
      <p:grpSp>
        <p:nvGrpSpPr>
          <p:cNvPr id="153" name="Google Shape;153;p19"/>
          <p:cNvGrpSpPr/>
          <p:nvPr/>
        </p:nvGrpSpPr>
        <p:grpSpPr>
          <a:xfrm>
            <a:off x="1009629" y="1103302"/>
            <a:ext cx="7146966" cy="3573483"/>
            <a:chOff x="187304" y="3164"/>
            <a:chExt cx="7146966" cy="3573483"/>
          </a:xfrm>
        </p:grpSpPr>
        <p:sp>
          <p:nvSpPr>
            <p:cNvPr id="154" name="Google Shape;154;p19"/>
            <p:cNvSpPr/>
            <p:nvPr/>
          </p:nvSpPr>
          <p:spPr>
            <a:xfrm>
              <a:off x="187304" y="3164"/>
              <a:ext cx="2041990" cy="1020995"/>
            </a:xfrm>
            <a:prstGeom prst="roundRect">
              <a:avLst>
                <a:gd name="adj" fmla="val 10000"/>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9"/>
            <p:cNvSpPr txBox="1"/>
            <p:nvPr/>
          </p:nvSpPr>
          <p:spPr>
            <a:xfrm>
              <a:off x="187304" y="3164"/>
              <a:ext cx="2041990" cy="1020995"/>
            </a:xfrm>
            <a:prstGeom prst="rect">
              <a:avLst/>
            </a:prstGeom>
            <a:noFill/>
            <a:ln>
              <a:noFill/>
            </a:ln>
          </p:spPr>
          <p:txBody>
            <a:bodyPr spcFirstLastPara="1" wrap="square" lIns="62850" tIns="41900" rIns="62850" bIns="41900" anchor="ctr" anchorCtr="0">
              <a:noAutofit/>
            </a:bodyPr>
            <a:lstStyle/>
            <a:p>
              <a:pPr marL="0" marR="0" lvl="0" indent="0" algn="ctr" rtl="0">
                <a:lnSpc>
                  <a:spcPct val="90000"/>
                </a:lnSpc>
                <a:spcBef>
                  <a:spcPts val="0"/>
                </a:spcBef>
                <a:spcAft>
                  <a:spcPts val="1155"/>
                </a:spcAft>
                <a:buNone/>
              </a:pPr>
              <a:r>
                <a:rPr lang="en-US" sz="3300" b="0" i="0" u="none" strike="noStrike" cap="none">
                  <a:solidFill>
                    <a:schemeClr val="lt1"/>
                  </a:solidFill>
                  <a:latin typeface="Source Sans Pro"/>
                  <a:ea typeface="Source Sans Pro"/>
                  <a:cs typeface="Source Sans Pro"/>
                  <a:sym typeface="Source Sans Pro"/>
                </a:rPr>
                <a:t>Diffusion</a:t>
              </a:r>
              <a:endParaRPr sz="3300" b="0" i="0" u="none" strike="noStrike" cap="none">
                <a:solidFill>
                  <a:schemeClr val="lt1"/>
                </a:solidFill>
                <a:latin typeface="Source Sans Pro"/>
                <a:ea typeface="Source Sans Pro"/>
                <a:cs typeface="Source Sans Pro"/>
                <a:sym typeface="Source Sans Pro"/>
              </a:endParaRPr>
            </a:p>
          </p:txBody>
        </p:sp>
        <p:sp>
          <p:nvSpPr>
            <p:cNvPr id="156" name="Google Shape;156;p19"/>
            <p:cNvSpPr/>
            <p:nvPr/>
          </p:nvSpPr>
          <p:spPr>
            <a:xfrm>
              <a:off x="391503" y="1024159"/>
              <a:ext cx="204199" cy="765746"/>
            </a:xfrm>
            <a:custGeom>
              <a:avLst/>
              <a:gdLst/>
              <a:ahLst/>
              <a:cxnLst/>
              <a:rect l="l" t="t" r="r" b="b"/>
              <a:pathLst>
                <a:path w="1" h="1" extrusionOk="0">
                  <a:moveTo>
                    <a:pt x="0" y="0"/>
                  </a:moveTo>
                  <a:lnTo>
                    <a:pt x="0" y="765746"/>
                  </a:lnTo>
                  <a:lnTo>
                    <a:pt x="204199" y="765746"/>
                  </a:lnTo>
                </a:path>
              </a:pathLst>
            </a:custGeom>
            <a:noFill/>
            <a:ln w="25400" cap="flat" cmpd="sng">
              <a:solidFill>
                <a:srgbClr val="990002"/>
              </a:solidFill>
              <a:prstDash val="solid"/>
              <a:round/>
              <a:headEnd type="none" w="sm" len="sm"/>
              <a:tailEnd type="none" w="sm" len="sm"/>
            </a:ln>
          </p:spPr>
        </p:sp>
        <p:sp>
          <p:nvSpPr>
            <p:cNvPr id="157" name="Google Shape;157;p19"/>
            <p:cNvSpPr/>
            <p:nvPr/>
          </p:nvSpPr>
          <p:spPr>
            <a:xfrm>
              <a:off x="595702" y="1279408"/>
              <a:ext cx="1633592" cy="1020995"/>
            </a:xfrm>
            <a:prstGeom prst="roundRect">
              <a:avLst>
                <a:gd name="adj" fmla="val 10000"/>
              </a:avLst>
            </a:prstGeom>
            <a:solidFill>
              <a:schemeClr val="lt1">
                <a:alpha val="89803"/>
              </a:schemeClr>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9"/>
            <p:cNvSpPr txBox="1"/>
            <p:nvPr/>
          </p:nvSpPr>
          <p:spPr>
            <a:xfrm>
              <a:off x="595702" y="1279408"/>
              <a:ext cx="1633592" cy="1020995"/>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490"/>
                </a:spcAft>
                <a:buNone/>
              </a:pPr>
              <a:r>
                <a:rPr lang="en-US" sz="1400" b="0" i="0" u="none" strike="noStrike" cap="none">
                  <a:solidFill>
                    <a:schemeClr val="dk1"/>
                  </a:solidFill>
                  <a:latin typeface="Source Sans Pro"/>
                  <a:ea typeface="Source Sans Pro"/>
                  <a:cs typeface="Source Sans Pro"/>
                  <a:sym typeface="Source Sans Pro"/>
                </a:rPr>
                <a:t>Movement from high to low concentration</a:t>
              </a:r>
              <a:endParaRPr sz="1400" b="0" i="0" u="none" strike="noStrike" cap="none">
                <a:solidFill>
                  <a:schemeClr val="dk1"/>
                </a:solidFill>
                <a:latin typeface="Source Sans Pro"/>
                <a:ea typeface="Source Sans Pro"/>
                <a:cs typeface="Source Sans Pro"/>
                <a:sym typeface="Source Sans Pro"/>
              </a:endParaRPr>
            </a:p>
          </p:txBody>
        </p:sp>
        <p:sp>
          <p:nvSpPr>
            <p:cNvPr id="159" name="Google Shape;159;p19"/>
            <p:cNvSpPr/>
            <p:nvPr/>
          </p:nvSpPr>
          <p:spPr>
            <a:xfrm>
              <a:off x="391503" y="1024159"/>
              <a:ext cx="204199" cy="2041990"/>
            </a:xfrm>
            <a:custGeom>
              <a:avLst/>
              <a:gdLst/>
              <a:ahLst/>
              <a:cxnLst/>
              <a:rect l="l" t="t" r="r" b="b"/>
              <a:pathLst>
                <a:path w="1" h="1" extrusionOk="0">
                  <a:moveTo>
                    <a:pt x="0" y="0"/>
                  </a:moveTo>
                  <a:lnTo>
                    <a:pt x="0" y="2041990"/>
                  </a:lnTo>
                  <a:lnTo>
                    <a:pt x="204199" y="2041990"/>
                  </a:lnTo>
                </a:path>
              </a:pathLst>
            </a:custGeom>
            <a:noFill/>
            <a:ln w="25400" cap="flat" cmpd="sng">
              <a:solidFill>
                <a:srgbClr val="990002"/>
              </a:solidFill>
              <a:prstDash val="solid"/>
              <a:round/>
              <a:headEnd type="none" w="sm" len="sm"/>
              <a:tailEnd type="none" w="sm" len="sm"/>
            </a:ln>
          </p:spPr>
        </p:sp>
        <p:sp>
          <p:nvSpPr>
            <p:cNvPr id="160" name="Google Shape;160;p19"/>
            <p:cNvSpPr/>
            <p:nvPr/>
          </p:nvSpPr>
          <p:spPr>
            <a:xfrm>
              <a:off x="595702" y="2555652"/>
              <a:ext cx="1633592" cy="1020995"/>
            </a:xfrm>
            <a:prstGeom prst="roundRect">
              <a:avLst>
                <a:gd name="adj" fmla="val 10000"/>
              </a:avLst>
            </a:prstGeom>
            <a:solidFill>
              <a:schemeClr val="lt1">
                <a:alpha val="89803"/>
              </a:schemeClr>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9"/>
            <p:cNvSpPr txBox="1"/>
            <p:nvPr/>
          </p:nvSpPr>
          <p:spPr>
            <a:xfrm>
              <a:off x="595702" y="2555652"/>
              <a:ext cx="1633592" cy="1020995"/>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490"/>
                </a:spcAft>
                <a:buNone/>
              </a:pPr>
              <a:r>
                <a:rPr lang="en-US" sz="1400" b="0" i="0" u="none" strike="noStrike" cap="none">
                  <a:solidFill>
                    <a:schemeClr val="dk1"/>
                  </a:solidFill>
                  <a:latin typeface="Source Sans Pro"/>
                  <a:ea typeface="Source Sans Pro"/>
                  <a:cs typeface="Source Sans Pro"/>
                  <a:sym typeface="Source Sans Pro"/>
                </a:rPr>
                <a:t>No energy required</a:t>
              </a:r>
              <a:endParaRPr sz="1400" b="0" i="0" u="none" strike="noStrike" cap="none">
                <a:solidFill>
                  <a:schemeClr val="dk1"/>
                </a:solidFill>
                <a:latin typeface="Source Sans Pro"/>
                <a:ea typeface="Source Sans Pro"/>
                <a:cs typeface="Source Sans Pro"/>
                <a:sym typeface="Source Sans Pro"/>
              </a:endParaRPr>
            </a:p>
          </p:txBody>
        </p:sp>
        <p:sp>
          <p:nvSpPr>
            <p:cNvPr id="162" name="Google Shape;162;p19"/>
            <p:cNvSpPr/>
            <p:nvPr/>
          </p:nvSpPr>
          <p:spPr>
            <a:xfrm>
              <a:off x="2739792" y="3164"/>
              <a:ext cx="2041990" cy="1020995"/>
            </a:xfrm>
            <a:prstGeom prst="roundRect">
              <a:avLst>
                <a:gd name="adj" fmla="val 10000"/>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9"/>
            <p:cNvSpPr txBox="1"/>
            <p:nvPr/>
          </p:nvSpPr>
          <p:spPr>
            <a:xfrm>
              <a:off x="2739792" y="3164"/>
              <a:ext cx="2041990" cy="1020995"/>
            </a:xfrm>
            <a:prstGeom prst="rect">
              <a:avLst/>
            </a:prstGeom>
            <a:noFill/>
            <a:ln>
              <a:noFill/>
            </a:ln>
          </p:spPr>
          <p:txBody>
            <a:bodyPr spcFirstLastPara="1" wrap="square" lIns="62850" tIns="41900" rIns="62850" bIns="41900" anchor="ctr" anchorCtr="0">
              <a:noAutofit/>
            </a:bodyPr>
            <a:lstStyle/>
            <a:p>
              <a:pPr marL="0" marR="0" lvl="0" indent="0" algn="ctr" rtl="0">
                <a:lnSpc>
                  <a:spcPct val="90000"/>
                </a:lnSpc>
                <a:spcBef>
                  <a:spcPts val="0"/>
                </a:spcBef>
                <a:spcAft>
                  <a:spcPts val="1155"/>
                </a:spcAft>
                <a:buNone/>
              </a:pPr>
              <a:r>
                <a:rPr lang="en-US" sz="3300" b="0" i="0" u="none" strike="noStrike" cap="none">
                  <a:solidFill>
                    <a:schemeClr val="lt1"/>
                  </a:solidFill>
                  <a:latin typeface="Source Sans Pro"/>
                  <a:ea typeface="Source Sans Pro"/>
                  <a:cs typeface="Source Sans Pro"/>
                  <a:sym typeface="Source Sans Pro"/>
                </a:rPr>
                <a:t>Osmosis</a:t>
              </a:r>
              <a:endParaRPr sz="3300" b="0" i="0" u="none" strike="noStrike" cap="none">
                <a:solidFill>
                  <a:schemeClr val="lt1"/>
                </a:solidFill>
                <a:latin typeface="Source Sans Pro"/>
                <a:ea typeface="Source Sans Pro"/>
                <a:cs typeface="Source Sans Pro"/>
                <a:sym typeface="Source Sans Pro"/>
              </a:endParaRPr>
            </a:p>
          </p:txBody>
        </p:sp>
        <p:sp>
          <p:nvSpPr>
            <p:cNvPr id="164" name="Google Shape;164;p19"/>
            <p:cNvSpPr/>
            <p:nvPr/>
          </p:nvSpPr>
          <p:spPr>
            <a:xfrm>
              <a:off x="2943991" y="1024159"/>
              <a:ext cx="204199" cy="765746"/>
            </a:xfrm>
            <a:custGeom>
              <a:avLst/>
              <a:gdLst/>
              <a:ahLst/>
              <a:cxnLst/>
              <a:rect l="l" t="t" r="r" b="b"/>
              <a:pathLst>
                <a:path w="1" h="1" extrusionOk="0">
                  <a:moveTo>
                    <a:pt x="0" y="0"/>
                  </a:moveTo>
                  <a:lnTo>
                    <a:pt x="0" y="765746"/>
                  </a:lnTo>
                  <a:lnTo>
                    <a:pt x="204199" y="765746"/>
                  </a:lnTo>
                </a:path>
              </a:pathLst>
            </a:custGeom>
            <a:noFill/>
            <a:ln w="25400" cap="flat" cmpd="sng">
              <a:solidFill>
                <a:srgbClr val="990002"/>
              </a:solidFill>
              <a:prstDash val="solid"/>
              <a:round/>
              <a:headEnd type="none" w="sm" len="sm"/>
              <a:tailEnd type="none" w="sm" len="sm"/>
            </a:ln>
          </p:spPr>
        </p:sp>
        <p:sp>
          <p:nvSpPr>
            <p:cNvPr id="165" name="Google Shape;165;p19"/>
            <p:cNvSpPr/>
            <p:nvPr/>
          </p:nvSpPr>
          <p:spPr>
            <a:xfrm>
              <a:off x="3148190" y="1279408"/>
              <a:ext cx="1633592" cy="1020995"/>
            </a:xfrm>
            <a:prstGeom prst="roundRect">
              <a:avLst>
                <a:gd name="adj" fmla="val 10000"/>
              </a:avLst>
            </a:prstGeom>
            <a:solidFill>
              <a:schemeClr val="lt1">
                <a:alpha val="89803"/>
              </a:schemeClr>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9"/>
            <p:cNvSpPr txBox="1"/>
            <p:nvPr/>
          </p:nvSpPr>
          <p:spPr>
            <a:xfrm>
              <a:off x="3148190" y="1279408"/>
              <a:ext cx="1633592" cy="1020995"/>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490"/>
                </a:spcAft>
                <a:buNone/>
              </a:pPr>
              <a:r>
                <a:rPr lang="en-US" sz="1400" b="0" i="0" u="none" strike="noStrike" cap="none">
                  <a:solidFill>
                    <a:schemeClr val="dk1"/>
                  </a:solidFill>
                  <a:latin typeface="Source Sans Pro"/>
                  <a:ea typeface="Source Sans Pro"/>
                  <a:cs typeface="Source Sans Pro"/>
                  <a:sym typeface="Source Sans Pro"/>
                </a:rPr>
                <a:t>Movement of water from high to low WATER concentration across a membrane</a:t>
              </a:r>
              <a:endParaRPr sz="1400" b="0" i="0" u="none" strike="noStrike" cap="none">
                <a:solidFill>
                  <a:schemeClr val="dk1"/>
                </a:solidFill>
                <a:latin typeface="Source Sans Pro"/>
                <a:ea typeface="Source Sans Pro"/>
                <a:cs typeface="Source Sans Pro"/>
                <a:sym typeface="Source Sans Pro"/>
              </a:endParaRPr>
            </a:p>
          </p:txBody>
        </p:sp>
        <p:sp>
          <p:nvSpPr>
            <p:cNvPr id="167" name="Google Shape;167;p19"/>
            <p:cNvSpPr/>
            <p:nvPr/>
          </p:nvSpPr>
          <p:spPr>
            <a:xfrm>
              <a:off x="2943991" y="1024159"/>
              <a:ext cx="204199" cy="2041990"/>
            </a:xfrm>
            <a:custGeom>
              <a:avLst/>
              <a:gdLst/>
              <a:ahLst/>
              <a:cxnLst/>
              <a:rect l="l" t="t" r="r" b="b"/>
              <a:pathLst>
                <a:path w="1" h="1" extrusionOk="0">
                  <a:moveTo>
                    <a:pt x="0" y="0"/>
                  </a:moveTo>
                  <a:lnTo>
                    <a:pt x="0" y="2041990"/>
                  </a:lnTo>
                  <a:lnTo>
                    <a:pt x="204199" y="2041990"/>
                  </a:lnTo>
                </a:path>
              </a:pathLst>
            </a:custGeom>
            <a:noFill/>
            <a:ln w="25400" cap="flat" cmpd="sng">
              <a:solidFill>
                <a:srgbClr val="990002"/>
              </a:solidFill>
              <a:prstDash val="solid"/>
              <a:round/>
              <a:headEnd type="none" w="sm" len="sm"/>
              <a:tailEnd type="none" w="sm" len="sm"/>
            </a:ln>
          </p:spPr>
        </p:sp>
        <p:sp>
          <p:nvSpPr>
            <p:cNvPr id="168" name="Google Shape;168;p19"/>
            <p:cNvSpPr/>
            <p:nvPr/>
          </p:nvSpPr>
          <p:spPr>
            <a:xfrm>
              <a:off x="3148190" y="2555652"/>
              <a:ext cx="1633592" cy="1020995"/>
            </a:xfrm>
            <a:prstGeom prst="roundRect">
              <a:avLst>
                <a:gd name="adj" fmla="val 10000"/>
              </a:avLst>
            </a:prstGeom>
            <a:solidFill>
              <a:schemeClr val="lt1">
                <a:alpha val="89803"/>
              </a:schemeClr>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9"/>
            <p:cNvSpPr txBox="1"/>
            <p:nvPr/>
          </p:nvSpPr>
          <p:spPr>
            <a:xfrm>
              <a:off x="3148190" y="2555652"/>
              <a:ext cx="1633592" cy="1020995"/>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490"/>
                </a:spcAft>
                <a:buNone/>
              </a:pPr>
              <a:r>
                <a:rPr lang="en-US" sz="1400" b="0" i="0" u="none" strike="noStrike" cap="none">
                  <a:solidFill>
                    <a:schemeClr val="dk1"/>
                  </a:solidFill>
                  <a:latin typeface="Source Sans Pro"/>
                  <a:ea typeface="Source Sans Pro"/>
                  <a:cs typeface="Source Sans Pro"/>
                  <a:sym typeface="Source Sans Pro"/>
                </a:rPr>
                <a:t>No energy required</a:t>
              </a:r>
              <a:endParaRPr sz="1400" b="0" i="0" u="none" strike="noStrike" cap="none">
                <a:solidFill>
                  <a:schemeClr val="dk1"/>
                </a:solidFill>
                <a:latin typeface="Source Sans Pro"/>
                <a:ea typeface="Source Sans Pro"/>
                <a:cs typeface="Source Sans Pro"/>
                <a:sym typeface="Source Sans Pro"/>
              </a:endParaRPr>
            </a:p>
          </p:txBody>
        </p:sp>
        <p:sp>
          <p:nvSpPr>
            <p:cNvPr id="170" name="Google Shape;170;p19"/>
            <p:cNvSpPr/>
            <p:nvPr/>
          </p:nvSpPr>
          <p:spPr>
            <a:xfrm>
              <a:off x="5292280" y="3164"/>
              <a:ext cx="2041990" cy="1020995"/>
            </a:xfrm>
            <a:prstGeom prst="roundRect">
              <a:avLst>
                <a:gd name="adj" fmla="val 10000"/>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9"/>
            <p:cNvSpPr txBox="1"/>
            <p:nvPr/>
          </p:nvSpPr>
          <p:spPr>
            <a:xfrm>
              <a:off x="5292280" y="3164"/>
              <a:ext cx="2041990" cy="1020995"/>
            </a:xfrm>
            <a:prstGeom prst="rect">
              <a:avLst/>
            </a:prstGeom>
            <a:noFill/>
            <a:ln>
              <a:noFill/>
            </a:ln>
          </p:spPr>
          <p:txBody>
            <a:bodyPr spcFirstLastPara="1" wrap="square" lIns="62850" tIns="41900" rIns="62850" bIns="41900" anchor="ctr" anchorCtr="0">
              <a:noAutofit/>
            </a:bodyPr>
            <a:lstStyle/>
            <a:p>
              <a:pPr marL="0" marR="0" lvl="0" indent="0" algn="ctr" rtl="0">
                <a:lnSpc>
                  <a:spcPct val="90000"/>
                </a:lnSpc>
                <a:spcBef>
                  <a:spcPts val="0"/>
                </a:spcBef>
                <a:spcAft>
                  <a:spcPts val="1155"/>
                </a:spcAft>
                <a:buNone/>
              </a:pPr>
              <a:r>
                <a:rPr lang="en-US" sz="3300" b="0" i="0" u="none" strike="noStrike" cap="none">
                  <a:solidFill>
                    <a:schemeClr val="lt1"/>
                  </a:solidFill>
                  <a:latin typeface="Source Sans Pro"/>
                  <a:ea typeface="Source Sans Pro"/>
                  <a:cs typeface="Source Sans Pro"/>
                  <a:sym typeface="Source Sans Pro"/>
                </a:rPr>
                <a:t>Active Transport</a:t>
              </a:r>
              <a:endParaRPr sz="3300" b="0" i="0" u="none" strike="noStrike" cap="none">
                <a:solidFill>
                  <a:schemeClr val="lt1"/>
                </a:solidFill>
                <a:latin typeface="Source Sans Pro"/>
                <a:ea typeface="Source Sans Pro"/>
                <a:cs typeface="Source Sans Pro"/>
                <a:sym typeface="Source Sans Pro"/>
              </a:endParaRPr>
            </a:p>
          </p:txBody>
        </p:sp>
        <p:sp>
          <p:nvSpPr>
            <p:cNvPr id="172" name="Google Shape;172;p19"/>
            <p:cNvSpPr/>
            <p:nvPr/>
          </p:nvSpPr>
          <p:spPr>
            <a:xfrm>
              <a:off x="5496479" y="1024159"/>
              <a:ext cx="204199" cy="765746"/>
            </a:xfrm>
            <a:custGeom>
              <a:avLst/>
              <a:gdLst/>
              <a:ahLst/>
              <a:cxnLst/>
              <a:rect l="l" t="t" r="r" b="b"/>
              <a:pathLst>
                <a:path w="1" h="1" extrusionOk="0">
                  <a:moveTo>
                    <a:pt x="0" y="0"/>
                  </a:moveTo>
                  <a:lnTo>
                    <a:pt x="0" y="765746"/>
                  </a:lnTo>
                  <a:lnTo>
                    <a:pt x="204199" y="765746"/>
                  </a:lnTo>
                </a:path>
              </a:pathLst>
            </a:custGeom>
            <a:noFill/>
            <a:ln w="25400" cap="flat" cmpd="sng">
              <a:solidFill>
                <a:srgbClr val="990002"/>
              </a:solidFill>
              <a:prstDash val="solid"/>
              <a:round/>
              <a:headEnd type="none" w="sm" len="sm"/>
              <a:tailEnd type="none" w="sm" len="sm"/>
            </a:ln>
          </p:spPr>
        </p:sp>
        <p:sp>
          <p:nvSpPr>
            <p:cNvPr id="173" name="Google Shape;173;p19"/>
            <p:cNvSpPr/>
            <p:nvPr/>
          </p:nvSpPr>
          <p:spPr>
            <a:xfrm>
              <a:off x="5700678" y="1279408"/>
              <a:ext cx="1633592" cy="1020995"/>
            </a:xfrm>
            <a:prstGeom prst="roundRect">
              <a:avLst>
                <a:gd name="adj" fmla="val 10000"/>
              </a:avLst>
            </a:prstGeom>
            <a:solidFill>
              <a:schemeClr val="lt1">
                <a:alpha val="89803"/>
              </a:schemeClr>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9"/>
            <p:cNvSpPr txBox="1"/>
            <p:nvPr/>
          </p:nvSpPr>
          <p:spPr>
            <a:xfrm>
              <a:off x="5700678" y="1279408"/>
              <a:ext cx="1633592" cy="1020995"/>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490"/>
                </a:spcAft>
                <a:buNone/>
              </a:pPr>
              <a:r>
                <a:rPr lang="en-US" sz="1400" b="0" i="0" u="none" strike="noStrike" cap="none">
                  <a:solidFill>
                    <a:schemeClr val="dk1"/>
                  </a:solidFill>
                  <a:latin typeface="Source Sans Pro"/>
                  <a:ea typeface="Source Sans Pro"/>
                  <a:cs typeface="Source Sans Pro"/>
                  <a:sym typeface="Source Sans Pro"/>
                </a:rPr>
                <a:t>Movement from LOW concentration to HIGH concentration</a:t>
              </a:r>
              <a:endParaRPr sz="1400" b="0" i="0" u="none" strike="noStrike" cap="none">
                <a:solidFill>
                  <a:schemeClr val="dk1"/>
                </a:solidFill>
                <a:latin typeface="Source Sans Pro"/>
                <a:ea typeface="Source Sans Pro"/>
                <a:cs typeface="Source Sans Pro"/>
                <a:sym typeface="Source Sans Pro"/>
              </a:endParaRPr>
            </a:p>
          </p:txBody>
        </p:sp>
        <p:sp>
          <p:nvSpPr>
            <p:cNvPr id="175" name="Google Shape;175;p19"/>
            <p:cNvSpPr/>
            <p:nvPr/>
          </p:nvSpPr>
          <p:spPr>
            <a:xfrm>
              <a:off x="5496479" y="1024159"/>
              <a:ext cx="204199" cy="2041990"/>
            </a:xfrm>
            <a:custGeom>
              <a:avLst/>
              <a:gdLst/>
              <a:ahLst/>
              <a:cxnLst/>
              <a:rect l="l" t="t" r="r" b="b"/>
              <a:pathLst>
                <a:path w="1" h="1" extrusionOk="0">
                  <a:moveTo>
                    <a:pt x="0" y="0"/>
                  </a:moveTo>
                  <a:lnTo>
                    <a:pt x="0" y="2041990"/>
                  </a:lnTo>
                  <a:lnTo>
                    <a:pt x="204199" y="2041990"/>
                  </a:lnTo>
                </a:path>
              </a:pathLst>
            </a:custGeom>
            <a:noFill/>
            <a:ln w="25400" cap="flat" cmpd="sng">
              <a:solidFill>
                <a:srgbClr val="990002"/>
              </a:solidFill>
              <a:prstDash val="solid"/>
              <a:round/>
              <a:headEnd type="none" w="sm" len="sm"/>
              <a:tailEnd type="none" w="sm" len="sm"/>
            </a:ln>
          </p:spPr>
        </p:sp>
        <p:sp>
          <p:nvSpPr>
            <p:cNvPr id="176" name="Google Shape;176;p19"/>
            <p:cNvSpPr/>
            <p:nvPr/>
          </p:nvSpPr>
          <p:spPr>
            <a:xfrm>
              <a:off x="5700678" y="2555652"/>
              <a:ext cx="1633592" cy="1020995"/>
            </a:xfrm>
            <a:prstGeom prst="roundRect">
              <a:avLst>
                <a:gd name="adj" fmla="val 10000"/>
              </a:avLst>
            </a:prstGeom>
            <a:solidFill>
              <a:schemeClr val="lt1">
                <a:alpha val="89803"/>
              </a:schemeClr>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9"/>
            <p:cNvSpPr txBox="1"/>
            <p:nvPr/>
          </p:nvSpPr>
          <p:spPr>
            <a:xfrm>
              <a:off x="5700678" y="2555652"/>
              <a:ext cx="1633592" cy="1020995"/>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490"/>
                </a:spcAft>
                <a:buNone/>
              </a:pPr>
              <a:r>
                <a:rPr lang="en-US" sz="1400" b="0" i="0" u="none" strike="noStrike" cap="none">
                  <a:solidFill>
                    <a:schemeClr val="dk1"/>
                  </a:solidFill>
                  <a:latin typeface="Source Sans Pro"/>
                  <a:ea typeface="Source Sans Pro"/>
                  <a:cs typeface="Source Sans Pro"/>
                  <a:sym typeface="Source Sans Pro"/>
                </a:rPr>
                <a:t>USES ATP</a:t>
              </a:r>
              <a:endParaRPr sz="1400" b="0" i="0" u="none" strike="noStrike" cap="none">
                <a:solidFill>
                  <a:schemeClr val="dk1"/>
                </a:solidFill>
                <a:latin typeface="Source Sans Pro"/>
                <a:ea typeface="Source Sans Pro"/>
                <a:cs typeface="Source Sans Pro"/>
                <a:sym typeface="Source Sans Pro"/>
              </a:endParaRPr>
            </a:p>
          </p:txBody>
        </p:sp>
      </p:grpSp>
      <p:pic>
        <p:nvPicPr>
          <p:cNvPr id="178" name="Google Shape;178;p19"/>
          <p:cNvPicPr preferRelativeResize="0"/>
          <p:nvPr/>
        </p:nvPicPr>
        <p:blipFill rotWithShape="1">
          <a:blip r:embed="rId3">
            <a:alphaModFix/>
          </a:blip>
          <a:srcRect/>
          <a:stretch/>
        </p:blipFill>
        <p:spPr>
          <a:xfrm>
            <a:off x="2971800" y="4826273"/>
            <a:ext cx="3276600" cy="1643853"/>
          </a:xfrm>
          <a:prstGeom prst="rect">
            <a:avLst/>
          </a:prstGeom>
          <a:noFill/>
          <a:ln>
            <a:noFill/>
          </a:ln>
        </p:spPr>
      </p:pic>
      <p:pic>
        <p:nvPicPr>
          <p:cNvPr id="179" name="Google Shape;179;p19"/>
          <p:cNvPicPr preferRelativeResize="0"/>
          <p:nvPr/>
        </p:nvPicPr>
        <p:blipFill rotWithShape="1">
          <a:blip r:embed="rId4">
            <a:alphaModFix/>
          </a:blip>
          <a:srcRect/>
          <a:stretch/>
        </p:blipFill>
        <p:spPr>
          <a:xfrm>
            <a:off x="6477001" y="4826273"/>
            <a:ext cx="2286000" cy="1618180"/>
          </a:xfrm>
          <a:prstGeom prst="rect">
            <a:avLst/>
          </a:prstGeom>
          <a:noFill/>
          <a:ln>
            <a:noFill/>
          </a:ln>
        </p:spPr>
      </p:pic>
      <p:pic>
        <p:nvPicPr>
          <p:cNvPr id="180" name="Google Shape;180;p19"/>
          <p:cNvPicPr preferRelativeResize="0"/>
          <p:nvPr/>
        </p:nvPicPr>
        <p:blipFill rotWithShape="1">
          <a:blip r:embed="rId5">
            <a:alphaModFix/>
          </a:blip>
          <a:srcRect/>
          <a:stretch/>
        </p:blipFill>
        <p:spPr>
          <a:xfrm>
            <a:off x="381000" y="4826273"/>
            <a:ext cx="2324100" cy="141688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PHOTOSYNTHESIS AND RESPIRATION</a:t>
            </a:r>
            <a:endParaRPr sz="2800" b="0" i="0" u="none" strike="noStrike" cap="none">
              <a:solidFill>
                <a:schemeClr val="dk1"/>
              </a:solidFill>
              <a:latin typeface="Souce Sans Pro"/>
              <a:ea typeface="Souce Sans Pro"/>
              <a:cs typeface="Souce Sans Pro"/>
              <a:sym typeface="Souce Sans Pro"/>
            </a:endParaRPr>
          </a:p>
        </p:txBody>
      </p:sp>
      <p:sp>
        <p:nvSpPr>
          <p:cNvPr id="186" name="Google Shape;186;p20"/>
          <p:cNvSpPr txBox="1">
            <a:spLocks noGrp="1"/>
          </p:cNvSpPr>
          <p:nvPr>
            <p:ph type="body" idx="1"/>
          </p:nvPr>
        </p:nvSpPr>
        <p:spPr>
          <a:xfrm>
            <a:off x="822960" y="1097280"/>
            <a:ext cx="3200400" cy="54864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CONVERTS SUNLIGHT TO CHEMICAL ENERGY</a:t>
            </a:r>
            <a:endParaRPr sz="1400" b="0" i="0" u="none" strike="noStrike" cap="none">
              <a:solidFill>
                <a:schemeClr val="dk1"/>
              </a:solidFill>
              <a:latin typeface="Source Sans Pro"/>
              <a:ea typeface="Source Sans Pro"/>
              <a:cs typeface="Source Sans Pro"/>
              <a:sym typeface="Source Sans Pro"/>
            </a:endParaRPr>
          </a:p>
        </p:txBody>
      </p:sp>
      <p:sp>
        <p:nvSpPr>
          <p:cNvPr id="187" name="Google Shape;187;p20"/>
          <p:cNvSpPr txBox="1">
            <a:spLocks noGrp="1"/>
          </p:cNvSpPr>
          <p:nvPr>
            <p:ph type="body" idx="2"/>
          </p:nvPr>
        </p:nvSpPr>
        <p:spPr>
          <a:xfrm>
            <a:off x="5553366" y="1143000"/>
            <a:ext cx="3200400" cy="54864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CONVERTS ENERGY IN FOOD (GLUCOSE) TO ATP</a:t>
            </a:r>
            <a:endParaRPr sz="1400" b="0" i="0" u="none" strike="noStrike" cap="none">
              <a:solidFill>
                <a:schemeClr val="dk1"/>
              </a:solidFill>
              <a:latin typeface="Source Sans Pro"/>
              <a:ea typeface="Source Sans Pro"/>
              <a:cs typeface="Source Sans Pro"/>
              <a:sym typeface="Source Sans Pro"/>
            </a:endParaRPr>
          </a:p>
        </p:txBody>
      </p:sp>
      <p:sp>
        <p:nvSpPr>
          <p:cNvPr id="188" name="Google Shape;188;p20"/>
          <p:cNvSpPr txBox="1">
            <a:spLocks noGrp="1"/>
          </p:cNvSpPr>
          <p:nvPr>
            <p:ph type="body" idx="3"/>
          </p:nvPr>
        </p:nvSpPr>
        <p:spPr>
          <a:xfrm>
            <a:off x="5486400" y="1752600"/>
            <a:ext cx="3200400" cy="310896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Font typeface="Arial"/>
              <a:buNone/>
            </a:pPr>
            <a:r>
              <a:rPr lang="en-US" sz="2200" b="1" i="0" u="none" strike="noStrike" cap="none">
                <a:solidFill>
                  <a:schemeClr val="dk1"/>
                </a:solidFill>
                <a:latin typeface="Source Sans Pro"/>
                <a:ea typeface="Source Sans Pro"/>
                <a:cs typeface="Source Sans Pro"/>
                <a:sym typeface="Source Sans Pro"/>
              </a:rPr>
              <a:t>Cellular Respiration</a:t>
            </a:r>
            <a:endParaRPr/>
          </a:p>
          <a:p>
            <a:pPr marL="457200" marR="0" lvl="0" indent="-457200" algn="l" rtl="0">
              <a:spcBef>
                <a:spcPts val="800"/>
              </a:spcBef>
              <a:spcAft>
                <a:spcPts val="0"/>
              </a:spcAft>
              <a:buClr>
                <a:schemeClr val="dk1"/>
              </a:buClr>
              <a:buSzPts val="2200"/>
              <a:buFont typeface="Arial"/>
              <a:buChar char="•"/>
            </a:pPr>
            <a:r>
              <a:rPr lang="en-US" sz="2200" b="1" i="0" u="none" strike="noStrike" cap="none">
                <a:solidFill>
                  <a:schemeClr val="dk1"/>
                </a:solidFill>
                <a:latin typeface="Source Sans Pro"/>
                <a:ea typeface="Source Sans Pro"/>
                <a:cs typeface="Source Sans Pro"/>
                <a:sym typeface="Source Sans Pro"/>
              </a:rPr>
              <a:t>Takes place in mitochondrion</a:t>
            </a:r>
            <a:endParaRPr/>
          </a:p>
          <a:p>
            <a:pPr marL="457200" marR="0" lvl="0" indent="-457200" algn="l" rtl="0">
              <a:spcBef>
                <a:spcPts val="800"/>
              </a:spcBef>
              <a:spcAft>
                <a:spcPts val="0"/>
              </a:spcAft>
              <a:buClr>
                <a:schemeClr val="dk1"/>
              </a:buClr>
              <a:buSzPts val="2200"/>
              <a:buFont typeface="Arial"/>
              <a:buChar char="•"/>
            </a:pPr>
            <a:r>
              <a:rPr lang="en-US" sz="2200" b="1" i="0" u="none" strike="noStrike" cap="none">
                <a:solidFill>
                  <a:schemeClr val="dk1"/>
                </a:solidFill>
                <a:latin typeface="Source Sans Pro"/>
                <a:ea typeface="Source Sans Pro"/>
                <a:cs typeface="Source Sans Pro"/>
                <a:sym typeface="Source Sans Pro"/>
              </a:rPr>
              <a:t>Releases the energy stored in glucose</a:t>
            </a:r>
            <a:endParaRPr/>
          </a:p>
          <a:p>
            <a:pPr marL="457200" marR="0" lvl="0" indent="-457200" algn="l" rtl="0">
              <a:spcBef>
                <a:spcPts val="800"/>
              </a:spcBef>
              <a:spcAft>
                <a:spcPts val="0"/>
              </a:spcAft>
              <a:buClr>
                <a:schemeClr val="dk1"/>
              </a:buClr>
              <a:buSzPts val="2200"/>
              <a:buFont typeface="Arial"/>
              <a:buChar char="•"/>
            </a:pPr>
            <a:r>
              <a:rPr lang="en-US" sz="2200" b="1" i="0" u="none" strike="noStrike" cap="none">
                <a:solidFill>
                  <a:schemeClr val="dk1"/>
                </a:solidFill>
                <a:latin typeface="Source Sans Pro"/>
                <a:ea typeface="Source Sans Pro"/>
                <a:cs typeface="Source Sans Pro"/>
                <a:sym typeface="Source Sans Pro"/>
              </a:rPr>
              <a:t>AKA aerobic respiration (NEEDS oxygen)</a:t>
            </a:r>
            <a:endParaRPr/>
          </a:p>
          <a:p>
            <a:pPr marL="457200" marR="0" lvl="0" indent="-316230" algn="l" rtl="0">
              <a:spcBef>
                <a:spcPts val="800"/>
              </a:spcBef>
              <a:spcAft>
                <a:spcPts val="0"/>
              </a:spcAft>
              <a:buClr>
                <a:schemeClr val="dk1"/>
              </a:buClr>
              <a:buSzPts val="2220"/>
              <a:buFont typeface="Arial"/>
              <a:buNone/>
            </a:pPr>
            <a:endParaRPr sz="2200" b="1" i="0" u="none" strike="noStrike" cap="none">
              <a:solidFill>
                <a:schemeClr val="dk1"/>
              </a:solidFill>
              <a:latin typeface="Source Sans Pro"/>
              <a:ea typeface="Source Sans Pro"/>
              <a:cs typeface="Source Sans Pro"/>
              <a:sym typeface="Source Sans Pro"/>
            </a:endParaRPr>
          </a:p>
        </p:txBody>
      </p:sp>
      <p:pic>
        <p:nvPicPr>
          <p:cNvPr id="189" name="Google Shape;189;p20"/>
          <p:cNvPicPr preferRelativeResize="0"/>
          <p:nvPr/>
        </p:nvPicPr>
        <p:blipFill rotWithShape="1">
          <a:blip r:embed="rId3">
            <a:alphaModFix/>
          </a:blip>
          <a:srcRect/>
          <a:stretch/>
        </p:blipFill>
        <p:spPr>
          <a:xfrm>
            <a:off x="139700" y="1981199"/>
            <a:ext cx="5036132" cy="3005137"/>
          </a:xfrm>
          <a:prstGeom prst="rect">
            <a:avLst/>
          </a:prstGeom>
          <a:noFill/>
          <a:ln w="25400" cap="flat" cmpd="sng">
            <a:solidFill>
              <a:schemeClr val="accent3"/>
            </a:solidFill>
            <a:prstDash val="solid"/>
            <a:miter lim="8000"/>
            <a:headEnd type="none" w="sm" len="sm"/>
            <a:tailEnd type="none" w="sm" len="sm"/>
          </a:ln>
        </p:spPr>
      </p:pic>
      <p:pic>
        <p:nvPicPr>
          <p:cNvPr id="190" name="Google Shape;190;p20"/>
          <p:cNvPicPr preferRelativeResize="0"/>
          <p:nvPr/>
        </p:nvPicPr>
        <p:blipFill rotWithShape="1">
          <a:blip r:embed="rId4">
            <a:alphaModFix/>
          </a:blip>
          <a:srcRect/>
          <a:stretch/>
        </p:blipFill>
        <p:spPr>
          <a:xfrm>
            <a:off x="2695866" y="5086349"/>
            <a:ext cx="3886200" cy="1685925"/>
          </a:xfrm>
          <a:prstGeom prst="rect">
            <a:avLst/>
          </a:prstGeom>
          <a:noFill/>
          <a:ln>
            <a:noFill/>
          </a:ln>
        </p:spPr>
      </p:pic>
      <p:pic>
        <p:nvPicPr>
          <p:cNvPr id="191" name="Google Shape;191;p20"/>
          <p:cNvPicPr preferRelativeResize="0"/>
          <p:nvPr/>
        </p:nvPicPr>
        <p:blipFill rotWithShape="1">
          <a:blip r:embed="rId5">
            <a:alphaModFix/>
          </a:blip>
          <a:srcRect/>
          <a:stretch/>
        </p:blipFill>
        <p:spPr>
          <a:xfrm>
            <a:off x="381000" y="5111749"/>
            <a:ext cx="1717710" cy="1602582"/>
          </a:xfrm>
          <a:prstGeom prst="rect">
            <a:avLst/>
          </a:prstGeom>
          <a:noFill/>
          <a:ln>
            <a:noFill/>
          </a:ln>
        </p:spPr>
      </p:pic>
      <p:pic>
        <p:nvPicPr>
          <p:cNvPr id="192" name="Google Shape;192;p20" descr="C:\Documents and Settings\Jennifer Allsbrook\My Documents\My Pictures\mitochondria.jpg"/>
          <p:cNvPicPr preferRelativeResize="0"/>
          <p:nvPr/>
        </p:nvPicPr>
        <p:blipFill rotWithShape="1">
          <a:blip r:embed="rId6">
            <a:alphaModFix/>
          </a:blip>
          <a:srcRect/>
          <a:stretch/>
        </p:blipFill>
        <p:spPr>
          <a:xfrm>
            <a:off x="6870700" y="4986336"/>
            <a:ext cx="1905000" cy="1717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1"/>
          <p:cNvSpPr txBox="1">
            <a:spLocks noGrp="1"/>
          </p:cNvSpPr>
          <p:nvPr>
            <p:ph type="title"/>
          </p:nvPr>
        </p:nvSpPr>
        <p:spPr>
          <a:xfrm>
            <a:off x="822960" y="365760"/>
            <a:ext cx="75209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Font typeface="Souce Sans Pro"/>
              <a:buNone/>
            </a:pPr>
            <a:r>
              <a:rPr lang="en-US" sz="2800" b="0" i="0" u="none" strike="noStrike" cap="none">
                <a:solidFill>
                  <a:schemeClr val="dk1"/>
                </a:solidFill>
                <a:latin typeface="Souce Sans Pro"/>
                <a:ea typeface="Souce Sans Pro"/>
                <a:cs typeface="Souce Sans Pro"/>
                <a:sym typeface="Souce Sans Pro"/>
              </a:rPr>
              <a:t>AEROBIC VS ANAEROBIC RESPIRATION</a:t>
            </a:r>
            <a:endParaRPr sz="2800" b="0" i="0" u="none" strike="noStrike" cap="none">
              <a:solidFill>
                <a:schemeClr val="dk1"/>
              </a:solidFill>
              <a:latin typeface="Souce Sans Pro"/>
              <a:ea typeface="Souce Sans Pro"/>
              <a:cs typeface="Souce Sans Pro"/>
              <a:sym typeface="Souce Sans Pro"/>
            </a:endParaRPr>
          </a:p>
        </p:txBody>
      </p:sp>
      <p:sp>
        <p:nvSpPr>
          <p:cNvPr id="198" name="Google Shape;198;p21"/>
          <p:cNvSpPr txBox="1">
            <a:spLocks noGrp="1"/>
          </p:cNvSpPr>
          <p:nvPr>
            <p:ph type="body" idx="1"/>
          </p:nvPr>
        </p:nvSpPr>
        <p:spPr>
          <a:xfrm>
            <a:off x="822960" y="1097280"/>
            <a:ext cx="3200400" cy="54864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AEROBIC RESPIRATION</a:t>
            </a:r>
            <a:endParaRPr sz="1400" b="0" i="0" u="none" strike="noStrike" cap="none">
              <a:solidFill>
                <a:schemeClr val="dk1"/>
              </a:solidFill>
              <a:latin typeface="Source Sans Pro"/>
              <a:ea typeface="Source Sans Pro"/>
              <a:cs typeface="Source Sans Pro"/>
              <a:sym typeface="Source Sans Pro"/>
            </a:endParaRPr>
          </a:p>
        </p:txBody>
      </p:sp>
      <p:sp>
        <p:nvSpPr>
          <p:cNvPr id="199" name="Google Shape;199;p21"/>
          <p:cNvSpPr txBox="1">
            <a:spLocks noGrp="1"/>
          </p:cNvSpPr>
          <p:nvPr>
            <p:ph type="body" idx="2"/>
          </p:nvPr>
        </p:nvSpPr>
        <p:spPr>
          <a:xfrm>
            <a:off x="819150" y="1701848"/>
            <a:ext cx="3200400" cy="310896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Requires oxygen</a:t>
            </a:r>
            <a:endParaRPr/>
          </a:p>
          <a:p>
            <a:pPr marL="457200" marR="0" lvl="0" indent="-457200" algn="l" rtl="0">
              <a:spcBef>
                <a:spcPts val="80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Makes A LOT of ATP</a:t>
            </a:r>
            <a:endParaRPr/>
          </a:p>
          <a:p>
            <a:pPr marL="457200" marR="0" lvl="0" indent="-457200" algn="l" rtl="0">
              <a:spcBef>
                <a:spcPts val="800"/>
              </a:spcBef>
              <a:spcAft>
                <a:spcPts val="0"/>
              </a:spcAft>
              <a:buClr>
                <a:schemeClr val="dk1"/>
              </a:buClr>
              <a:buSzPts val="2400"/>
              <a:buFont typeface="Arial"/>
              <a:buChar char="•"/>
            </a:pPr>
            <a:r>
              <a:rPr lang="en-US" sz="2400" b="1" i="0" u="none" strike="noStrike" cap="none">
                <a:solidFill>
                  <a:schemeClr val="dk1"/>
                </a:solidFill>
                <a:latin typeface="Source Sans Pro"/>
                <a:ea typeface="Source Sans Pro"/>
                <a:cs typeface="Source Sans Pro"/>
                <a:sym typeface="Source Sans Pro"/>
              </a:rPr>
              <a:t>Produces carbon dioxide and water</a:t>
            </a:r>
            <a:endParaRPr/>
          </a:p>
          <a:p>
            <a:pPr marL="457200" marR="0" lvl="0" indent="-457200" algn="l" rtl="0">
              <a:spcBef>
                <a:spcPts val="800"/>
              </a:spcBef>
              <a:spcAft>
                <a:spcPts val="0"/>
              </a:spcAft>
              <a:buClr>
                <a:schemeClr val="dk1"/>
              </a:buClr>
              <a:buSzPts val="2400"/>
              <a:buFont typeface="Arial"/>
              <a:buChar char="•"/>
            </a:pPr>
            <a:r>
              <a:rPr lang="en-US" sz="2400" b="0" i="0" u="none" strike="noStrike" cap="none">
                <a:solidFill>
                  <a:schemeClr val="dk1"/>
                </a:solidFill>
                <a:latin typeface="Source Sans Pro"/>
                <a:ea typeface="Source Sans Pro"/>
                <a:cs typeface="Source Sans Pro"/>
                <a:sym typeface="Source Sans Pro"/>
              </a:rPr>
              <a:t>Happens</a:t>
            </a:r>
            <a:r>
              <a:rPr lang="en-US" sz="2400" b="1" i="0" u="none" strike="noStrike" cap="none">
                <a:solidFill>
                  <a:schemeClr val="dk1"/>
                </a:solidFill>
                <a:latin typeface="Source Sans Pro"/>
                <a:ea typeface="Source Sans Pro"/>
                <a:cs typeface="Source Sans Pro"/>
                <a:sym typeface="Source Sans Pro"/>
              </a:rPr>
              <a:t> in mitochondrion</a:t>
            </a:r>
            <a:endParaRPr sz="2400" b="1" i="0" u="none" strike="noStrike" cap="none">
              <a:solidFill>
                <a:schemeClr val="dk1"/>
              </a:solidFill>
              <a:latin typeface="Source Sans Pro"/>
              <a:ea typeface="Source Sans Pro"/>
              <a:cs typeface="Source Sans Pro"/>
              <a:sym typeface="Source Sans Pro"/>
            </a:endParaRPr>
          </a:p>
        </p:txBody>
      </p:sp>
      <p:sp>
        <p:nvSpPr>
          <p:cNvPr id="200" name="Google Shape;200;p21"/>
          <p:cNvSpPr txBox="1">
            <a:spLocks noGrp="1"/>
          </p:cNvSpPr>
          <p:nvPr>
            <p:ph type="body" idx="3"/>
          </p:nvPr>
        </p:nvSpPr>
        <p:spPr>
          <a:xfrm>
            <a:off x="4700025" y="1097277"/>
            <a:ext cx="3200400" cy="3981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Font typeface="Arial"/>
              <a:buNone/>
            </a:pPr>
            <a:r>
              <a:rPr lang="en-US" sz="1400" b="0" i="0" u="none" strike="noStrike" cap="none">
                <a:solidFill>
                  <a:schemeClr val="dk1"/>
                </a:solidFill>
                <a:latin typeface="Source Sans Pro"/>
                <a:ea typeface="Source Sans Pro"/>
                <a:cs typeface="Source Sans Pro"/>
                <a:sym typeface="Source Sans Pro"/>
              </a:rPr>
              <a:t>ANAEROBIC RESPIRATION</a:t>
            </a:r>
            <a:endParaRPr sz="1400" b="0" i="0" u="none" strike="noStrike" cap="none">
              <a:solidFill>
                <a:schemeClr val="dk1"/>
              </a:solidFill>
              <a:latin typeface="Source Sans Pro"/>
              <a:ea typeface="Source Sans Pro"/>
              <a:cs typeface="Source Sans Pro"/>
              <a:sym typeface="Source Sans Pro"/>
            </a:endParaRPr>
          </a:p>
        </p:txBody>
      </p:sp>
      <p:sp>
        <p:nvSpPr>
          <p:cNvPr id="201" name="Google Shape;201;p21"/>
          <p:cNvSpPr txBox="1">
            <a:spLocks noGrp="1"/>
          </p:cNvSpPr>
          <p:nvPr>
            <p:ph type="body" idx="4"/>
          </p:nvPr>
        </p:nvSpPr>
        <p:spPr>
          <a:xfrm>
            <a:off x="4343400" y="1495375"/>
            <a:ext cx="4343400" cy="2368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200"/>
              <a:buFont typeface="Arial"/>
              <a:buChar char="•"/>
            </a:pPr>
            <a:r>
              <a:rPr lang="en-US" sz="2200" b="1" i="0" u="none" strike="noStrike" cap="none">
                <a:solidFill>
                  <a:schemeClr val="dk1"/>
                </a:solidFill>
                <a:latin typeface="Source Sans Pro"/>
                <a:ea typeface="Source Sans Pro"/>
                <a:cs typeface="Source Sans Pro"/>
                <a:sym typeface="Source Sans Pro"/>
              </a:rPr>
              <a:t>Does </a:t>
            </a:r>
            <a:r>
              <a:rPr lang="en-US" sz="2200" b="1" i="0" u="none" strike="noStrike" cap="none">
                <a:solidFill>
                  <a:srgbClr val="B1C78B"/>
                </a:solidFill>
                <a:latin typeface="Source Sans Pro"/>
                <a:ea typeface="Source Sans Pro"/>
                <a:cs typeface="Source Sans Pro"/>
                <a:sym typeface="Source Sans Pro"/>
              </a:rPr>
              <a:t>not</a:t>
            </a:r>
            <a:r>
              <a:rPr lang="en-US" sz="2200" b="1" i="0" u="none" strike="noStrike" cap="none">
                <a:solidFill>
                  <a:schemeClr val="dk1"/>
                </a:solidFill>
                <a:latin typeface="Source Sans Pro"/>
                <a:ea typeface="Source Sans Pro"/>
                <a:cs typeface="Source Sans Pro"/>
                <a:sym typeface="Source Sans Pro"/>
              </a:rPr>
              <a:t> use oxygen</a:t>
            </a:r>
            <a:endParaRPr/>
          </a:p>
          <a:p>
            <a:pPr marL="342900" marR="0" lvl="0" indent="-342900" algn="l" rtl="0">
              <a:lnSpc>
                <a:spcPct val="80000"/>
              </a:lnSpc>
              <a:spcBef>
                <a:spcPts val="800"/>
              </a:spcBef>
              <a:spcAft>
                <a:spcPts val="0"/>
              </a:spcAft>
              <a:buClr>
                <a:schemeClr val="dk1"/>
              </a:buClr>
              <a:buSzPts val="2200"/>
              <a:buFont typeface="Arial"/>
              <a:buChar char="•"/>
            </a:pPr>
            <a:r>
              <a:rPr lang="en-US" sz="2200" b="1" i="0" u="none" strike="noStrike" cap="none">
                <a:solidFill>
                  <a:schemeClr val="dk1"/>
                </a:solidFill>
                <a:latin typeface="Source Sans Pro"/>
                <a:ea typeface="Source Sans Pro"/>
                <a:cs typeface="Source Sans Pro"/>
                <a:sym typeface="Source Sans Pro"/>
              </a:rPr>
              <a:t>Makes only 2 ATP</a:t>
            </a:r>
            <a:endParaRPr/>
          </a:p>
          <a:p>
            <a:pPr marL="402336" marR="0" lvl="2" indent="-173736" algn="l" rtl="0">
              <a:lnSpc>
                <a:spcPct val="80000"/>
              </a:lnSpc>
              <a:spcBef>
                <a:spcPts val="300"/>
              </a:spcBef>
              <a:spcAft>
                <a:spcPts val="0"/>
              </a:spcAft>
              <a:buClr>
                <a:schemeClr val="accent2"/>
              </a:buClr>
              <a:buSzPts val="1650"/>
              <a:buFont typeface="Arial"/>
              <a:buChar char="•"/>
            </a:pPr>
            <a:r>
              <a:rPr lang="en-US" sz="1650" b="0" i="0" u="none" strike="noStrike" cap="none">
                <a:solidFill>
                  <a:schemeClr val="dk1"/>
                </a:solidFill>
                <a:latin typeface="Source Sans Pro"/>
                <a:ea typeface="Source Sans Pro"/>
                <a:cs typeface="Source Sans Pro"/>
                <a:sym typeface="Source Sans Pro"/>
              </a:rPr>
              <a:t>Small amount of ATP</a:t>
            </a:r>
            <a:endParaRPr/>
          </a:p>
          <a:p>
            <a:pPr marL="173736" marR="0" lvl="1" indent="-173736" algn="l" rtl="0">
              <a:lnSpc>
                <a:spcPct val="80000"/>
              </a:lnSpc>
              <a:spcBef>
                <a:spcPts val="300"/>
              </a:spcBef>
              <a:spcAft>
                <a:spcPts val="0"/>
              </a:spcAft>
              <a:buClr>
                <a:schemeClr val="accent2"/>
              </a:buClr>
              <a:buSzPts val="1850"/>
              <a:buFont typeface="Arial"/>
              <a:buChar char="•"/>
            </a:pPr>
            <a:r>
              <a:rPr lang="en-US" sz="1850" b="0" i="0" u="none" strike="noStrike" cap="none">
                <a:solidFill>
                  <a:schemeClr val="dk1"/>
                </a:solidFill>
                <a:latin typeface="Source Sans Pro"/>
                <a:ea typeface="Source Sans Pro"/>
                <a:cs typeface="Source Sans Pro"/>
                <a:sym typeface="Source Sans Pro"/>
              </a:rPr>
              <a:t>Also called fermentation</a:t>
            </a:r>
            <a:endParaRPr/>
          </a:p>
          <a:p>
            <a:pPr marL="402336" marR="0" lvl="2" indent="-173736" algn="l" rtl="0">
              <a:lnSpc>
                <a:spcPct val="80000"/>
              </a:lnSpc>
              <a:spcBef>
                <a:spcPts val="300"/>
              </a:spcBef>
              <a:spcAft>
                <a:spcPts val="0"/>
              </a:spcAft>
              <a:buClr>
                <a:schemeClr val="accent2"/>
              </a:buClr>
              <a:buSzPts val="1650"/>
              <a:buFont typeface="Arial"/>
              <a:buChar char="•"/>
            </a:pPr>
            <a:r>
              <a:rPr lang="en-US" sz="1650" b="1" i="0" u="none" strike="noStrike" cap="none">
                <a:solidFill>
                  <a:schemeClr val="dk1"/>
                </a:solidFill>
                <a:latin typeface="Source Sans Pro"/>
                <a:ea typeface="Source Sans Pro"/>
                <a:cs typeface="Source Sans Pro"/>
                <a:sym typeface="Source Sans Pro"/>
              </a:rPr>
              <a:t>YEASTS</a:t>
            </a:r>
            <a:r>
              <a:rPr lang="en-US" sz="1650" b="0" i="0" u="none" strike="noStrike" cap="none">
                <a:solidFill>
                  <a:schemeClr val="dk1"/>
                </a:solidFill>
                <a:latin typeface="Source Sans Pro"/>
                <a:ea typeface="Source Sans Pro"/>
                <a:cs typeface="Source Sans Pro"/>
                <a:sym typeface="Source Sans Pro"/>
              </a:rPr>
              <a:t> make </a:t>
            </a:r>
            <a:r>
              <a:rPr lang="en-US" sz="1650" b="1" i="0" u="none" strike="noStrike" cap="none">
                <a:solidFill>
                  <a:srgbClr val="FF0000"/>
                </a:solidFill>
                <a:latin typeface="Source Sans Pro"/>
                <a:ea typeface="Source Sans Pro"/>
                <a:cs typeface="Source Sans Pro"/>
                <a:sym typeface="Source Sans Pro"/>
              </a:rPr>
              <a:t>ethyl alcohol</a:t>
            </a:r>
            <a:endParaRPr/>
          </a:p>
          <a:p>
            <a:pPr marL="402336" marR="0" lvl="2" indent="-173736" algn="l" rtl="0">
              <a:lnSpc>
                <a:spcPct val="80000"/>
              </a:lnSpc>
              <a:spcBef>
                <a:spcPts val="300"/>
              </a:spcBef>
              <a:spcAft>
                <a:spcPts val="0"/>
              </a:spcAft>
              <a:buClr>
                <a:schemeClr val="accent2"/>
              </a:buClr>
              <a:buSzPts val="1650"/>
              <a:buFont typeface="Arial"/>
              <a:buChar char="•"/>
            </a:pPr>
            <a:r>
              <a:rPr lang="en-US" sz="1650" b="1" i="0" u="none" strike="noStrike" cap="none">
                <a:solidFill>
                  <a:schemeClr val="dk1"/>
                </a:solidFill>
                <a:latin typeface="Source Sans Pro"/>
                <a:ea typeface="Source Sans Pro"/>
                <a:cs typeface="Source Sans Pro"/>
                <a:sym typeface="Source Sans Pro"/>
              </a:rPr>
              <a:t>BACTERIA</a:t>
            </a:r>
            <a:r>
              <a:rPr lang="en-US" sz="1650" b="0" i="0" u="none" strike="noStrike" cap="none">
                <a:solidFill>
                  <a:schemeClr val="dk1"/>
                </a:solidFill>
                <a:latin typeface="Source Sans Pro"/>
                <a:ea typeface="Source Sans Pro"/>
                <a:cs typeface="Source Sans Pro"/>
                <a:sym typeface="Source Sans Pro"/>
              </a:rPr>
              <a:t> and </a:t>
            </a:r>
            <a:r>
              <a:rPr lang="en-US" sz="1650" b="1" i="0" u="none" strike="noStrike" cap="none">
                <a:solidFill>
                  <a:schemeClr val="dk1"/>
                </a:solidFill>
                <a:latin typeface="Source Sans Pro"/>
                <a:ea typeface="Source Sans Pro"/>
                <a:cs typeface="Source Sans Pro"/>
                <a:sym typeface="Source Sans Pro"/>
              </a:rPr>
              <a:t>MUSCLE</a:t>
            </a:r>
            <a:r>
              <a:rPr lang="en-US" sz="1650" b="0" i="0" u="none" strike="noStrike" cap="none">
                <a:solidFill>
                  <a:schemeClr val="dk1"/>
                </a:solidFill>
                <a:latin typeface="Source Sans Pro"/>
                <a:ea typeface="Source Sans Pro"/>
                <a:cs typeface="Source Sans Pro"/>
                <a:sym typeface="Source Sans Pro"/>
              </a:rPr>
              <a:t> </a:t>
            </a:r>
            <a:r>
              <a:rPr lang="en-US" sz="1650" b="1" i="0" u="none" strike="noStrike" cap="none">
                <a:solidFill>
                  <a:schemeClr val="dk1"/>
                </a:solidFill>
                <a:latin typeface="Source Sans Pro"/>
                <a:ea typeface="Source Sans Pro"/>
                <a:cs typeface="Source Sans Pro"/>
                <a:sym typeface="Source Sans Pro"/>
              </a:rPr>
              <a:t>CELLS</a:t>
            </a:r>
            <a:r>
              <a:rPr lang="en-US" sz="1650" b="0" i="0" u="none" strike="noStrike" cap="none">
                <a:solidFill>
                  <a:schemeClr val="dk1"/>
                </a:solidFill>
                <a:latin typeface="Source Sans Pro"/>
                <a:ea typeface="Source Sans Pro"/>
                <a:cs typeface="Source Sans Pro"/>
                <a:sym typeface="Source Sans Pro"/>
              </a:rPr>
              <a:t> (w/o O</a:t>
            </a:r>
            <a:r>
              <a:rPr lang="en-US" sz="1650" b="0" i="0" u="none" strike="noStrike" cap="none" baseline="-25000">
                <a:solidFill>
                  <a:schemeClr val="dk1"/>
                </a:solidFill>
                <a:latin typeface="Source Sans Pro"/>
                <a:ea typeface="Source Sans Pro"/>
                <a:cs typeface="Source Sans Pro"/>
                <a:sym typeface="Source Sans Pro"/>
              </a:rPr>
              <a:t>2</a:t>
            </a:r>
            <a:r>
              <a:rPr lang="en-US" sz="1650" b="0" i="0" u="none" strike="noStrike" cap="none">
                <a:solidFill>
                  <a:schemeClr val="dk1"/>
                </a:solidFill>
                <a:latin typeface="Source Sans Pro"/>
                <a:ea typeface="Source Sans Pro"/>
                <a:cs typeface="Source Sans Pro"/>
                <a:sym typeface="Source Sans Pro"/>
              </a:rPr>
              <a:t>) make </a:t>
            </a:r>
            <a:r>
              <a:rPr lang="en-US" sz="1650" b="1" i="0" u="none" strike="noStrike" cap="none">
                <a:solidFill>
                  <a:srgbClr val="FF7F7F"/>
                </a:solidFill>
                <a:latin typeface="Source Sans Pro"/>
                <a:ea typeface="Source Sans Pro"/>
                <a:cs typeface="Source Sans Pro"/>
                <a:sym typeface="Source Sans Pro"/>
              </a:rPr>
              <a:t>LACTIC  ACID</a:t>
            </a:r>
            <a:endParaRPr/>
          </a:p>
          <a:p>
            <a:pPr marL="173736" marR="0" lvl="1" indent="-173736" algn="l" rtl="0">
              <a:lnSpc>
                <a:spcPct val="80000"/>
              </a:lnSpc>
              <a:spcBef>
                <a:spcPts val="300"/>
              </a:spcBef>
              <a:spcAft>
                <a:spcPts val="0"/>
              </a:spcAft>
              <a:buClr>
                <a:schemeClr val="accent2"/>
              </a:buClr>
              <a:buSzPts val="1850"/>
              <a:buFont typeface="Arial"/>
              <a:buChar char="•"/>
            </a:pPr>
            <a:r>
              <a:rPr lang="en-US" sz="1850" b="0" i="0" u="none" strike="noStrike" cap="none">
                <a:solidFill>
                  <a:schemeClr val="dk1"/>
                </a:solidFill>
                <a:latin typeface="Source Sans Pro"/>
                <a:ea typeface="Source Sans Pro"/>
                <a:cs typeface="Source Sans Pro"/>
                <a:sym typeface="Source Sans Pro"/>
              </a:rPr>
              <a:t>Happens in </a:t>
            </a:r>
            <a:r>
              <a:rPr lang="en-US" sz="1850" b="1" i="0" u="none" strike="noStrike" cap="none">
                <a:solidFill>
                  <a:schemeClr val="dk1"/>
                </a:solidFill>
                <a:latin typeface="Source Sans Pro"/>
                <a:ea typeface="Source Sans Pro"/>
                <a:cs typeface="Source Sans Pro"/>
                <a:sym typeface="Source Sans Pro"/>
              </a:rPr>
              <a:t>cytoplasm (cytosol)</a:t>
            </a:r>
            <a:endParaRPr/>
          </a:p>
          <a:p>
            <a:pPr marL="402336" marR="0" lvl="2" indent="-68008" algn="l" rtl="0">
              <a:lnSpc>
                <a:spcPct val="80000"/>
              </a:lnSpc>
              <a:spcBef>
                <a:spcPts val="300"/>
              </a:spcBef>
              <a:spcAft>
                <a:spcPts val="0"/>
              </a:spcAft>
              <a:buClr>
                <a:schemeClr val="accent2"/>
              </a:buClr>
              <a:buSzPts val="1665"/>
              <a:buFont typeface="Arial"/>
              <a:buNone/>
            </a:pPr>
            <a:endParaRPr sz="1650" b="0" i="0" u="none" strike="noStrike" cap="none">
              <a:solidFill>
                <a:schemeClr val="dk1"/>
              </a:solidFill>
              <a:latin typeface="Source Sans Pro"/>
              <a:ea typeface="Source Sans Pro"/>
              <a:cs typeface="Source Sans Pro"/>
              <a:sym typeface="Source Sans Pro"/>
            </a:endParaRPr>
          </a:p>
          <a:p>
            <a:pPr marL="402336" marR="0" lvl="2" indent="-68008" algn="l" rtl="0">
              <a:lnSpc>
                <a:spcPct val="80000"/>
              </a:lnSpc>
              <a:spcBef>
                <a:spcPts val="300"/>
              </a:spcBef>
              <a:spcAft>
                <a:spcPts val="0"/>
              </a:spcAft>
              <a:buClr>
                <a:schemeClr val="accent2"/>
              </a:buClr>
              <a:buSzPts val="1665"/>
              <a:buFont typeface="Arial"/>
              <a:buNone/>
            </a:pPr>
            <a:endParaRPr sz="1650" b="0" i="0" u="none" strike="noStrike" cap="none">
              <a:solidFill>
                <a:schemeClr val="dk1"/>
              </a:solidFill>
              <a:latin typeface="Source Sans Pro"/>
              <a:ea typeface="Source Sans Pro"/>
              <a:cs typeface="Source Sans Pro"/>
              <a:sym typeface="Source Sans Pro"/>
            </a:endParaRPr>
          </a:p>
        </p:txBody>
      </p:sp>
      <p:pic>
        <p:nvPicPr>
          <p:cNvPr id="202" name="Google Shape;202;p21"/>
          <p:cNvPicPr preferRelativeResize="0"/>
          <p:nvPr/>
        </p:nvPicPr>
        <p:blipFill rotWithShape="1">
          <a:blip r:embed="rId3">
            <a:alphaModFix/>
          </a:blip>
          <a:srcRect/>
          <a:stretch/>
        </p:blipFill>
        <p:spPr>
          <a:xfrm>
            <a:off x="990600" y="4572000"/>
            <a:ext cx="2571750" cy="2057400"/>
          </a:xfrm>
          <a:prstGeom prst="rect">
            <a:avLst/>
          </a:prstGeom>
          <a:noFill/>
          <a:ln>
            <a:noFill/>
          </a:ln>
        </p:spPr>
      </p:pic>
      <p:pic>
        <p:nvPicPr>
          <p:cNvPr id="203" name="Google Shape;203;p21"/>
          <p:cNvPicPr preferRelativeResize="0"/>
          <p:nvPr/>
        </p:nvPicPr>
        <p:blipFill rotWithShape="1">
          <a:blip r:embed="rId4">
            <a:alphaModFix/>
          </a:blip>
          <a:srcRect/>
          <a:stretch/>
        </p:blipFill>
        <p:spPr>
          <a:xfrm>
            <a:off x="5410200" y="4260900"/>
            <a:ext cx="2057400" cy="2368500"/>
          </a:xfrm>
          <a:prstGeom prst="rect">
            <a:avLst/>
          </a:prstGeom>
          <a:noFill/>
          <a:ln>
            <a:noFill/>
          </a:ln>
        </p:spPr>
      </p:pic>
    </p:spTree>
  </p:cSld>
  <p:clrMapOvr>
    <a:masterClrMapping/>
  </p:clrMapOvr>
</p:sld>
</file>

<file path=ppt/theme/theme1.xml><?xml version="1.0" encoding="utf-8"?>
<a:theme xmlns:a="http://schemas.openxmlformats.org/drawingml/2006/main" name="Angles">
  <a:themeElements>
    <a:clrScheme name="Custom 2">
      <a:dk1>
        <a:srgbClr val="000000"/>
      </a:dk1>
      <a:lt1>
        <a:srgbClr val="FFFFFF"/>
      </a:lt1>
      <a:dk2>
        <a:srgbClr val="434342"/>
      </a:dk2>
      <a:lt2>
        <a:srgbClr val="CDD7D9"/>
      </a:lt2>
      <a:accent1>
        <a:srgbClr val="797B7E"/>
      </a:accent1>
      <a:accent2>
        <a:srgbClr val="FFFF00"/>
      </a:accent2>
      <a:accent3>
        <a:srgbClr val="C00000"/>
      </a:accent3>
      <a:accent4>
        <a:srgbClr val="7C984A"/>
      </a:accent4>
      <a:accent5>
        <a:srgbClr val="C2AD8D"/>
      </a:accent5>
      <a:accent6>
        <a:srgbClr val="506E94"/>
      </a:accent6>
      <a:hlink>
        <a:srgbClr val="5F5F5F"/>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2500</Words>
  <Application>Microsoft Office PowerPoint</Application>
  <PresentationFormat>On-screen Show (4:3)</PresentationFormat>
  <Paragraphs>571</Paragraphs>
  <Slides>55</Slides>
  <Notes>55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Franklin Gothic Book</vt:lpstr>
      <vt:lpstr>Arial</vt:lpstr>
      <vt:lpstr>Source Sans Pro</vt:lpstr>
      <vt:lpstr>Souce Sans Pro</vt:lpstr>
      <vt:lpstr>Calibri</vt:lpstr>
      <vt:lpstr>Roboto</vt:lpstr>
      <vt:lpstr>Noto Symbol</vt:lpstr>
      <vt:lpstr>Courier New</vt:lpstr>
      <vt:lpstr>Georgia</vt:lpstr>
      <vt:lpstr>Angles</vt:lpstr>
      <vt:lpstr>YOU ASKED FOR IT…..</vt:lpstr>
      <vt:lpstr>BIOMOLECULES</vt:lpstr>
      <vt:lpstr>ENZYMES</vt:lpstr>
      <vt:lpstr>CELLS</vt:lpstr>
      <vt:lpstr>PowerPoint Presentation</vt:lpstr>
      <vt:lpstr>CELL MEMBRANE</vt:lpstr>
      <vt:lpstr>CELL TRANSPORT</vt:lpstr>
      <vt:lpstr>PHOTOSYNTHESIS AND RESPIRATION</vt:lpstr>
      <vt:lpstr>AEROBIC VS ANAEROBIC RESPIRATION</vt:lpstr>
      <vt:lpstr>ATP CYCLE</vt:lpstr>
      <vt:lpstr>ASEXUAL VS SEXUAL REPRODUCTION</vt:lpstr>
      <vt:lpstr>MITOSIS AND MEIOSIS</vt:lpstr>
      <vt:lpstr>DNA</vt:lpstr>
      <vt:lpstr>DNA REPLICATION</vt:lpstr>
      <vt:lpstr>PROTEIN SYNTHESIS</vt:lpstr>
      <vt:lpstr>PROTEIN SYNTHESIS</vt:lpstr>
      <vt:lpstr>CAN YOU IDENTIFY THE PARTS?</vt:lpstr>
      <vt:lpstr>READING THE CODON CHART</vt:lpstr>
      <vt:lpstr>GENETICS</vt:lpstr>
      <vt:lpstr>SEX LINKAGE</vt:lpstr>
      <vt:lpstr>CODOMINANCE – BLOOD TYPE</vt:lpstr>
      <vt:lpstr>PEDIGREES</vt:lpstr>
      <vt:lpstr>KARYOTYPE</vt:lpstr>
      <vt:lpstr>GENETIC TECHNOLOGY</vt:lpstr>
      <vt:lpstr>EVOLUTION – CHANGE OVER TIME</vt:lpstr>
      <vt:lpstr>Homologous structures pertain to the structures in different species with a common ancestor or developmental origin. Homologous structures may not necessarily perform the same function. For instance, the forelimbs of humans and bats are homologous structures. Although they are used differently, the basic skeletal structure is the same and they are derived from the same embryonic origin. Their similarity in this regard could indicate a likely evolution from a common ancestor.</vt:lpstr>
      <vt:lpstr>PowerPoint Presentation</vt:lpstr>
      <vt:lpstr>PowerPoint Presentation</vt:lpstr>
      <vt:lpstr>PowerPoint Presentation</vt:lpstr>
      <vt:lpstr>CLADOGRAMS</vt:lpstr>
      <vt:lpstr>Phylogenic Trees</vt:lpstr>
      <vt:lpstr>HISTORY OF CLASSIFICATION SYSTEMS</vt:lpstr>
      <vt:lpstr>PowerPoint Presentation</vt:lpstr>
      <vt:lpstr>CLASSIFICATION</vt:lpstr>
      <vt:lpstr>DICHOTOMOUS KEY</vt:lpstr>
      <vt:lpstr>TYPES OF PLANTS</vt:lpstr>
      <vt:lpstr>PLANT ADAPTATIONS</vt:lpstr>
      <vt:lpstr>TYPES OF ANIMALS</vt:lpstr>
      <vt:lpstr>DISEASE CAUSING VIRUSES</vt:lpstr>
      <vt:lpstr>BACTERIA VS VIRUSES</vt:lpstr>
      <vt:lpstr>INTERNAL AND EXTERNAL FACTORS IN DISEASE</vt:lpstr>
      <vt:lpstr>IMMUNITY</vt:lpstr>
      <vt:lpstr>PASSIVE VS. ACTIVE IMMUNITY</vt:lpstr>
      <vt:lpstr>BEHAVIORAL ADAPTATIONS</vt:lpstr>
      <vt:lpstr>Innate Behavior</vt:lpstr>
      <vt:lpstr>LEARNED BEHAVIOR</vt:lpstr>
      <vt:lpstr>SOCIAL BEHAVIOR</vt:lpstr>
      <vt:lpstr>ECOLOGY AND ECOSYSTEMS</vt:lpstr>
      <vt:lpstr>FOOD CHAINS</vt:lpstr>
      <vt:lpstr>SYMBIOSIS</vt:lpstr>
      <vt:lpstr>PREDATION</vt:lpstr>
      <vt:lpstr>POPULATION GROWTH</vt:lpstr>
      <vt:lpstr>HUMAN POPULATION GROWTH</vt:lpstr>
      <vt:lpstr>CARBON CYCLE</vt:lpstr>
      <vt:lpstr>BE A GOOD STEWARD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ASKED FOR IT…..</dc:title>
  <dc:creator>John Thomas</dc:creator>
  <cp:lastModifiedBy>John Thomas</cp:lastModifiedBy>
  <cp:revision>1</cp:revision>
  <dcterms:modified xsi:type="dcterms:W3CDTF">2018-12-18T14:46:29Z</dcterms:modified>
</cp:coreProperties>
</file>