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7" r:id="rId1"/>
  </p:sldMasterIdLst>
  <p:notesMasterIdLst>
    <p:notesMasterId r:id="rId17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63" r:id="rId9"/>
    <p:sldId id="265" r:id="rId10"/>
    <p:sldId id="275" r:id="rId11"/>
    <p:sldId id="277" r:id="rId12"/>
    <p:sldId id="276" r:id="rId13"/>
    <p:sldId id="278" r:id="rId14"/>
    <p:sldId id="279" r:id="rId15"/>
    <p:sldId id="268" r:id="rId16"/>
  </p:sldIdLst>
  <p:sldSz cx="9144000" cy="6858000" type="screen4x3"/>
  <p:notesSz cx="6858000" cy="9144000"/>
  <p:embeddedFontLs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Cantarell" panose="020B0604020202020204" charset="0"/>
      <p:regular r:id="rId22"/>
      <p:bold r:id="rId23"/>
      <p:italic r:id="rId24"/>
      <p:boldItalic r:id="rId25"/>
    </p:embeddedFont>
    <p:embeddedFont>
      <p:font typeface="Tw Cen MT" panose="020B0602020104020603" pitchFamily="34" charset="0"/>
      <p:regular r:id="rId26"/>
      <p:bold r:id="rId27"/>
      <p:italic r:id="rId28"/>
      <p:boldItalic r:id="rId29"/>
    </p:embeddedFont>
    <p:embeddedFont>
      <p:font typeface="Tw Cen MT Condensed" panose="020B0606020104020203" pitchFamily="34" charset="0"/>
      <p:regular r:id="rId30"/>
      <p:bold r:id="rId31"/>
    </p:embeddedFont>
    <p:embeddedFont>
      <p:font typeface="Wingdings 3" panose="05040102010807070707" pitchFamily="18" charset="2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06183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400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997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9536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02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l" rtl="0">
              <a:spcBef>
                <a:spcPts val="0"/>
              </a:spcBef>
            </a:pPr>
            <a:endParaRPr lang="en-US" smtClean="0"/>
          </a:p>
          <a:p>
            <a:pPr marL="457200" marR="0" lvl="1" indent="-88900" algn="l" rtl="0">
              <a:spcBef>
                <a:spcPts val="0"/>
              </a:spcBef>
            </a:pPr>
            <a:endParaRPr lang="en-US" smtClean="0"/>
          </a:p>
          <a:p>
            <a:pPr marL="914400" marR="0" lvl="2" indent="-88900" algn="l" rtl="0">
              <a:spcBef>
                <a:spcPts val="0"/>
              </a:spcBef>
            </a:pPr>
            <a:endParaRPr lang="en-US" smtClean="0"/>
          </a:p>
          <a:p>
            <a:pPr marL="1371600" marR="0" lvl="3" indent="-88900" algn="l" rtl="0">
              <a:spcBef>
                <a:spcPts val="0"/>
              </a:spcBef>
            </a:pPr>
            <a:endParaRPr lang="en-US" smtClean="0"/>
          </a:p>
          <a:p>
            <a:pPr marL="1828800" marR="0" lvl="4" indent="-88900" algn="l" rtl="0">
              <a:spcBef>
                <a:spcPts val="0"/>
              </a:spcBef>
            </a:pPr>
            <a:endParaRPr lang="en-US" smtClean="0"/>
          </a:p>
          <a:p>
            <a:pPr marL="2286000" marR="0" lvl="5" indent="-88900" algn="l" rtl="0">
              <a:spcBef>
                <a:spcPts val="0"/>
              </a:spcBef>
            </a:pPr>
            <a:endParaRPr lang="en-US" smtClean="0"/>
          </a:p>
          <a:p>
            <a:pPr marL="2743200" marR="0" lvl="6" indent="-88900" algn="l" rtl="0">
              <a:spcBef>
                <a:spcPts val="0"/>
              </a:spcBef>
            </a:pPr>
            <a:endParaRPr lang="en-US" smtClean="0"/>
          </a:p>
          <a:p>
            <a:pPr marL="3200400" marR="0" lvl="7" indent="-88900" algn="l" rtl="0">
              <a:spcBef>
                <a:spcPts val="0"/>
              </a:spcBef>
            </a:pPr>
            <a:endParaRPr lang="en-US" smtClean="0"/>
          </a:p>
          <a:p>
            <a:pPr marL="3657600" marR="0" lvl="8" indent="-88900" algn="l" rtl="0">
              <a:spcBef>
                <a:spcPts val="0"/>
              </a:spcBef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87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l" rtl="0">
              <a:spcBef>
                <a:spcPts val="0"/>
              </a:spcBef>
            </a:pPr>
            <a:endParaRPr lang="en-US" smtClean="0"/>
          </a:p>
          <a:p>
            <a:pPr marL="457200" marR="0" lvl="1" indent="-88900" algn="l" rtl="0">
              <a:spcBef>
                <a:spcPts val="0"/>
              </a:spcBef>
            </a:pPr>
            <a:endParaRPr lang="en-US" smtClean="0"/>
          </a:p>
          <a:p>
            <a:pPr marL="914400" marR="0" lvl="2" indent="-88900" algn="l" rtl="0">
              <a:spcBef>
                <a:spcPts val="0"/>
              </a:spcBef>
            </a:pPr>
            <a:endParaRPr lang="en-US" smtClean="0"/>
          </a:p>
          <a:p>
            <a:pPr marL="1371600" marR="0" lvl="3" indent="-88900" algn="l" rtl="0">
              <a:spcBef>
                <a:spcPts val="0"/>
              </a:spcBef>
            </a:pPr>
            <a:endParaRPr lang="en-US" smtClean="0"/>
          </a:p>
          <a:p>
            <a:pPr marL="1828800" marR="0" lvl="4" indent="-88900" algn="l" rtl="0">
              <a:spcBef>
                <a:spcPts val="0"/>
              </a:spcBef>
            </a:pPr>
            <a:endParaRPr lang="en-US" smtClean="0"/>
          </a:p>
          <a:p>
            <a:pPr marL="2286000" marR="0" lvl="5" indent="-88900" algn="l" rtl="0">
              <a:spcBef>
                <a:spcPts val="0"/>
              </a:spcBef>
            </a:pPr>
            <a:endParaRPr lang="en-US" smtClean="0"/>
          </a:p>
          <a:p>
            <a:pPr marL="2743200" marR="0" lvl="6" indent="-88900" algn="l" rtl="0">
              <a:spcBef>
                <a:spcPts val="0"/>
              </a:spcBef>
            </a:pPr>
            <a:endParaRPr lang="en-US" smtClean="0"/>
          </a:p>
          <a:p>
            <a:pPr marL="3200400" marR="0" lvl="7" indent="-88900" algn="l" rtl="0">
              <a:spcBef>
                <a:spcPts val="0"/>
              </a:spcBef>
            </a:pPr>
            <a:endParaRPr lang="en-US" smtClean="0"/>
          </a:p>
          <a:p>
            <a:pPr marL="3657600" marR="0" lvl="8" indent="-88900" algn="l" rtl="0"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2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l" rtl="0">
              <a:spcBef>
                <a:spcPts val="0"/>
              </a:spcBef>
            </a:pPr>
            <a:endParaRPr lang="en-US" smtClean="0"/>
          </a:p>
          <a:p>
            <a:pPr marL="457200" marR="0" lvl="1" indent="-88900" algn="l" rtl="0">
              <a:spcBef>
                <a:spcPts val="0"/>
              </a:spcBef>
            </a:pPr>
            <a:endParaRPr lang="en-US" smtClean="0"/>
          </a:p>
          <a:p>
            <a:pPr marL="914400" marR="0" lvl="2" indent="-88900" algn="l" rtl="0">
              <a:spcBef>
                <a:spcPts val="0"/>
              </a:spcBef>
            </a:pPr>
            <a:endParaRPr lang="en-US" smtClean="0"/>
          </a:p>
          <a:p>
            <a:pPr marL="1371600" marR="0" lvl="3" indent="-88900" algn="l" rtl="0">
              <a:spcBef>
                <a:spcPts val="0"/>
              </a:spcBef>
            </a:pPr>
            <a:endParaRPr lang="en-US" smtClean="0"/>
          </a:p>
          <a:p>
            <a:pPr marL="1828800" marR="0" lvl="4" indent="-88900" algn="l" rtl="0">
              <a:spcBef>
                <a:spcPts val="0"/>
              </a:spcBef>
            </a:pPr>
            <a:endParaRPr lang="en-US" smtClean="0"/>
          </a:p>
          <a:p>
            <a:pPr marL="2286000" marR="0" lvl="5" indent="-88900" algn="l" rtl="0">
              <a:spcBef>
                <a:spcPts val="0"/>
              </a:spcBef>
            </a:pPr>
            <a:endParaRPr lang="en-US" smtClean="0"/>
          </a:p>
          <a:p>
            <a:pPr marL="2743200" marR="0" lvl="6" indent="-88900" algn="l" rtl="0">
              <a:spcBef>
                <a:spcPts val="0"/>
              </a:spcBef>
            </a:pPr>
            <a:endParaRPr lang="en-US" smtClean="0"/>
          </a:p>
          <a:p>
            <a:pPr marL="3200400" marR="0" lvl="7" indent="-88900" algn="l" rtl="0">
              <a:spcBef>
                <a:spcPts val="0"/>
              </a:spcBef>
            </a:pPr>
            <a:endParaRPr lang="en-US" smtClean="0"/>
          </a:p>
          <a:p>
            <a:pPr marL="3657600" marR="0" lvl="8" indent="-88900" algn="l" rtl="0">
              <a:spcBef>
                <a:spcPts val="0"/>
              </a:spcBef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77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l" rtl="0">
              <a:spcBef>
                <a:spcPts val="0"/>
              </a:spcBef>
            </a:pPr>
            <a:endParaRPr lang="en-US" smtClean="0"/>
          </a:p>
          <a:p>
            <a:pPr marL="457200" marR="0" lvl="1" indent="-88900" algn="l" rtl="0">
              <a:spcBef>
                <a:spcPts val="0"/>
              </a:spcBef>
            </a:pPr>
            <a:endParaRPr lang="en-US" smtClean="0"/>
          </a:p>
          <a:p>
            <a:pPr marL="914400" marR="0" lvl="2" indent="-88900" algn="l" rtl="0">
              <a:spcBef>
                <a:spcPts val="0"/>
              </a:spcBef>
            </a:pPr>
            <a:endParaRPr lang="en-US" smtClean="0"/>
          </a:p>
          <a:p>
            <a:pPr marL="1371600" marR="0" lvl="3" indent="-88900" algn="l" rtl="0">
              <a:spcBef>
                <a:spcPts val="0"/>
              </a:spcBef>
            </a:pPr>
            <a:endParaRPr lang="en-US" smtClean="0"/>
          </a:p>
          <a:p>
            <a:pPr marL="1828800" marR="0" lvl="4" indent="-88900" algn="l" rtl="0">
              <a:spcBef>
                <a:spcPts val="0"/>
              </a:spcBef>
            </a:pPr>
            <a:endParaRPr lang="en-US" smtClean="0"/>
          </a:p>
          <a:p>
            <a:pPr marL="2286000" marR="0" lvl="5" indent="-88900" algn="l" rtl="0">
              <a:spcBef>
                <a:spcPts val="0"/>
              </a:spcBef>
            </a:pPr>
            <a:endParaRPr lang="en-US" smtClean="0"/>
          </a:p>
          <a:p>
            <a:pPr marL="2743200" marR="0" lvl="6" indent="-88900" algn="l" rtl="0">
              <a:spcBef>
                <a:spcPts val="0"/>
              </a:spcBef>
            </a:pPr>
            <a:endParaRPr lang="en-US" smtClean="0"/>
          </a:p>
          <a:p>
            <a:pPr marL="3200400" marR="0" lvl="7" indent="-88900" algn="l" rtl="0">
              <a:spcBef>
                <a:spcPts val="0"/>
              </a:spcBef>
            </a:pPr>
            <a:endParaRPr lang="en-US" smtClean="0"/>
          </a:p>
          <a:p>
            <a:pPr marL="3657600" marR="0" lvl="8" indent="-88900" algn="l" rtl="0"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1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l" rtl="0">
              <a:spcBef>
                <a:spcPts val="0"/>
              </a:spcBef>
            </a:pPr>
            <a:endParaRPr lang="en-US" smtClean="0"/>
          </a:p>
          <a:p>
            <a:pPr marL="457200" marR="0" lvl="1" indent="-88900" algn="l" rtl="0">
              <a:spcBef>
                <a:spcPts val="0"/>
              </a:spcBef>
            </a:pPr>
            <a:endParaRPr lang="en-US" smtClean="0"/>
          </a:p>
          <a:p>
            <a:pPr marL="914400" marR="0" lvl="2" indent="-88900" algn="l" rtl="0">
              <a:spcBef>
                <a:spcPts val="0"/>
              </a:spcBef>
            </a:pPr>
            <a:endParaRPr lang="en-US" smtClean="0"/>
          </a:p>
          <a:p>
            <a:pPr marL="1371600" marR="0" lvl="3" indent="-88900" algn="l" rtl="0">
              <a:spcBef>
                <a:spcPts val="0"/>
              </a:spcBef>
            </a:pPr>
            <a:endParaRPr lang="en-US" smtClean="0"/>
          </a:p>
          <a:p>
            <a:pPr marL="1828800" marR="0" lvl="4" indent="-88900" algn="l" rtl="0">
              <a:spcBef>
                <a:spcPts val="0"/>
              </a:spcBef>
            </a:pPr>
            <a:endParaRPr lang="en-US" smtClean="0"/>
          </a:p>
          <a:p>
            <a:pPr marL="2286000" marR="0" lvl="5" indent="-88900" algn="l" rtl="0">
              <a:spcBef>
                <a:spcPts val="0"/>
              </a:spcBef>
            </a:pPr>
            <a:endParaRPr lang="en-US" smtClean="0"/>
          </a:p>
          <a:p>
            <a:pPr marL="2743200" marR="0" lvl="6" indent="-88900" algn="l" rtl="0">
              <a:spcBef>
                <a:spcPts val="0"/>
              </a:spcBef>
            </a:pPr>
            <a:endParaRPr lang="en-US" smtClean="0"/>
          </a:p>
          <a:p>
            <a:pPr marL="3200400" marR="0" lvl="7" indent="-88900" algn="l" rtl="0">
              <a:spcBef>
                <a:spcPts val="0"/>
              </a:spcBef>
            </a:pPr>
            <a:endParaRPr lang="en-US" smtClean="0"/>
          </a:p>
          <a:p>
            <a:pPr marL="3657600" marR="0" lvl="8" indent="-88900" algn="l" rtl="0">
              <a:spcBef>
                <a:spcPts val="0"/>
              </a:spcBef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2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l" rtl="0">
              <a:spcBef>
                <a:spcPts val="0"/>
              </a:spcBef>
            </a:pPr>
            <a:endParaRPr lang="en-US" smtClean="0"/>
          </a:p>
          <a:p>
            <a:pPr marL="457200" marR="0" lvl="1" indent="-88900" algn="l" rtl="0">
              <a:spcBef>
                <a:spcPts val="0"/>
              </a:spcBef>
            </a:pPr>
            <a:endParaRPr lang="en-US" smtClean="0"/>
          </a:p>
          <a:p>
            <a:pPr marL="914400" marR="0" lvl="2" indent="-88900" algn="l" rtl="0">
              <a:spcBef>
                <a:spcPts val="0"/>
              </a:spcBef>
            </a:pPr>
            <a:endParaRPr lang="en-US" smtClean="0"/>
          </a:p>
          <a:p>
            <a:pPr marL="1371600" marR="0" lvl="3" indent="-88900" algn="l" rtl="0">
              <a:spcBef>
                <a:spcPts val="0"/>
              </a:spcBef>
            </a:pPr>
            <a:endParaRPr lang="en-US" smtClean="0"/>
          </a:p>
          <a:p>
            <a:pPr marL="1828800" marR="0" lvl="4" indent="-88900" algn="l" rtl="0">
              <a:spcBef>
                <a:spcPts val="0"/>
              </a:spcBef>
            </a:pPr>
            <a:endParaRPr lang="en-US" smtClean="0"/>
          </a:p>
          <a:p>
            <a:pPr marL="2286000" marR="0" lvl="5" indent="-88900" algn="l" rtl="0">
              <a:spcBef>
                <a:spcPts val="0"/>
              </a:spcBef>
            </a:pPr>
            <a:endParaRPr lang="en-US" smtClean="0"/>
          </a:p>
          <a:p>
            <a:pPr marL="2743200" marR="0" lvl="6" indent="-88900" algn="l" rtl="0">
              <a:spcBef>
                <a:spcPts val="0"/>
              </a:spcBef>
            </a:pPr>
            <a:endParaRPr lang="en-US" smtClean="0"/>
          </a:p>
          <a:p>
            <a:pPr marL="3200400" marR="0" lvl="7" indent="-88900" algn="l" rtl="0">
              <a:spcBef>
                <a:spcPts val="0"/>
              </a:spcBef>
            </a:pPr>
            <a:endParaRPr lang="en-US" smtClean="0"/>
          </a:p>
          <a:p>
            <a:pPr marL="3657600" marR="0" lvl="8" indent="-88900" algn="l" rtl="0"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0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l" rtl="0">
              <a:spcBef>
                <a:spcPts val="0"/>
              </a:spcBef>
            </a:pPr>
            <a:endParaRPr lang="en-US" smtClean="0"/>
          </a:p>
          <a:p>
            <a:pPr marL="457200" marR="0" lvl="1" indent="-88900" algn="l" rtl="0">
              <a:spcBef>
                <a:spcPts val="0"/>
              </a:spcBef>
            </a:pPr>
            <a:endParaRPr lang="en-US" smtClean="0"/>
          </a:p>
          <a:p>
            <a:pPr marL="914400" marR="0" lvl="2" indent="-88900" algn="l" rtl="0">
              <a:spcBef>
                <a:spcPts val="0"/>
              </a:spcBef>
            </a:pPr>
            <a:endParaRPr lang="en-US" smtClean="0"/>
          </a:p>
          <a:p>
            <a:pPr marL="1371600" marR="0" lvl="3" indent="-88900" algn="l" rtl="0">
              <a:spcBef>
                <a:spcPts val="0"/>
              </a:spcBef>
            </a:pPr>
            <a:endParaRPr lang="en-US" smtClean="0"/>
          </a:p>
          <a:p>
            <a:pPr marL="1828800" marR="0" lvl="4" indent="-88900" algn="l" rtl="0">
              <a:spcBef>
                <a:spcPts val="0"/>
              </a:spcBef>
            </a:pPr>
            <a:endParaRPr lang="en-US" smtClean="0"/>
          </a:p>
          <a:p>
            <a:pPr marL="2286000" marR="0" lvl="5" indent="-88900" algn="l" rtl="0">
              <a:spcBef>
                <a:spcPts val="0"/>
              </a:spcBef>
            </a:pPr>
            <a:endParaRPr lang="en-US" smtClean="0"/>
          </a:p>
          <a:p>
            <a:pPr marL="2743200" marR="0" lvl="6" indent="-88900" algn="l" rtl="0">
              <a:spcBef>
                <a:spcPts val="0"/>
              </a:spcBef>
            </a:pPr>
            <a:endParaRPr lang="en-US" smtClean="0"/>
          </a:p>
          <a:p>
            <a:pPr marL="3200400" marR="0" lvl="7" indent="-88900" algn="l" rtl="0">
              <a:spcBef>
                <a:spcPts val="0"/>
              </a:spcBef>
            </a:pPr>
            <a:endParaRPr lang="en-US" smtClean="0"/>
          </a:p>
          <a:p>
            <a:pPr marL="3657600" marR="0" lvl="8" indent="-88900" algn="l" rtl="0"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9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l" rtl="0">
              <a:spcBef>
                <a:spcPts val="0"/>
              </a:spcBef>
            </a:pPr>
            <a:endParaRPr lang="en-US" smtClean="0"/>
          </a:p>
          <a:p>
            <a:pPr marL="457200" marR="0" lvl="1" indent="-88900" algn="l" rtl="0">
              <a:spcBef>
                <a:spcPts val="0"/>
              </a:spcBef>
            </a:pPr>
            <a:endParaRPr lang="en-US" smtClean="0"/>
          </a:p>
          <a:p>
            <a:pPr marL="914400" marR="0" lvl="2" indent="-88900" algn="l" rtl="0">
              <a:spcBef>
                <a:spcPts val="0"/>
              </a:spcBef>
            </a:pPr>
            <a:endParaRPr lang="en-US" smtClean="0"/>
          </a:p>
          <a:p>
            <a:pPr marL="1371600" marR="0" lvl="3" indent="-88900" algn="l" rtl="0">
              <a:spcBef>
                <a:spcPts val="0"/>
              </a:spcBef>
            </a:pPr>
            <a:endParaRPr lang="en-US" smtClean="0"/>
          </a:p>
          <a:p>
            <a:pPr marL="1828800" marR="0" lvl="4" indent="-88900" algn="l" rtl="0">
              <a:spcBef>
                <a:spcPts val="0"/>
              </a:spcBef>
            </a:pPr>
            <a:endParaRPr lang="en-US" smtClean="0"/>
          </a:p>
          <a:p>
            <a:pPr marL="2286000" marR="0" lvl="5" indent="-88900" algn="l" rtl="0">
              <a:spcBef>
                <a:spcPts val="0"/>
              </a:spcBef>
            </a:pPr>
            <a:endParaRPr lang="en-US" smtClean="0"/>
          </a:p>
          <a:p>
            <a:pPr marL="2743200" marR="0" lvl="6" indent="-88900" algn="l" rtl="0">
              <a:spcBef>
                <a:spcPts val="0"/>
              </a:spcBef>
            </a:pPr>
            <a:endParaRPr lang="en-US" smtClean="0"/>
          </a:p>
          <a:p>
            <a:pPr marL="3200400" marR="0" lvl="7" indent="-88900" algn="l" rtl="0">
              <a:spcBef>
                <a:spcPts val="0"/>
              </a:spcBef>
            </a:pPr>
            <a:endParaRPr lang="en-US" smtClean="0"/>
          </a:p>
          <a:p>
            <a:pPr marL="3657600" marR="0" lvl="8" indent="-88900" algn="l" rtl="0"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7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l" rtl="0">
              <a:spcBef>
                <a:spcPts val="0"/>
              </a:spcBef>
            </a:pPr>
            <a:endParaRPr lang="en-US" smtClean="0"/>
          </a:p>
          <a:p>
            <a:pPr marL="457200" marR="0" lvl="1" indent="-88900" algn="l" rtl="0">
              <a:spcBef>
                <a:spcPts val="0"/>
              </a:spcBef>
            </a:pPr>
            <a:endParaRPr lang="en-US" smtClean="0"/>
          </a:p>
          <a:p>
            <a:pPr marL="914400" marR="0" lvl="2" indent="-88900" algn="l" rtl="0">
              <a:spcBef>
                <a:spcPts val="0"/>
              </a:spcBef>
            </a:pPr>
            <a:endParaRPr lang="en-US" smtClean="0"/>
          </a:p>
          <a:p>
            <a:pPr marL="1371600" marR="0" lvl="3" indent="-88900" algn="l" rtl="0">
              <a:spcBef>
                <a:spcPts val="0"/>
              </a:spcBef>
            </a:pPr>
            <a:endParaRPr lang="en-US" smtClean="0"/>
          </a:p>
          <a:p>
            <a:pPr marL="1828800" marR="0" lvl="4" indent="-88900" algn="l" rtl="0">
              <a:spcBef>
                <a:spcPts val="0"/>
              </a:spcBef>
            </a:pPr>
            <a:endParaRPr lang="en-US" smtClean="0"/>
          </a:p>
          <a:p>
            <a:pPr marL="2286000" marR="0" lvl="5" indent="-88900" algn="l" rtl="0">
              <a:spcBef>
                <a:spcPts val="0"/>
              </a:spcBef>
            </a:pPr>
            <a:endParaRPr lang="en-US" smtClean="0"/>
          </a:p>
          <a:p>
            <a:pPr marL="2743200" marR="0" lvl="6" indent="-88900" algn="l" rtl="0">
              <a:spcBef>
                <a:spcPts val="0"/>
              </a:spcBef>
            </a:pPr>
            <a:endParaRPr lang="en-US" smtClean="0"/>
          </a:p>
          <a:p>
            <a:pPr marL="3200400" marR="0" lvl="7" indent="-88900" algn="l" rtl="0">
              <a:spcBef>
                <a:spcPts val="0"/>
              </a:spcBef>
            </a:pPr>
            <a:endParaRPr lang="en-US" smtClean="0"/>
          </a:p>
          <a:p>
            <a:pPr marL="3657600" marR="0" lvl="8" indent="-88900" algn="l" rtl="0"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8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l" rtl="0">
              <a:spcBef>
                <a:spcPts val="0"/>
              </a:spcBef>
            </a:pPr>
            <a:endParaRPr lang="en-US" smtClean="0"/>
          </a:p>
          <a:p>
            <a:pPr marL="457200" marR="0" lvl="1" indent="-88900" algn="l" rtl="0">
              <a:spcBef>
                <a:spcPts val="0"/>
              </a:spcBef>
            </a:pPr>
            <a:endParaRPr lang="en-US" smtClean="0"/>
          </a:p>
          <a:p>
            <a:pPr marL="914400" marR="0" lvl="2" indent="-88900" algn="l" rtl="0">
              <a:spcBef>
                <a:spcPts val="0"/>
              </a:spcBef>
            </a:pPr>
            <a:endParaRPr lang="en-US" smtClean="0"/>
          </a:p>
          <a:p>
            <a:pPr marL="1371600" marR="0" lvl="3" indent="-88900" algn="l" rtl="0">
              <a:spcBef>
                <a:spcPts val="0"/>
              </a:spcBef>
            </a:pPr>
            <a:endParaRPr lang="en-US" smtClean="0"/>
          </a:p>
          <a:p>
            <a:pPr marL="1828800" marR="0" lvl="4" indent="-88900" algn="l" rtl="0">
              <a:spcBef>
                <a:spcPts val="0"/>
              </a:spcBef>
            </a:pPr>
            <a:endParaRPr lang="en-US" smtClean="0"/>
          </a:p>
          <a:p>
            <a:pPr marL="2286000" marR="0" lvl="5" indent="-88900" algn="l" rtl="0">
              <a:spcBef>
                <a:spcPts val="0"/>
              </a:spcBef>
            </a:pPr>
            <a:endParaRPr lang="en-US" smtClean="0"/>
          </a:p>
          <a:p>
            <a:pPr marL="2743200" marR="0" lvl="6" indent="-88900" algn="l" rtl="0">
              <a:spcBef>
                <a:spcPts val="0"/>
              </a:spcBef>
            </a:pPr>
            <a:endParaRPr lang="en-US" smtClean="0"/>
          </a:p>
          <a:p>
            <a:pPr marL="3200400" marR="0" lvl="7" indent="-88900" algn="l" rtl="0">
              <a:spcBef>
                <a:spcPts val="0"/>
              </a:spcBef>
            </a:pPr>
            <a:endParaRPr lang="en-US" smtClean="0"/>
          </a:p>
          <a:p>
            <a:pPr marL="3657600" marR="0" lvl="8" indent="-88900" algn="l" rtl="0"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l" rtl="0">
              <a:spcBef>
                <a:spcPts val="0"/>
              </a:spcBef>
            </a:pPr>
            <a:endParaRPr lang="en-US" smtClean="0"/>
          </a:p>
          <a:p>
            <a:pPr marL="457200" marR="0" lvl="1" indent="-88900" algn="l" rtl="0">
              <a:spcBef>
                <a:spcPts val="0"/>
              </a:spcBef>
            </a:pPr>
            <a:endParaRPr lang="en-US" smtClean="0"/>
          </a:p>
          <a:p>
            <a:pPr marL="914400" marR="0" lvl="2" indent="-88900" algn="l" rtl="0">
              <a:spcBef>
                <a:spcPts val="0"/>
              </a:spcBef>
            </a:pPr>
            <a:endParaRPr lang="en-US" smtClean="0"/>
          </a:p>
          <a:p>
            <a:pPr marL="1371600" marR="0" lvl="3" indent="-88900" algn="l" rtl="0">
              <a:spcBef>
                <a:spcPts val="0"/>
              </a:spcBef>
            </a:pPr>
            <a:endParaRPr lang="en-US" smtClean="0"/>
          </a:p>
          <a:p>
            <a:pPr marL="1828800" marR="0" lvl="4" indent="-88900" algn="l" rtl="0">
              <a:spcBef>
                <a:spcPts val="0"/>
              </a:spcBef>
            </a:pPr>
            <a:endParaRPr lang="en-US" smtClean="0"/>
          </a:p>
          <a:p>
            <a:pPr marL="2286000" marR="0" lvl="5" indent="-88900" algn="l" rtl="0">
              <a:spcBef>
                <a:spcPts val="0"/>
              </a:spcBef>
            </a:pPr>
            <a:endParaRPr lang="en-US" smtClean="0"/>
          </a:p>
          <a:p>
            <a:pPr marL="2743200" marR="0" lvl="6" indent="-88900" algn="l" rtl="0">
              <a:spcBef>
                <a:spcPts val="0"/>
              </a:spcBef>
            </a:pPr>
            <a:endParaRPr lang="en-US" smtClean="0"/>
          </a:p>
          <a:p>
            <a:pPr marL="3200400" marR="0" lvl="7" indent="-88900" algn="l" rtl="0">
              <a:spcBef>
                <a:spcPts val="0"/>
              </a:spcBef>
            </a:pPr>
            <a:endParaRPr lang="en-US" smtClean="0"/>
          </a:p>
          <a:p>
            <a:pPr marL="3657600" marR="0" lvl="8" indent="-88900" algn="l" rtl="0">
              <a:spcBef>
                <a:spcPts val="0"/>
              </a:spcBef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04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rtl="0">
              <a:spcBef>
                <a:spcPts val="0"/>
              </a:spcBef>
            </a:pPr>
            <a:endParaRPr lang="en-US" smtClean="0"/>
          </a:p>
          <a:p>
            <a:pPr marL="457200" marR="0" lvl="1" indent="0" algn="l" rtl="0">
              <a:spcBef>
                <a:spcPts val="0"/>
              </a:spcBef>
            </a:pPr>
            <a:endParaRPr lang="en-US" smtClean="0"/>
          </a:p>
          <a:p>
            <a:pPr marL="914400" marR="0" lvl="2" indent="0" algn="l" rtl="0">
              <a:spcBef>
                <a:spcPts val="0"/>
              </a:spcBef>
            </a:pPr>
            <a:endParaRPr lang="en-US" smtClean="0"/>
          </a:p>
          <a:p>
            <a:pPr marL="1371600" marR="0" lvl="3" indent="0" algn="l" rtl="0">
              <a:spcBef>
                <a:spcPts val="0"/>
              </a:spcBef>
            </a:pPr>
            <a:endParaRPr lang="en-US" smtClean="0"/>
          </a:p>
          <a:p>
            <a:pPr marL="1828800" marR="0" lvl="4" indent="0" algn="l" rtl="0">
              <a:spcBef>
                <a:spcPts val="0"/>
              </a:spcBef>
            </a:pPr>
            <a:endParaRPr lang="en-US" smtClean="0"/>
          </a:p>
          <a:p>
            <a:pPr marL="2286000" marR="0" lvl="5" indent="0" algn="l" rtl="0">
              <a:spcBef>
                <a:spcPts val="0"/>
              </a:spcBef>
            </a:pPr>
            <a:endParaRPr lang="en-US" smtClean="0"/>
          </a:p>
          <a:p>
            <a:pPr marL="2743200" marR="0" lvl="6" indent="0" algn="l" rtl="0">
              <a:spcBef>
                <a:spcPts val="0"/>
              </a:spcBef>
            </a:pPr>
            <a:endParaRPr lang="en-US" smtClean="0"/>
          </a:p>
          <a:p>
            <a:pPr marL="3200400" marR="0" lvl="7" indent="0" algn="l" rtl="0">
              <a:spcBef>
                <a:spcPts val="0"/>
              </a:spcBef>
            </a:pPr>
            <a:endParaRPr lang="en-US" smtClean="0"/>
          </a:p>
          <a:p>
            <a:pPr marL="3657600" marR="0" lvl="8" indent="0" algn="l" rtl="0">
              <a:spcBef>
                <a:spcPts val="0"/>
              </a:spcBef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39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9144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onsolas"/>
              <a:buNone/>
            </a:pPr>
            <a:r>
              <a:rPr lang="en-US" sz="72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DNA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3644900" y="4960137"/>
            <a:ext cx="5213350" cy="932663"/>
          </a:xfrm>
          <a:prstGeom prst="rect">
            <a:avLst/>
          </a:prstGeom>
          <a:noFill/>
          <a:ln>
            <a:noFill/>
          </a:ln>
        </p:spPr>
        <p:txBody>
          <a:bodyPr wrap="square" lIns="10057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ntarell"/>
              <a:buNone/>
            </a:pPr>
            <a:r>
              <a:rPr lang="en-US" sz="7200" b="0" i="0" u="none" strike="noStrike" cap="none" dirty="0">
                <a:latin typeface="Cantarell"/>
                <a:ea typeface="Cantarell"/>
                <a:cs typeface="Cantarell"/>
                <a:sym typeface="Cantarell"/>
              </a:rPr>
              <a:t>What is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259911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67938"/>
            <a:ext cx="3974038" cy="5145578"/>
          </a:xfrm>
        </p:spPr>
        <p:txBody>
          <a:bodyPr/>
          <a:lstStyle/>
          <a:p>
            <a:pPr marL="411480" lvl="0" indent="-347980">
              <a:spcBef>
                <a:spcPts val="0"/>
              </a:spcBef>
              <a:buClr>
                <a:schemeClr val="lt2"/>
              </a:buClr>
              <a:buSzPct val="95000"/>
              <a:buFont typeface="Cantarell"/>
              <a:buChar char="▪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When the DNA molecule is split in half, each side becomes a template for a new DNA molecule. </a:t>
            </a:r>
          </a:p>
          <a:p>
            <a:pPr marL="411480" lvl="0" indent="-347980">
              <a:spcBef>
                <a:spcPts val="700"/>
              </a:spcBef>
              <a:buClr>
                <a:schemeClr val="lt2"/>
              </a:buClr>
              <a:buSzPct val="95000"/>
              <a:buFont typeface="Cantarell"/>
              <a:buChar char="▪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By attaching the complementary base to each nucleotide, two new strands of DNA may be created.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17" y="1717964"/>
            <a:ext cx="5278583" cy="4045527"/>
          </a:xfrm>
        </p:spPr>
      </p:pic>
    </p:spTree>
    <p:extLst>
      <p:ext uri="{BB962C8B-B14F-4D97-AF65-F5344CB8AC3E}">
        <p14:creationId xmlns:p14="http://schemas.microsoft.com/office/powerpoint/2010/main" val="237673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2183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3643745" cy="5394960"/>
          </a:xfrm>
        </p:spPr>
        <p:txBody>
          <a:bodyPr>
            <a:normAutofit lnSpcReduction="10000"/>
          </a:bodyPr>
          <a:lstStyle/>
          <a:p>
            <a:pPr marL="411480" lvl="0" indent="-347980">
              <a:spcBef>
                <a:spcPts val="700"/>
              </a:spcBef>
              <a:buClr>
                <a:srgbClr val="DFE3E5"/>
              </a:buClr>
              <a:buSzPct val="95000"/>
              <a:buFont typeface="Cantarell"/>
              <a:buChar char="▪"/>
            </a:pPr>
            <a:r>
              <a:rPr lang="en-US" sz="3000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Before a cell divides to become two cells, the DNA must replicate (copy) itself so that each cell will have a copy of the same genetic code. This copying process is called </a:t>
            </a:r>
            <a:r>
              <a:rPr lang="en-US" sz="3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replication</a:t>
            </a:r>
            <a:r>
              <a:rPr lang="en-US" sz="3000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45" y="1357745"/>
            <a:ext cx="5167746" cy="3984204"/>
          </a:xfrm>
        </p:spPr>
      </p:pic>
    </p:spTree>
    <p:extLst>
      <p:ext uri="{BB962C8B-B14F-4D97-AF65-F5344CB8AC3E}">
        <p14:creationId xmlns:p14="http://schemas.microsoft.com/office/powerpoint/2010/main" val="4075963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77091" y="2286000"/>
            <a:ext cx="4015601" cy="4447309"/>
          </a:xfrm>
        </p:spPr>
        <p:txBody>
          <a:bodyPr>
            <a:normAutofit/>
          </a:bodyPr>
          <a:lstStyle/>
          <a:p>
            <a:pPr marL="609600" lvl="0" indent="-609600">
              <a:lnSpc>
                <a:spcPct val="80000"/>
              </a:lnSpc>
              <a:spcBef>
                <a:spcPts val="0"/>
              </a:spcBef>
              <a:buClr>
                <a:srgbClr val="DFE3E5"/>
              </a:buClr>
              <a:buSzPct val="93416"/>
              <a:buFont typeface="Cantarell"/>
              <a:buAutoNum type="arabicPeriod"/>
            </a:pPr>
            <a:r>
              <a:rPr lang="en-US" sz="2950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An </a:t>
            </a:r>
            <a:r>
              <a:rPr lang="en-US" sz="2950" b="1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enzyme</a:t>
            </a:r>
            <a:r>
              <a:rPr lang="en-US" sz="2950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  (</a:t>
            </a:r>
            <a:r>
              <a:rPr lang="en-US" sz="295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helicase</a:t>
            </a:r>
            <a:r>
              <a:rPr lang="en-US" sz="2950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) comes in and breaks the </a:t>
            </a:r>
            <a:r>
              <a:rPr lang="en-US" sz="2950" b="1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hydrogen bonds </a:t>
            </a:r>
            <a:r>
              <a:rPr lang="en-US" sz="2950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between the base pairs which causes the strand of DNA to split or </a:t>
            </a:r>
            <a:r>
              <a:rPr lang="en-US" sz="295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“unzips” </a:t>
            </a:r>
            <a:r>
              <a:rPr lang="en-US" sz="2950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(what is left looks like a ladder cut in two). 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37" y="1773381"/>
            <a:ext cx="5527964" cy="4156363"/>
          </a:xfrm>
        </p:spPr>
      </p:pic>
    </p:spTree>
    <p:extLst>
      <p:ext uri="{BB962C8B-B14F-4D97-AF65-F5344CB8AC3E}">
        <p14:creationId xmlns:p14="http://schemas.microsoft.com/office/powerpoint/2010/main" val="2075819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498764" y="2285682"/>
            <a:ext cx="3849347" cy="4023360"/>
          </a:xfrm>
        </p:spPr>
        <p:txBody>
          <a:bodyPr>
            <a:normAutofit/>
          </a:bodyPr>
          <a:lstStyle/>
          <a:p>
            <a:pPr marL="609600" lvl="0" indent="-609600">
              <a:lnSpc>
                <a:spcPct val="80000"/>
              </a:lnSpc>
              <a:spcBef>
                <a:spcPts val="700"/>
              </a:spcBef>
              <a:buClr>
                <a:srgbClr val="DFE3E5"/>
              </a:buClr>
              <a:buSzPct val="93416"/>
              <a:buFont typeface="Cantarell"/>
              <a:buAutoNum type="arabicPeriod"/>
            </a:pPr>
            <a:r>
              <a:rPr lang="en-US" sz="2950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A second enzyme called </a:t>
            </a:r>
            <a:r>
              <a:rPr lang="en-US" sz="2950" i="1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DNA polymerase </a:t>
            </a:r>
            <a:r>
              <a:rPr lang="en-US" sz="2950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matches up the appropriate </a:t>
            </a:r>
            <a:r>
              <a:rPr lang="en-US" sz="2950" b="1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complementary bases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4" y="1288473"/>
            <a:ext cx="5902035" cy="4655127"/>
          </a:xfrm>
        </p:spPr>
      </p:pic>
    </p:spTree>
    <p:extLst>
      <p:ext uri="{BB962C8B-B14F-4D97-AF65-F5344CB8AC3E}">
        <p14:creationId xmlns:p14="http://schemas.microsoft.com/office/powerpoint/2010/main" val="708726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17964"/>
            <a:ext cx="3560618" cy="5140036"/>
          </a:xfrm>
        </p:spPr>
        <p:txBody>
          <a:bodyPr>
            <a:normAutofit/>
          </a:bodyPr>
          <a:lstStyle/>
          <a:p>
            <a:pPr marL="609600" lvl="0" indent="-609600">
              <a:lnSpc>
                <a:spcPct val="80000"/>
              </a:lnSpc>
              <a:spcBef>
                <a:spcPts val="700"/>
              </a:spcBef>
              <a:buClr>
                <a:srgbClr val="DFE3E5"/>
              </a:buClr>
              <a:buSzPct val="93416"/>
              <a:buFont typeface="Cantarell"/>
              <a:buAutoNum type="arabicPeriod"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Then alternating 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sugar &amp; phosphate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molecules are then attached (the sides of the ladder).</a:t>
            </a:r>
          </a:p>
          <a:p>
            <a:pPr marL="609600" lvl="0" indent="-609600">
              <a:lnSpc>
                <a:spcPct val="80000"/>
              </a:lnSpc>
              <a:spcBef>
                <a:spcPts val="700"/>
              </a:spcBef>
              <a:buClr>
                <a:srgbClr val="DFE3E5"/>
              </a:buClr>
              <a:buSzPct val="93416"/>
              <a:buFont typeface="Cantarell"/>
              <a:buAutoNum type="arabicPeriod"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What you are left with is </a:t>
            </a:r>
            <a:r>
              <a:rPr lang="en-US" sz="28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two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ntarell"/>
                <a:ea typeface="Cantarell"/>
                <a:cs typeface="Cantarell"/>
                <a:sym typeface="Cantarell"/>
              </a:rPr>
              <a:t> identical strands of DNA – the cell can now divide</a:t>
            </a:r>
            <a:r>
              <a:rPr lang="en-US" sz="2800" dirty="0">
                <a:solidFill>
                  <a:prstClr val="white"/>
                </a:solidFill>
                <a:latin typeface="Cantarell"/>
                <a:ea typeface="Cantarell"/>
                <a:cs typeface="Cantarell"/>
                <a:sym typeface="Cantarell"/>
              </a:rPr>
              <a:t>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18" y="0"/>
            <a:ext cx="5583381" cy="3149126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18" y="3255817"/>
            <a:ext cx="5375563" cy="31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54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35527"/>
            <a:ext cx="5029200" cy="605075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5029200" y="838200"/>
            <a:ext cx="3810000" cy="1815882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BA870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Color the backbone of the original strand blue and the newly formed strand red.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0"/>
            <a:ext cx="7290054" cy="1499616"/>
          </a:xfrm>
        </p:spPr>
        <p:txBody>
          <a:bodyPr/>
          <a:lstStyle/>
          <a:p>
            <a:r>
              <a:rPr lang="en-US" dirty="0" smtClean="0"/>
              <a:t>What is DNA?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2286000"/>
            <a:ext cx="4288790" cy="4394200"/>
          </a:xfrm>
        </p:spPr>
        <p:txBody>
          <a:bodyPr>
            <a:noAutofit/>
          </a:bodyPr>
          <a:lstStyle/>
          <a:p>
            <a:pPr marL="411480" lvl="0" indent="-347980">
              <a:spcBef>
                <a:spcPts val="0"/>
              </a:spcBef>
              <a:buClr>
                <a:schemeClr val="lt2"/>
              </a:buClr>
              <a:buSzPct val="95000"/>
              <a:buFont typeface="Cantarell"/>
              <a:buChar char="▪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DNA stands for 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deoxyribonucleic acid</a:t>
            </a:r>
          </a:p>
          <a:p>
            <a:pPr marL="411480" lvl="0" indent="-347980">
              <a:spcBef>
                <a:spcPts val="700"/>
              </a:spcBef>
              <a:buClr>
                <a:schemeClr val="lt2"/>
              </a:buClr>
              <a:buSzPct val="95000"/>
              <a:buFont typeface="Cantarell"/>
              <a:buChar char="▪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DNA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is responsible for storing &amp; transferring genetic information from one generation to the next.</a:t>
            </a:r>
          </a:p>
          <a:p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t="2937" r="71988" b="6902"/>
          <a:stretch/>
        </p:blipFill>
        <p:spPr>
          <a:xfrm>
            <a:off x="5283200" y="152400"/>
            <a:ext cx="3086100" cy="6377057"/>
          </a:xfrm>
        </p:spPr>
      </p:pic>
    </p:spTree>
    <p:extLst>
      <p:ext uri="{BB962C8B-B14F-4D97-AF65-F5344CB8AC3E}">
        <p14:creationId xmlns:p14="http://schemas.microsoft.com/office/powerpoint/2010/main" val="33206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DNA Structure.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84832"/>
            <a:ext cx="4559300" cy="4773168"/>
          </a:xfrm>
        </p:spPr>
        <p:txBody>
          <a:bodyPr>
            <a:normAutofit fontScale="92500" lnSpcReduction="10000"/>
          </a:bodyPr>
          <a:lstStyle/>
          <a:p>
            <a:pPr marL="411480" lvl="0" indent="-347980">
              <a:spcBef>
                <a:spcPts val="0"/>
              </a:spcBef>
              <a:buClr>
                <a:schemeClr val="lt2"/>
              </a:buClr>
              <a:buSzPct val="95000"/>
              <a:buFont typeface="Cantarell"/>
              <a:buChar char="▪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DNA is made from many nucleotides joined together </a:t>
            </a:r>
          </a:p>
          <a:p>
            <a:pPr marL="411480" lvl="0" indent="-347980">
              <a:spcBef>
                <a:spcPts val="700"/>
              </a:spcBef>
              <a:buClr>
                <a:schemeClr val="lt2"/>
              </a:buClr>
              <a:buSzPct val="95000"/>
              <a:buFont typeface="Cantarell"/>
              <a:buChar char="▪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The shape of each DNA looks like a ladder that has been twisted </a:t>
            </a:r>
          </a:p>
          <a:p>
            <a:pPr marL="411480" lvl="0" indent="-347980">
              <a:spcBef>
                <a:spcPts val="700"/>
              </a:spcBef>
              <a:buClr>
                <a:schemeClr val="lt2"/>
              </a:buClr>
              <a:buSzPct val="95000"/>
              <a:buFont typeface="Cantarell"/>
              <a:buChar char="▪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This shape is called a </a:t>
            </a:r>
            <a:r>
              <a:rPr 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double helix</a:t>
            </a:r>
          </a:p>
          <a:p>
            <a:pPr marL="411480" lvl="0" indent="-347980">
              <a:spcBef>
                <a:spcPts val="700"/>
              </a:spcBef>
              <a:buClr>
                <a:schemeClr val="lt2"/>
              </a:buClr>
              <a:buSzPct val="95000"/>
              <a:buFont typeface="Cantarell"/>
              <a:buChar char="▪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The shape was discovered by two scientists:</a:t>
            </a:r>
          </a:p>
          <a:p>
            <a:pPr marL="740664" lvl="1" indent="-296164">
              <a:spcBef>
                <a:spcPts val="640"/>
              </a:spcBef>
              <a:buClr>
                <a:schemeClr val="accent2"/>
              </a:buClr>
              <a:buSzPct val="90000"/>
              <a:buFont typeface="Cantarell"/>
              <a:buChar char="▫"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Crick &amp; Watson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05" b="6956"/>
          <a:stretch/>
        </p:blipFill>
        <p:spPr>
          <a:xfrm>
            <a:off x="4648200" y="381001"/>
            <a:ext cx="4368801" cy="6095999"/>
          </a:xfrm>
        </p:spPr>
      </p:pic>
    </p:spTree>
    <p:extLst>
      <p:ext uri="{BB962C8B-B14F-4D97-AF65-F5344CB8AC3E}">
        <p14:creationId xmlns:p14="http://schemas.microsoft.com/office/powerpoint/2010/main" val="24764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90054" cy="14996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701800"/>
            <a:ext cx="4143756" cy="4927600"/>
          </a:xfrm>
        </p:spPr>
        <p:txBody>
          <a:bodyPr>
            <a:normAutofit/>
          </a:bodyPr>
          <a:lstStyle/>
          <a:p>
            <a:pPr marL="411480" lvl="0" indent="-347980">
              <a:spcBef>
                <a:spcPts val="0"/>
              </a:spcBef>
              <a:buClr>
                <a:schemeClr val="lt2"/>
              </a:buClr>
              <a:buSzPct val="95000"/>
              <a:buFont typeface="Cantarell"/>
              <a:buChar char="▪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Each </a:t>
            </a:r>
            <a:r>
              <a:rPr 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nucleotide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 is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made up of 3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parts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740664" lvl="1" indent="-296164">
              <a:spcBef>
                <a:spcPts val="560"/>
              </a:spcBef>
              <a:buClr>
                <a:schemeClr val="accent2"/>
              </a:buClr>
              <a:buSzPct val="90000"/>
              <a:buFont typeface="Cantarell"/>
              <a:buChar char="▫"/>
            </a:pP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deoxyribose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– a 5 carbon sugar   </a:t>
            </a:r>
          </a:p>
          <a:p>
            <a:pPr marL="740664" lvl="1" indent="-296164">
              <a:spcBef>
                <a:spcPts val="560"/>
              </a:spcBef>
              <a:buClr>
                <a:schemeClr val="accent2"/>
              </a:buClr>
              <a:buSzPct val="90000"/>
              <a:buFont typeface="Cantarell"/>
              <a:buChar char="▫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A 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phosphate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group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   </a:t>
            </a:r>
          </a:p>
          <a:p>
            <a:pPr marL="740664" lvl="1" indent="-296164">
              <a:spcBef>
                <a:spcPts val="560"/>
              </a:spcBef>
              <a:buClr>
                <a:schemeClr val="accent2"/>
              </a:buClr>
              <a:buSzPct val="90000"/>
              <a:buFont typeface="Cantarell"/>
              <a:buChar char="▫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A 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nitrogenous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base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 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(contains nitrogen)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5" b="974"/>
          <a:stretch/>
        </p:blipFill>
        <p:spPr>
          <a:xfrm>
            <a:off x="4140200" y="1003301"/>
            <a:ext cx="4699000" cy="5118100"/>
          </a:xfrm>
        </p:spPr>
      </p:pic>
    </p:spTree>
    <p:extLst>
      <p:ext uri="{BB962C8B-B14F-4D97-AF65-F5344CB8AC3E}">
        <p14:creationId xmlns:p14="http://schemas.microsoft.com/office/powerpoint/2010/main" val="28063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Nitrogenous Bases.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2286000"/>
            <a:ext cx="4219956" cy="4356100"/>
          </a:xfrm>
        </p:spPr>
        <p:txBody>
          <a:bodyPr/>
          <a:lstStyle/>
          <a:p>
            <a:pPr marL="411480" lvl="0" indent="-347980">
              <a:spcBef>
                <a:spcPts val="0"/>
              </a:spcBef>
              <a:buClr>
                <a:schemeClr val="lt2"/>
              </a:buClr>
              <a:buSzPct val="95000"/>
              <a:buFont typeface="Cantarell"/>
              <a:buChar char="▪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There are 4 nitrogenous bases:</a:t>
            </a:r>
          </a:p>
          <a:p>
            <a:pPr marL="740664" lvl="1" indent="-296164">
              <a:spcBef>
                <a:spcPts val="520"/>
              </a:spcBef>
              <a:buClr>
                <a:schemeClr val="accent2"/>
              </a:buClr>
              <a:buSzPct val="90000"/>
              <a:buFont typeface="Cantarell"/>
              <a:buChar char="▫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(G) Guanine</a:t>
            </a:r>
          </a:p>
          <a:p>
            <a:pPr marL="740664" lvl="1" indent="-296164">
              <a:spcBef>
                <a:spcPts val="520"/>
              </a:spcBef>
              <a:buClr>
                <a:schemeClr val="accent2"/>
              </a:buClr>
              <a:buSzPct val="90000"/>
              <a:buFont typeface="Cantarell"/>
              <a:buChar char="▫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(A) Adenine</a:t>
            </a:r>
          </a:p>
          <a:p>
            <a:pPr marL="740664" lvl="1" indent="-296164">
              <a:spcBef>
                <a:spcPts val="520"/>
              </a:spcBef>
              <a:buClr>
                <a:schemeClr val="accent2"/>
              </a:buClr>
              <a:buSzPct val="90000"/>
              <a:buFont typeface="Cantarell"/>
              <a:buChar char="▫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(C) Cytosine</a:t>
            </a:r>
          </a:p>
          <a:p>
            <a:pPr marL="740664" lvl="1" indent="-296164">
              <a:spcBef>
                <a:spcPts val="520"/>
              </a:spcBef>
              <a:buClr>
                <a:schemeClr val="accent2"/>
              </a:buClr>
              <a:buSzPct val="90000"/>
              <a:buFont typeface="Cantarell"/>
              <a:buChar char="▫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(T)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Thymine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b="514"/>
          <a:stretch/>
        </p:blipFill>
        <p:spPr>
          <a:xfrm>
            <a:off x="4334257" y="1663700"/>
            <a:ext cx="4644644" cy="5067299"/>
          </a:xfrm>
        </p:spPr>
      </p:pic>
    </p:spTree>
    <p:extLst>
      <p:ext uri="{BB962C8B-B14F-4D97-AF65-F5344CB8AC3E}">
        <p14:creationId xmlns:p14="http://schemas.microsoft.com/office/powerpoint/2010/main" val="3999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pairing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700" y="2286000"/>
            <a:ext cx="4194556" cy="4356100"/>
          </a:xfrm>
        </p:spPr>
        <p:txBody>
          <a:bodyPr/>
          <a:lstStyle/>
          <a:p>
            <a:r>
              <a:rPr lang="en-US" sz="3600" b="1" u="sng" dirty="0">
                <a:solidFill>
                  <a:schemeClr val="accent4"/>
                </a:solidFill>
                <a:latin typeface="Cantarell"/>
                <a:ea typeface="Cantarell"/>
                <a:cs typeface="Cantarell"/>
                <a:sym typeface="Cantarell"/>
              </a:rPr>
              <a:t>Base pairing </a:t>
            </a:r>
            <a:r>
              <a:rPr lang="en-US" sz="3600" dirty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is </a:t>
            </a:r>
            <a:r>
              <a:rPr lang="en-US" sz="3600" dirty="0" smtClean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t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two nitrogenous bases that produces a force that holds the two strands of DNA together.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1" b="91"/>
          <a:stretch/>
        </p:blipFill>
        <p:spPr>
          <a:xfrm>
            <a:off x="4229100" y="1397000"/>
            <a:ext cx="4826000" cy="5156199"/>
          </a:xfrm>
        </p:spPr>
      </p:pic>
    </p:spTree>
    <p:extLst>
      <p:ext uri="{BB962C8B-B14F-4D97-AF65-F5344CB8AC3E}">
        <p14:creationId xmlns:p14="http://schemas.microsoft.com/office/powerpoint/2010/main" val="245422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" y="2286000"/>
            <a:ext cx="4207256" cy="4457700"/>
          </a:xfrm>
        </p:spPr>
        <p:txBody>
          <a:bodyPr/>
          <a:lstStyle/>
          <a:p>
            <a:pPr marL="411480" lvl="0" indent="-347980">
              <a:spcBef>
                <a:spcPts val="0"/>
              </a:spcBef>
              <a:buClr>
                <a:schemeClr val="lt2"/>
              </a:buClr>
              <a:buSzPct val="95000"/>
              <a:buFont typeface="Cantarell"/>
              <a:buChar char="▪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The base pairing rule states that:</a:t>
            </a:r>
          </a:p>
          <a:p>
            <a:pPr marL="740664" lvl="1" indent="-296164">
              <a:spcBef>
                <a:spcPts val="560"/>
              </a:spcBef>
              <a:buClr>
                <a:schemeClr val="accent2"/>
              </a:buClr>
              <a:buSzPct val="90000"/>
              <a:buFont typeface="Cantarell"/>
              <a:buChar char="▫"/>
            </a:pP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ADENINE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 will always pair with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THYMINE</a:t>
            </a:r>
          </a:p>
          <a:p>
            <a:pPr marL="740664" lvl="1" indent="-296164">
              <a:spcBef>
                <a:spcPts val="560"/>
              </a:spcBef>
              <a:buClr>
                <a:schemeClr val="accent2"/>
              </a:buClr>
              <a:buSzPct val="90000"/>
              <a:buFont typeface="Cantarell"/>
              <a:buChar char="▫"/>
            </a:pPr>
            <a:endParaRPr lang="en-US" sz="2800" b="1" u="sng" dirty="0">
              <a:solidFill>
                <a:schemeClr val="tx1">
                  <a:lumMod val="95000"/>
                  <a:lumOff val="5000"/>
                </a:schemeClr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740664" lvl="1" indent="-296164">
              <a:spcBef>
                <a:spcPts val="560"/>
              </a:spcBef>
              <a:buClr>
                <a:schemeClr val="accent2"/>
              </a:buClr>
              <a:buSzPct val="90000"/>
              <a:buFont typeface="Cantarell"/>
              <a:buChar char="▫"/>
            </a:pP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CYTOSINE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 will always pair with 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GUANINE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1900" r="30810" b="1492"/>
          <a:stretch/>
        </p:blipFill>
        <p:spPr>
          <a:xfrm>
            <a:off x="4334256" y="190500"/>
            <a:ext cx="4809744" cy="6667499"/>
          </a:xfrm>
        </p:spPr>
      </p:pic>
    </p:spTree>
    <p:extLst>
      <p:ext uri="{BB962C8B-B14F-4D97-AF65-F5344CB8AC3E}">
        <p14:creationId xmlns:p14="http://schemas.microsoft.com/office/powerpoint/2010/main" val="205369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onsolas"/>
              <a:buNone/>
            </a:pPr>
            <a:r>
              <a:rPr lang="en-US" sz="4000" b="0" i="0" u="none" strike="noStrike" cap="none" dirty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Bond Types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idx="1"/>
          </p:nvPr>
        </p:nvSpPr>
        <p:spPr>
          <a:xfrm>
            <a:off x="609600" y="1524000"/>
            <a:ext cx="6019800" cy="49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1480" marR="0" lvl="0" indent="-347980" algn="l" rtl="0">
              <a:spcBef>
                <a:spcPts val="0"/>
              </a:spcBef>
              <a:buClr>
                <a:schemeClr val="lt2"/>
              </a:buClr>
              <a:buSzPct val="95000"/>
              <a:buFont typeface="Cantarell"/>
              <a:buChar char="▪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The base pairs in the double helix are held together by </a:t>
            </a:r>
            <a:r>
              <a:rPr lang="en-US" sz="30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weak hydrogen bonds</a:t>
            </a:r>
            <a:r>
              <a:rPr lang="en-US" sz="30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.</a:t>
            </a:r>
          </a:p>
          <a:p>
            <a:pPr marL="411480" marR="0" lvl="0" indent="-347980" algn="l" rtl="0">
              <a:spcBef>
                <a:spcPts val="700"/>
              </a:spcBef>
              <a:buClr>
                <a:schemeClr val="lt2"/>
              </a:buClr>
              <a:buSzPct val="95000"/>
              <a:buFont typeface="Cantarell"/>
              <a:buNone/>
            </a:pPr>
            <a:endParaRPr sz="3000" b="0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411480" marR="0" lvl="0" indent="-347980" algn="l" rtl="0">
              <a:spcBef>
                <a:spcPts val="700"/>
              </a:spcBef>
              <a:buClr>
                <a:schemeClr val="lt2"/>
              </a:buClr>
              <a:buSzPct val="25000"/>
              <a:buFont typeface="Cantarell"/>
              <a:buNone/>
            </a:pPr>
            <a:endParaRPr sz="3000" b="0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411480" marR="0" lvl="0" indent="-347980" algn="l" rtl="0">
              <a:spcBef>
                <a:spcPts val="700"/>
              </a:spcBef>
              <a:buClr>
                <a:schemeClr val="lt2"/>
              </a:buClr>
              <a:buSzPct val="95000"/>
              <a:buFont typeface="Cantarell"/>
              <a:buChar char="▪"/>
            </a:pPr>
            <a:r>
              <a:rPr lang="en-US" sz="30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The backbone of DNA is made up of alternating (D) deoxyribose and (P) phosphate molecules which are held together by </a:t>
            </a:r>
            <a:r>
              <a:rPr lang="en-US" sz="30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strong covalent bonds</a:t>
            </a:r>
            <a:r>
              <a:rPr lang="en-US" sz="30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. 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t="2856"/>
          <a:stretch/>
        </p:blipFill>
        <p:spPr>
          <a:xfrm>
            <a:off x="6923087" y="2514600"/>
            <a:ext cx="2220913" cy="4000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Shape 205"/>
          <p:cNvGrpSpPr/>
          <p:nvPr/>
        </p:nvGrpSpPr>
        <p:grpSpPr>
          <a:xfrm>
            <a:off x="5867400" y="685800"/>
            <a:ext cx="2133600" cy="2133600"/>
            <a:chOff x="5867400" y="685800"/>
            <a:chExt cx="2133600" cy="2133600"/>
          </a:xfrm>
        </p:grpSpPr>
        <p:cxnSp>
          <p:nvCxnSpPr>
            <p:cNvPr id="206" name="Shape 206"/>
            <p:cNvCxnSpPr/>
            <p:nvPr/>
          </p:nvCxnSpPr>
          <p:spPr>
            <a:xfrm rot="-5400000" flipH="1">
              <a:off x="6600855" y="1419255"/>
              <a:ext cx="1733490" cy="1066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207" name="Shape 207"/>
            <p:cNvSpPr txBox="1"/>
            <p:nvPr/>
          </p:nvSpPr>
          <p:spPr>
            <a:xfrm>
              <a:off x="5867400" y="685800"/>
              <a:ext cx="2133600" cy="400110"/>
            </a:xfrm>
            <a:prstGeom prst="rect">
              <a:avLst/>
            </a:prstGeom>
            <a:gradFill>
              <a:gsLst>
                <a:gs pos="0">
                  <a:srgbClr val="B5EFFF"/>
                </a:gs>
                <a:gs pos="25000">
                  <a:srgbClr val="6CCFEA"/>
                </a:gs>
                <a:gs pos="40000">
                  <a:srgbClr val="51C7E7"/>
                </a:gs>
                <a:gs pos="50000">
                  <a:srgbClr val="4CC5E6"/>
                </a:gs>
                <a:gs pos="60000">
                  <a:srgbClr val="51C7E7"/>
                </a:gs>
                <a:gs pos="75000">
                  <a:srgbClr val="6DD3EF"/>
                </a:gs>
                <a:gs pos="100000">
                  <a:srgbClr val="B5EFFF"/>
                </a:gs>
              </a:gsLst>
              <a:lin ang="5400000" scaled="0"/>
            </a:gradFill>
            <a:ln w="120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antarell"/>
                  <a:ea typeface="Cantarell"/>
                  <a:cs typeface="Cantarell"/>
                  <a:sym typeface="Cantarell"/>
                </a:rPr>
                <a:t>Hydrogen Bonds</a:t>
              </a:r>
            </a:p>
          </p:txBody>
        </p:sp>
      </p:grpSp>
      <p:sp>
        <p:nvSpPr>
          <p:cNvPr id="208" name="Shape 208"/>
          <p:cNvSpPr/>
          <p:nvPr/>
        </p:nvSpPr>
        <p:spPr>
          <a:xfrm>
            <a:off x="6629400" y="2514600"/>
            <a:ext cx="457200" cy="40386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grpSp>
        <p:nvGrpSpPr>
          <p:cNvPr id="209" name="Shape 209"/>
          <p:cNvGrpSpPr/>
          <p:nvPr/>
        </p:nvGrpSpPr>
        <p:grpSpPr>
          <a:xfrm>
            <a:off x="3505200" y="3352800"/>
            <a:ext cx="3124200" cy="1181100"/>
            <a:chOff x="3505200" y="3352800"/>
            <a:chExt cx="3124200" cy="1181100"/>
          </a:xfrm>
        </p:grpSpPr>
        <p:cxnSp>
          <p:nvCxnSpPr>
            <p:cNvPr id="210" name="Shape 210"/>
            <p:cNvCxnSpPr/>
            <p:nvPr/>
          </p:nvCxnSpPr>
          <p:spPr>
            <a:xfrm>
              <a:off x="6096000" y="3552855"/>
              <a:ext cx="533400" cy="981045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211" name="Shape 211"/>
            <p:cNvSpPr txBox="1"/>
            <p:nvPr/>
          </p:nvSpPr>
          <p:spPr>
            <a:xfrm>
              <a:off x="3505200" y="3352800"/>
              <a:ext cx="2590800" cy="400110"/>
            </a:xfrm>
            <a:prstGeom prst="rect">
              <a:avLst/>
            </a:prstGeom>
            <a:gradFill>
              <a:gsLst>
                <a:gs pos="0">
                  <a:srgbClr val="FFBDDC"/>
                </a:gs>
                <a:gs pos="25000">
                  <a:srgbClr val="F278B2"/>
                </a:gs>
                <a:gs pos="40000">
                  <a:srgbClr val="F05FA4"/>
                </a:gs>
                <a:gs pos="50000">
                  <a:srgbClr val="F05BA1"/>
                </a:gs>
                <a:gs pos="60000">
                  <a:srgbClr val="F05FA4"/>
                </a:gs>
                <a:gs pos="75000">
                  <a:srgbClr val="F779B4"/>
                </a:gs>
                <a:gs pos="100000">
                  <a:srgbClr val="FFBDDC"/>
                </a:gs>
              </a:gsLst>
              <a:lin ang="5400000" scaled="0"/>
            </a:gradFill>
            <a:ln w="120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antarell"/>
                  <a:ea typeface="Cantarell"/>
                  <a:cs typeface="Cantarell"/>
                  <a:sym typeface="Cantarell"/>
                </a:rPr>
                <a:t>Covalent Bonds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onsolas"/>
              <a:buNone/>
            </a:pPr>
            <a:endParaRPr sz="4000" b="0" i="0" u="none" strike="noStrike" cap="none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sz="half" idx="1"/>
          </p:nvPr>
        </p:nvSpPr>
        <p:spPr>
          <a:xfrm>
            <a:off x="768096" y="2286000"/>
            <a:ext cx="3499104" cy="4023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1480" marR="0" lvl="0" indent="-347980" algn="l" rtl="0">
              <a:spcBef>
                <a:spcPts val="0"/>
              </a:spcBef>
              <a:buClr>
                <a:schemeClr val="lt2"/>
              </a:buClr>
              <a:buSzPct val="95000"/>
              <a:buFont typeface="Cantarell"/>
              <a:buChar char="▪"/>
            </a:pPr>
            <a:r>
              <a:rPr lang="en-US" sz="28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Is there a connection between the number of G’s and C’s?</a:t>
            </a:r>
          </a:p>
          <a:p>
            <a:pPr marL="411480" marR="0" lvl="0" indent="-347980" algn="l" rtl="0">
              <a:spcBef>
                <a:spcPts val="700"/>
              </a:spcBef>
              <a:buClr>
                <a:schemeClr val="lt2"/>
              </a:buClr>
              <a:buSzPct val="95000"/>
              <a:buFont typeface="Cantarell"/>
              <a:buChar char="▪"/>
            </a:pPr>
            <a:r>
              <a:rPr lang="en-US" sz="2800" b="0" i="0" u="none" strike="noStrike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Is </a:t>
            </a:r>
            <a:r>
              <a:rPr lang="en-US" sz="28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ntarell"/>
                <a:ea typeface="Cantarell"/>
                <a:cs typeface="Cantarell"/>
                <a:sym typeface="Cantarell"/>
              </a:rPr>
              <a:t>there a connection between the number of A’s and T’s?</a:t>
            </a:r>
          </a:p>
          <a:p>
            <a:pPr marL="411480" marR="0" lvl="0" indent="-347980" algn="l" rtl="0">
              <a:spcBef>
                <a:spcPts val="700"/>
              </a:spcBef>
              <a:buClr>
                <a:schemeClr val="lt2"/>
              </a:buClr>
              <a:buSzPct val="95000"/>
              <a:buFont typeface="Cantarell"/>
              <a:buNone/>
            </a:pPr>
            <a:endParaRPr sz="2800" b="0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t="2856"/>
          <a:stretch/>
        </p:blipFill>
        <p:spPr>
          <a:xfrm>
            <a:off x="5562600" y="2057400"/>
            <a:ext cx="2297113" cy="413775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6781800" y="3048000"/>
            <a:ext cx="60960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C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6781800" y="3505200"/>
            <a:ext cx="60960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C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6781800" y="3962400"/>
            <a:ext cx="60960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G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6781800" y="4343400"/>
            <a:ext cx="60960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G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6781800" y="4800600"/>
            <a:ext cx="60960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6781800" y="5181600"/>
            <a:ext cx="60960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6781800" y="5638800"/>
            <a:ext cx="60960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G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449</TotalTime>
  <Words>422</Words>
  <Application>Microsoft Office PowerPoint</Application>
  <PresentationFormat>On-screen Show (4:3)</PresentationFormat>
  <Paragraphs>52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Consolas</vt:lpstr>
      <vt:lpstr>Cantarell</vt:lpstr>
      <vt:lpstr>Arial</vt:lpstr>
      <vt:lpstr>Tw Cen MT</vt:lpstr>
      <vt:lpstr>Tw Cen MT Condensed</vt:lpstr>
      <vt:lpstr>Wingdings 3</vt:lpstr>
      <vt:lpstr>Integral</vt:lpstr>
      <vt:lpstr>DNA</vt:lpstr>
      <vt:lpstr>What is DNA? </vt:lpstr>
      <vt:lpstr>The DNA Structure. </vt:lpstr>
      <vt:lpstr>PowerPoint Presentation</vt:lpstr>
      <vt:lpstr>Nitrogenous Bases. </vt:lpstr>
      <vt:lpstr>Base pairing </vt:lpstr>
      <vt:lpstr>Base Pairs</vt:lpstr>
      <vt:lpstr>Bond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John Thomas</dc:creator>
  <cp:lastModifiedBy>John Thomas</cp:lastModifiedBy>
  <cp:revision>10</cp:revision>
  <dcterms:modified xsi:type="dcterms:W3CDTF">2017-11-13T13:02:05Z</dcterms:modified>
</cp:coreProperties>
</file>