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11C760A-E197-4799-BCF8-13CF10C20C0F}">
  <a:tblStyle styleId="{E11C760A-E197-4799-BCF8-13CF10C20C0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8099FE0-A605-4826-B976-EA74A8EDA45F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FF3F9"/>
          </a:solidFill>
        </a:fill>
      </a:tcStyle>
    </a:wholeTbl>
    <a:band1H>
      <a:tcTxStyle/>
      <a:tcStyle>
        <a:tcBdr/>
        <a:fill>
          <a:solidFill>
            <a:srgbClr val="DBE5F1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BE5F1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7B6981-3766-448C-BBFA-F2F241963F45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5F8EF"/>
          </a:solidFill>
        </a:fill>
      </a:tcStyle>
    </a:wholeTbl>
    <a:band1H>
      <a:tcTxStyle/>
      <a:tcStyle>
        <a:tcBdr/>
        <a:fill>
          <a:solidFill>
            <a:srgbClr val="EAF1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AF1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3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3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101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har char="●"/>
              <a:defRPr/>
            </a:lvl1pPr>
            <a:lvl2pPr lvl="1">
              <a:spcBef>
                <a:spcPts val="0"/>
              </a:spcBef>
              <a:buChar char="○"/>
              <a:defRPr/>
            </a:lvl2pPr>
            <a:lvl3pPr lvl="2">
              <a:spcBef>
                <a:spcPts val="0"/>
              </a:spcBef>
              <a:buChar char="■"/>
              <a:defRPr/>
            </a:lvl3pPr>
            <a:lvl4pPr lvl="3">
              <a:spcBef>
                <a:spcPts val="0"/>
              </a:spcBef>
              <a:buChar char="●"/>
              <a:defRPr/>
            </a:lvl4pPr>
            <a:lvl5pPr lvl="4">
              <a:spcBef>
                <a:spcPts val="0"/>
              </a:spcBef>
              <a:buChar char="○"/>
              <a:defRPr/>
            </a:lvl5pPr>
            <a:lvl6pPr lvl="5">
              <a:spcBef>
                <a:spcPts val="0"/>
              </a:spcBef>
              <a:buChar char="■"/>
              <a:defRPr/>
            </a:lvl6pPr>
            <a:lvl7pPr lvl="6">
              <a:spcBef>
                <a:spcPts val="0"/>
              </a:spcBef>
              <a:buChar char="●"/>
              <a:defRPr/>
            </a:lvl7pPr>
            <a:lvl8pPr lvl="7">
              <a:spcBef>
                <a:spcPts val="0"/>
              </a:spcBef>
              <a:buChar char="○"/>
              <a:defRPr/>
            </a:lvl8pPr>
            <a:lvl9pPr lvl="8">
              <a:spcBef>
                <a:spcPts val="0"/>
              </a:spcBef>
              <a:buChar char="■"/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/>
          </a:p>
          <a:p>
            <a:pPr marL="0" marR="0" lvl="1" indent="0" algn="l" rtl="0">
              <a:spcBef>
                <a:spcPts val="0"/>
              </a:spcBef>
            </a:pPr>
            <a:endParaRPr/>
          </a:p>
          <a:p>
            <a:pPr marL="0" marR="0" lvl="2" indent="0" algn="l" rtl="0">
              <a:spcBef>
                <a:spcPts val="0"/>
              </a:spcBef>
            </a:pPr>
            <a:endParaRPr/>
          </a:p>
          <a:p>
            <a:pPr marL="0" marR="0" lvl="3" indent="0" algn="l" rtl="0">
              <a:spcBef>
                <a:spcPts val="0"/>
              </a:spcBef>
            </a:pPr>
            <a:endParaRPr/>
          </a:p>
          <a:p>
            <a:pPr marL="0" marR="0" lvl="4" indent="0" algn="l" rtl="0">
              <a:spcBef>
                <a:spcPts val="0"/>
              </a:spcBef>
            </a:pPr>
            <a:endParaRPr/>
          </a:p>
          <a:p>
            <a:pPr marL="0" marR="0" lvl="5" indent="0" algn="l" rtl="0">
              <a:spcBef>
                <a:spcPts val="0"/>
              </a:spcBef>
            </a:pPr>
            <a:endParaRPr/>
          </a:p>
          <a:p>
            <a:pPr marL="0" marR="0" lvl="6" indent="0" algn="l" rtl="0">
              <a:spcBef>
                <a:spcPts val="0"/>
              </a:spcBef>
            </a:pPr>
            <a:endParaRPr/>
          </a:p>
          <a:p>
            <a:pPr marL="0" marR="0" lvl="7" indent="0" algn="l" rtl="0">
              <a:spcBef>
                <a:spcPts val="0"/>
              </a:spcBef>
            </a:pPr>
            <a:endParaRPr/>
          </a:p>
          <a:p>
            <a:pPr marL="0" marR="0" lvl="8" indent="0" algn="l" rtl="0">
              <a:spcBef>
                <a:spcPts val="0"/>
              </a:spcBef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112094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433082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93924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800" b="0" i="0" u="none" strike="noStrike" cap="none"/>
          </a:p>
        </p:txBody>
      </p:sp>
      <p:sp>
        <p:nvSpPr>
          <p:cNvPr id="168" name="Shape 16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338758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858450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58158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245163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8489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40984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71192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746262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800" b="0" i="0" u="none" strike="noStrike" cap="none"/>
              <a:t>http://www.biology.arizona.edu/cell_bio/activities/cell_cycle/cell_cycle.html</a:t>
            </a:r>
          </a:p>
        </p:txBody>
      </p:sp>
      <p:sp>
        <p:nvSpPr>
          <p:cNvPr id="241" name="Shape 241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49020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66854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7" name="Shape 2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9874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3" name="Shape 2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6723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91064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800" b="0" i="0" u="none" strike="noStrike" cap="none"/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74540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141304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07589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97287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24702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0584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chemeClr val="lt1"/>
              </a:buClr>
              <a:buFont typeface="Calibri"/>
              <a:buNone/>
              <a:defRPr/>
            </a:lvl1pPr>
            <a:lvl2pPr marL="457200" marR="0" lvl="1" indent="0" algn="ctr" rtl="0">
              <a:spcBef>
                <a:spcPts val="560"/>
              </a:spcBef>
              <a:buClr>
                <a:schemeClr val="lt1"/>
              </a:buClr>
              <a:buFont typeface="Calibri"/>
              <a:buNone/>
              <a:defRPr/>
            </a:lvl2pPr>
            <a:lvl3pPr marL="914400" marR="0" lvl="2" indent="0" algn="ctr" rtl="0">
              <a:spcBef>
                <a:spcPts val="480"/>
              </a:spcBef>
              <a:buClr>
                <a:schemeClr val="lt1"/>
              </a:buClr>
              <a:buFont typeface="Calibri"/>
              <a:buNone/>
              <a:defRPr/>
            </a:lvl3pPr>
            <a:lvl4pPr marL="1371600" marR="0" lvl="3" indent="0" algn="ctr" rtl="0">
              <a:spcBef>
                <a:spcPts val="400"/>
              </a:spcBef>
              <a:buClr>
                <a:schemeClr val="lt1"/>
              </a:buClr>
              <a:buFont typeface="Calibri"/>
              <a:buNone/>
              <a:defRPr/>
            </a:lvl4pPr>
            <a:lvl5pPr marL="1828800" marR="0" lvl="4" indent="0" algn="ctr" rtl="0">
              <a:spcBef>
                <a:spcPts val="400"/>
              </a:spcBef>
              <a:buClr>
                <a:schemeClr val="lt1"/>
              </a:buClr>
              <a:buFont typeface="Calibri"/>
              <a:buNone/>
              <a:defRPr/>
            </a:lvl5pPr>
            <a:lvl6pPr marL="2286000" marR="0" lvl="5" indent="0" algn="ctr" rtl="0">
              <a:spcBef>
                <a:spcPts val="400"/>
              </a:spcBef>
              <a:buClr>
                <a:schemeClr val="lt1"/>
              </a:buClr>
              <a:buFont typeface="Calibri"/>
              <a:buNone/>
              <a:defRPr/>
            </a:lvl6pPr>
            <a:lvl7pPr marL="2743200" marR="0" lvl="6" indent="0" algn="ctr" rtl="0">
              <a:spcBef>
                <a:spcPts val="400"/>
              </a:spcBef>
              <a:buClr>
                <a:schemeClr val="lt1"/>
              </a:buClr>
              <a:buFont typeface="Calibri"/>
              <a:buNone/>
              <a:defRPr/>
            </a:lvl7pPr>
            <a:lvl8pPr marL="3200400" marR="0" lvl="7" indent="0" algn="ctr" rtl="0">
              <a:spcBef>
                <a:spcPts val="400"/>
              </a:spcBef>
              <a:buClr>
                <a:schemeClr val="lt1"/>
              </a:buClr>
              <a:buFont typeface="Calibri"/>
              <a:buNone/>
              <a:defRPr/>
            </a:lvl8pPr>
            <a:lvl9pPr marL="3657600" marR="0" lvl="8" indent="0" algn="ctr" rtl="0">
              <a:spcBef>
                <a:spcPts val="400"/>
              </a:spcBef>
              <a:buClr>
                <a:schemeClr val="lt1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/>
          </a:p>
          <a:p>
            <a:pPr marL="457200" marR="0" lvl="1" indent="0" algn="l" rtl="0">
              <a:spcBef>
                <a:spcPts val="0"/>
              </a:spcBef>
            </a:pPr>
            <a:endParaRPr/>
          </a:p>
          <a:p>
            <a:pPr marL="914400" marR="0" lvl="2" indent="0" algn="l" rtl="0">
              <a:spcBef>
                <a:spcPts val="0"/>
              </a:spcBef>
            </a:pPr>
            <a:endParaRPr/>
          </a:p>
          <a:p>
            <a:pPr marL="1371600" marR="0" lvl="3" indent="0" algn="l" rtl="0">
              <a:spcBef>
                <a:spcPts val="0"/>
              </a:spcBef>
            </a:pPr>
            <a:endParaRPr/>
          </a:p>
          <a:p>
            <a:pPr marL="1828800" marR="0" lvl="4" indent="0" algn="l" rtl="0">
              <a:spcBef>
                <a:spcPts val="0"/>
              </a:spcBef>
            </a:pPr>
            <a:endParaRPr/>
          </a:p>
          <a:p>
            <a:pPr marL="2286000" marR="0" lvl="5" indent="0" algn="l" rtl="0">
              <a:spcBef>
                <a:spcPts val="0"/>
              </a:spcBef>
            </a:pPr>
            <a:endParaRPr/>
          </a:p>
          <a:p>
            <a:pPr marL="2743200" marR="0" lvl="6" indent="0" algn="l" rtl="0">
              <a:spcBef>
                <a:spcPts val="0"/>
              </a:spcBef>
            </a:pPr>
            <a:endParaRPr/>
          </a:p>
          <a:p>
            <a:pPr marL="3200400" marR="0" lvl="7" indent="0" algn="l" rtl="0">
              <a:spcBef>
                <a:spcPts val="0"/>
              </a:spcBef>
            </a:pPr>
            <a:endParaRPr/>
          </a:p>
          <a:p>
            <a:pPr marL="3657600" marR="0" lvl="8" indent="0" algn="l" rtl="0"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buClr>
                <a:schemeClr val="lt1"/>
              </a:buClr>
              <a:buFont typeface="Calibri"/>
              <a:buChar char="•"/>
              <a:defRPr/>
            </a:lvl1pPr>
            <a:lvl2pPr marL="742950" lvl="1" indent="-107950" algn="l" rtl="0">
              <a:spcBef>
                <a:spcPts val="560"/>
              </a:spcBef>
              <a:buClr>
                <a:schemeClr val="lt1"/>
              </a:buClr>
              <a:buFont typeface="Calibri"/>
              <a:buChar char="–"/>
              <a:defRPr/>
            </a:lvl2pPr>
            <a:lvl3pPr marL="1143000" lvl="2" indent="-76200" algn="l" rtl="0">
              <a:spcBef>
                <a:spcPts val="480"/>
              </a:spcBef>
              <a:buClr>
                <a:schemeClr val="lt1"/>
              </a:buClr>
              <a:buFont typeface="Calibri"/>
              <a:buChar char="•"/>
              <a:defRPr/>
            </a:lvl3pPr>
            <a:lvl4pPr marL="1600200" lvl="3" indent="-101600" algn="l" rtl="0">
              <a:spcBef>
                <a:spcPts val="400"/>
              </a:spcBef>
              <a:buClr>
                <a:schemeClr val="lt1"/>
              </a:buClr>
              <a:buFont typeface="Calibri"/>
              <a:buChar char="–"/>
              <a:defRPr/>
            </a:lvl4pPr>
            <a:lvl5pPr marL="2057400" lvl="4" indent="-101600" algn="l" rtl="0">
              <a:spcBef>
                <a:spcPts val="400"/>
              </a:spcBef>
              <a:buClr>
                <a:schemeClr val="lt1"/>
              </a:buClr>
              <a:buFont typeface="Calibri"/>
              <a:buChar char="»"/>
              <a:defRPr/>
            </a:lvl5pPr>
            <a:lvl6pPr marL="2514600" lvl="5" indent="-101600" algn="l" rtl="0">
              <a:spcBef>
                <a:spcPts val="400"/>
              </a:spcBef>
              <a:buClr>
                <a:schemeClr val="lt1"/>
              </a:buClr>
              <a:buFont typeface="Calibri"/>
              <a:buChar char="•"/>
              <a:defRPr/>
            </a:lvl6pPr>
            <a:lvl7pPr marL="2971800" lvl="6" indent="-101600" algn="l" rtl="0">
              <a:spcBef>
                <a:spcPts val="400"/>
              </a:spcBef>
              <a:buClr>
                <a:schemeClr val="lt1"/>
              </a:buClr>
              <a:buFont typeface="Calibri"/>
              <a:buChar char="•"/>
              <a:defRPr/>
            </a:lvl7pPr>
            <a:lvl8pPr marL="3429000" lvl="7" indent="-101600" algn="l" rtl="0">
              <a:spcBef>
                <a:spcPts val="400"/>
              </a:spcBef>
              <a:buClr>
                <a:schemeClr val="lt1"/>
              </a:buClr>
              <a:buFont typeface="Calibri"/>
              <a:buChar char="•"/>
              <a:defRPr/>
            </a:lvl8pPr>
            <a:lvl9pPr marL="3886200" lvl="8" indent="-101600" algn="l" rtl="0">
              <a:spcBef>
                <a:spcPts val="400"/>
              </a:spcBef>
              <a:buClr>
                <a:schemeClr val="lt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/>
          </a:p>
          <a:p>
            <a:pPr marL="457200" marR="0" lvl="1" indent="0" algn="l" rtl="0">
              <a:spcBef>
                <a:spcPts val="0"/>
              </a:spcBef>
            </a:pPr>
            <a:endParaRPr/>
          </a:p>
          <a:p>
            <a:pPr marL="914400" marR="0" lvl="2" indent="0" algn="l" rtl="0">
              <a:spcBef>
                <a:spcPts val="0"/>
              </a:spcBef>
            </a:pPr>
            <a:endParaRPr/>
          </a:p>
          <a:p>
            <a:pPr marL="1371600" marR="0" lvl="3" indent="0" algn="l" rtl="0">
              <a:spcBef>
                <a:spcPts val="0"/>
              </a:spcBef>
            </a:pPr>
            <a:endParaRPr/>
          </a:p>
          <a:p>
            <a:pPr marL="1828800" marR="0" lvl="4" indent="0" algn="l" rtl="0">
              <a:spcBef>
                <a:spcPts val="0"/>
              </a:spcBef>
            </a:pPr>
            <a:endParaRPr/>
          </a:p>
          <a:p>
            <a:pPr marL="2286000" marR="0" lvl="5" indent="0" algn="l" rtl="0">
              <a:spcBef>
                <a:spcPts val="0"/>
              </a:spcBef>
            </a:pPr>
            <a:endParaRPr/>
          </a:p>
          <a:p>
            <a:pPr marL="2743200" marR="0" lvl="6" indent="0" algn="l" rtl="0">
              <a:spcBef>
                <a:spcPts val="0"/>
              </a:spcBef>
            </a:pPr>
            <a:endParaRPr/>
          </a:p>
          <a:p>
            <a:pPr marL="3200400" marR="0" lvl="7" indent="0" algn="l" rtl="0">
              <a:spcBef>
                <a:spcPts val="0"/>
              </a:spcBef>
            </a:pPr>
            <a:endParaRPr/>
          </a:p>
          <a:p>
            <a:pPr marL="3657600" marR="0" lvl="8" indent="0" algn="l" rtl="0"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buClr>
                <a:schemeClr val="lt1"/>
              </a:buClr>
              <a:buFont typeface="Calibri"/>
              <a:buChar char="•"/>
              <a:defRPr/>
            </a:lvl1pPr>
            <a:lvl2pPr marL="742950" lvl="1" indent="-107950" algn="l" rtl="0">
              <a:spcBef>
                <a:spcPts val="560"/>
              </a:spcBef>
              <a:buClr>
                <a:schemeClr val="lt1"/>
              </a:buClr>
              <a:buFont typeface="Calibri"/>
              <a:buChar char="–"/>
              <a:defRPr/>
            </a:lvl2pPr>
            <a:lvl3pPr marL="1143000" lvl="2" indent="-76200" algn="l" rtl="0">
              <a:spcBef>
                <a:spcPts val="480"/>
              </a:spcBef>
              <a:buClr>
                <a:schemeClr val="lt1"/>
              </a:buClr>
              <a:buFont typeface="Calibri"/>
              <a:buChar char="•"/>
              <a:defRPr/>
            </a:lvl3pPr>
            <a:lvl4pPr marL="1600200" lvl="3" indent="-101600" algn="l" rtl="0">
              <a:spcBef>
                <a:spcPts val="400"/>
              </a:spcBef>
              <a:buClr>
                <a:schemeClr val="lt1"/>
              </a:buClr>
              <a:buFont typeface="Calibri"/>
              <a:buChar char="–"/>
              <a:defRPr/>
            </a:lvl4pPr>
            <a:lvl5pPr marL="2057400" lvl="4" indent="-101600" algn="l" rtl="0">
              <a:spcBef>
                <a:spcPts val="400"/>
              </a:spcBef>
              <a:buClr>
                <a:schemeClr val="lt1"/>
              </a:buClr>
              <a:buFont typeface="Calibri"/>
              <a:buChar char="»"/>
              <a:defRPr/>
            </a:lvl5pPr>
            <a:lvl6pPr marL="2514600" lvl="5" indent="-101600" algn="l" rtl="0">
              <a:spcBef>
                <a:spcPts val="400"/>
              </a:spcBef>
              <a:buClr>
                <a:schemeClr val="lt1"/>
              </a:buClr>
              <a:buFont typeface="Calibri"/>
              <a:buChar char="•"/>
              <a:defRPr/>
            </a:lvl6pPr>
            <a:lvl7pPr marL="2971800" lvl="6" indent="-101600" algn="l" rtl="0">
              <a:spcBef>
                <a:spcPts val="400"/>
              </a:spcBef>
              <a:buClr>
                <a:schemeClr val="lt1"/>
              </a:buClr>
              <a:buFont typeface="Calibri"/>
              <a:buChar char="•"/>
              <a:defRPr/>
            </a:lvl7pPr>
            <a:lvl8pPr marL="3429000" lvl="7" indent="-101600" algn="l" rtl="0">
              <a:spcBef>
                <a:spcPts val="400"/>
              </a:spcBef>
              <a:buClr>
                <a:schemeClr val="lt1"/>
              </a:buClr>
              <a:buFont typeface="Calibri"/>
              <a:buChar char="•"/>
              <a:defRPr/>
            </a:lvl8pPr>
            <a:lvl9pPr marL="3886200" lvl="8" indent="-101600" algn="l" rtl="0">
              <a:spcBef>
                <a:spcPts val="400"/>
              </a:spcBef>
              <a:buClr>
                <a:schemeClr val="lt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/>
          </a:p>
          <a:p>
            <a:pPr marL="457200" marR="0" lvl="1" indent="0" algn="l" rtl="0">
              <a:spcBef>
                <a:spcPts val="0"/>
              </a:spcBef>
            </a:pPr>
            <a:endParaRPr/>
          </a:p>
          <a:p>
            <a:pPr marL="914400" marR="0" lvl="2" indent="0" algn="l" rtl="0">
              <a:spcBef>
                <a:spcPts val="0"/>
              </a:spcBef>
            </a:pPr>
            <a:endParaRPr/>
          </a:p>
          <a:p>
            <a:pPr marL="1371600" marR="0" lvl="3" indent="0" algn="l" rtl="0">
              <a:spcBef>
                <a:spcPts val="0"/>
              </a:spcBef>
            </a:pPr>
            <a:endParaRPr/>
          </a:p>
          <a:p>
            <a:pPr marL="1828800" marR="0" lvl="4" indent="0" algn="l" rtl="0">
              <a:spcBef>
                <a:spcPts val="0"/>
              </a:spcBef>
            </a:pPr>
            <a:endParaRPr/>
          </a:p>
          <a:p>
            <a:pPr marL="2286000" marR="0" lvl="5" indent="0" algn="l" rtl="0">
              <a:spcBef>
                <a:spcPts val="0"/>
              </a:spcBef>
            </a:pPr>
            <a:endParaRPr/>
          </a:p>
          <a:p>
            <a:pPr marL="2743200" marR="0" lvl="6" indent="0" algn="l" rtl="0">
              <a:spcBef>
                <a:spcPts val="0"/>
              </a:spcBef>
            </a:pPr>
            <a:endParaRPr/>
          </a:p>
          <a:p>
            <a:pPr marL="3200400" marR="0" lvl="7" indent="0" algn="l" rtl="0">
              <a:spcBef>
                <a:spcPts val="0"/>
              </a:spcBef>
            </a:pPr>
            <a:endParaRPr/>
          </a:p>
          <a:p>
            <a:pPr marL="3657600" marR="0" lvl="8" indent="0" algn="l" rtl="0"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buClr>
                <a:schemeClr val="lt1"/>
              </a:buClr>
              <a:buFont typeface="Calibri"/>
              <a:buChar char="•"/>
              <a:defRPr/>
            </a:lvl1pPr>
            <a:lvl2pPr marL="742950" lvl="1" indent="-107950" algn="l" rtl="0">
              <a:spcBef>
                <a:spcPts val="560"/>
              </a:spcBef>
              <a:buClr>
                <a:schemeClr val="lt1"/>
              </a:buClr>
              <a:buFont typeface="Calibri"/>
              <a:buChar char="–"/>
              <a:defRPr/>
            </a:lvl2pPr>
            <a:lvl3pPr marL="1143000" lvl="2" indent="-76200" algn="l" rtl="0">
              <a:spcBef>
                <a:spcPts val="480"/>
              </a:spcBef>
              <a:buClr>
                <a:schemeClr val="lt1"/>
              </a:buClr>
              <a:buFont typeface="Calibri"/>
              <a:buChar char="•"/>
              <a:defRPr/>
            </a:lvl3pPr>
            <a:lvl4pPr marL="1600200" lvl="3" indent="-101600" algn="l" rtl="0">
              <a:spcBef>
                <a:spcPts val="400"/>
              </a:spcBef>
              <a:buClr>
                <a:schemeClr val="lt1"/>
              </a:buClr>
              <a:buFont typeface="Calibri"/>
              <a:buChar char="–"/>
              <a:defRPr/>
            </a:lvl4pPr>
            <a:lvl5pPr marL="2057400" lvl="4" indent="-101600" algn="l" rtl="0">
              <a:spcBef>
                <a:spcPts val="400"/>
              </a:spcBef>
              <a:buClr>
                <a:schemeClr val="lt1"/>
              </a:buClr>
              <a:buFont typeface="Calibri"/>
              <a:buChar char="»"/>
              <a:defRPr/>
            </a:lvl5pPr>
            <a:lvl6pPr marL="2514600" lvl="5" indent="-101600" algn="l" rtl="0">
              <a:spcBef>
                <a:spcPts val="400"/>
              </a:spcBef>
              <a:buClr>
                <a:schemeClr val="lt1"/>
              </a:buClr>
              <a:buFont typeface="Calibri"/>
              <a:buChar char="•"/>
              <a:defRPr/>
            </a:lvl6pPr>
            <a:lvl7pPr marL="2971800" lvl="6" indent="-101600" algn="l" rtl="0">
              <a:spcBef>
                <a:spcPts val="400"/>
              </a:spcBef>
              <a:buClr>
                <a:schemeClr val="lt1"/>
              </a:buClr>
              <a:buFont typeface="Calibri"/>
              <a:buChar char="•"/>
              <a:defRPr/>
            </a:lvl7pPr>
            <a:lvl8pPr marL="3429000" lvl="7" indent="-101600" algn="l" rtl="0">
              <a:spcBef>
                <a:spcPts val="400"/>
              </a:spcBef>
              <a:buClr>
                <a:schemeClr val="lt1"/>
              </a:buClr>
              <a:buFont typeface="Calibri"/>
              <a:buChar char="•"/>
              <a:defRPr/>
            </a:lvl8pPr>
            <a:lvl9pPr marL="3886200" lvl="8" indent="-101600" algn="l" rtl="0">
              <a:spcBef>
                <a:spcPts val="400"/>
              </a:spcBef>
              <a:buClr>
                <a:schemeClr val="lt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/>
          </a:p>
          <a:p>
            <a:pPr marL="457200" marR="0" lvl="1" indent="0" algn="l" rtl="0">
              <a:spcBef>
                <a:spcPts val="0"/>
              </a:spcBef>
            </a:pPr>
            <a:endParaRPr/>
          </a:p>
          <a:p>
            <a:pPr marL="914400" marR="0" lvl="2" indent="0" algn="l" rtl="0">
              <a:spcBef>
                <a:spcPts val="0"/>
              </a:spcBef>
            </a:pPr>
            <a:endParaRPr/>
          </a:p>
          <a:p>
            <a:pPr marL="1371600" marR="0" lvl="3" indent="0" algn="l" rtl="0">
              <a:spcBef>
                <a:spcPts val="0"/>
              </a:spcBef>
            </a:pPr>
            <a:endParaRPr/>
          </a:p>
          <a:p>
            <a:pPr marL="1828800" marR="0" lvl="4" indent="0" algn="l" rtl="0">
              <a:spcBef>
                <a:spcPts val="0"/>
              </a:spcBef>
            </a:pPr>
            <a:endParaRPr/>
          </a:p>
          <a:p>
            <a:pPr marL="2286000" marR="0" lvl="5" indent="0" algn="l" rtl="0">
              <a:spcBef>
                <a:spcPts val="0"/>
              </a:spcBef>
            </a:pPr>
            <a:endParaRPr/>
          </a:p>
          <a:p>
            <a:pPr marL="2743200" marR="0" lvl="6" indent="0" algn="l" rtl="0">
              <a:spcBef>
                <a:spcPts val="0"/>
              </a:spcBef>
            </a:pPr>
            <a:endParaRPr/>
          </a:p>
          <a:p>
            <a:pPr marL="3200400" marR="0" lvl="7" indent="0" algn="l" rtl="0">
              <a:spcBef>
                <a:spcPts val="0"/>
              </a:spcBef>
            </a:pPr>
            <a:endParaRPr/>
          </a:p>
          <a:p>
            <a:pPr marL="3657600" marR="0" lvl="8" indent="0" algn="l" rtl="0"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algn="l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lvl="0" indent="0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/>
            </a:lvl1pPr>
            <a:lvl2pPr marL="457200" lvl="1" indent="0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/>
            </a:lvl2pPr>
            <a:lvl3pPr marL="914400" lvl="2" indent="0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/>
            </a:lvl3pPr>
            <a:lvl4pPr marL="1371600" lvl="3" indent="0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/>
            </a:lvl4pPr>
            <a:lvl5pPr marL="1828800" lvl="4" indent="0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/>
            </a:lvl5pPr>
            <a:lvl6pPr marL="2286000" lvl="5" indent="0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/>
            </a:lvl6pPr>
            <a:lvl7pPr marL="2743200" lvl="6" indent="0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/>
            </a:lvl7pPr>
            <a:lvl8pPr marL="3200400" lvl="7" indent="0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/>
            </a:lvl8pPr>
            <a:lvl9pPr marL="3657600" lvl="8" indent="0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/>
          </a:p>
          <a:p>
            <a:pPr marL="457200" marR="0" lvl="1" indent="0" algn="l" rtl="0">
              <a:spcBef>
                <a:spcPts val="0"/>
              </a:spcBef>
            </a:pPr>
            <a:endParaRPr/>
          </a:p>
          <a:p>
            <a:pPr marL="914400" marR="0" lvl="2" indent="0" algn="l" rtl="0">
              <a:spcBef>
                <a:spcPts val="0"/>
              </a:spcBef>
            </a:pPr>
            <a:endParaRPr/>
          </a:p>
          <a:p>
            <a:pPr marL="1371600" marR="0" lvl="3" indent="0" algn="l" rtl="0">
              <a:spcBef>
                <a:spcPts val="0"/>
              </a:spcBef>
            </a:pPr>
            <a:endParaRPr/>
          </a:p>
          <a:p>
            <a:pPr marL="1828800" marR="0" lvl="4" indent="0" algn="l" rtl="0">
              <a:spcBef>
                <a:spcPts val="0"/>
              </a:spcBef>
            </a:pPr>
            <a:endParaRPr/>
          </a:p>
          <a:p>
            <a:pPr marL="2286000" marR="0" lvl="5" indent="0" algn="l" rtl="0">
              <a:spcBef>
                <a:spcPts val="0"/>
              </a:spcBef>
            </a:pPr>
            <a:endParaRPr/>
          </a:p>
          <a:p>
            <a:pPr marL="2743200" marR="0" lvl="6" indent="0" algn="l" rtl="0">
              <a:spcBef>
                <a:spcPts val="0"/>
              </a:spcBef>
            </a:pPr>
            <a:endParaRPr/>
          </a:p>
          <a:p>
            <a:pPr marL="3200400" marR="0" lvl="7" indent="0" algn="l" rtl="0">
              <a:spcBef>
                <a:spcPts val="0"/>
              </a:spcBef>
            </a:pPr>
            <a:endParaRPr/>
          </a:p>
          <a:p>
            <a:pPr marL="3657600" marR="0" lvl="8" indent="0" algn="l" rtl="0"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/>
          </a:p>
          <a:p>
            <a:pPr marL="457200" marR="0" lvl="1" indent="0" algn="l" rtl="0">
              <a:spcBef>
                <a:spcPts val="0"/>
              </a:spcBef>
            </a:pPr>
            <a:endParaRPr/>
          </a:p>
          <a:p>
            <a:pPr marL="914400" marR="0" lvl="2" indent="0" algn="l" rtl="0">
              <a:spcBef>
                <a:spcPts val="0"/>
              </a:spcBef>
            </a:pPr>
            <a:endParaRPr/>
          </a:p>
          <a:p>
            <a:pPr marL="1371600" marR="0" lvl="3" indent="0" algn="l" rtl="0">
              <a:spcBef>
                <a:spcPts val="0"/>
              </a:spcBef>
            </a:pPr>
            <a:endParaRPr/>
          </a:p>
          <a:p>
            <a:pPr marL="1828800" marR="0" lvl="4" indent="0" algn="l" rtl="0">
              <a:spcBef>
                <a:spcPts val="0"/>
              </a:spcBef>
            </a:pPr>
            <a:endParaRPr/>
          </a:p>
          <a:p>
            <a:pPr marL="2286000" marR="0" lvl="5" indent="0" algn="l" rtl="0">
              <a:spcBef>
                <a:spcPts val="0"/>
              </a:spcBef>
            </a:pPr>
            <a:endParaRPr/>
          </a:p>
          <a:p>
            <a:pPr marL="2743200" marR="0" lvl="6" indent="0" algn="l" rtl="0">
              <a:spcBef>
                <a:spcPts val="0"/>
              </a:spcBef>
            </a:pPr>
            <a:endParaRPr/>
          </a:p>
          <a:p>
            <a:pPr marL="3200400" marR="0" lvl="7" indent="0" algn="l" rtl="0">
              <a:spcBef>
                <a:spcPts val="0"/>
              </a:spcBef>
            </a:pPr>
            <a:endParaRPr/>
          </a:p>
          <a:p>
            <a:pPr marL="3657600" marR="0" lvl="8" indent="0" algn="l" rtl="0"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Calibri"/>
              <a:buNone/>
              <a:defRPr/>
            </a:lvl1pPr>
            <a:lvl2pPr marL="457200" lvl="1" indent="0" rtl="0">
              <a:spcBef>
                <a:spcPts val="0"/>
              </a:spcBef>
              <a:buFont typeface="Calibri"/>
              <a:buNone/>
              <a:defRPr/>
            </a:lvl2pPr>
            <a:lvl3pPr marL="914400" lvl="2" indent="0" rtl="0">
              <a:spcBef>
                <a:spcPts val="0"/>
              </a:spcBef>
              <a:buFont typeface="Calibri"/>
              <a:buNone/>
              <a:defRPr/>
            </a:lvl3pPr>
            <a:lvl4pPr marL="1371600" lvl="3" indent="0" rtl="0">
              <a:spcBef>
                <a:spcPts val="0"/>
              </a:spcBef>
              <a:buFont typeface="Calibri"/>
              <a:buNone/>
              <a:defRPr/>
            </a:lvl4pPr>
            <a:lvl5pPr marL="1828800" lvl="4" indent="0" rtl="0">
              <a:spcBef>
                <a:spcPts val="0"/>
              </a:spcBef>
              <a:buFont typeface="Calibri"/>
              <a:buNone/>
              <a:defRPr/>
            </a:lvl5pPr>
            <a:lvl6pPr marL="2286000" lvl="5" indent="0" rtl="0">
              <a:spcBef>
                <a:spcPts val="0"/>
              </a:spcBef>
              <a:buFont typeface="Calibri"/>
              <a:buNone/>
              <a:defRPr/>
            </a:lvl6pPr>
            <a:lvl7pPr marL="2743200" lvl="6" indent="0" rtl="0">
              <a:spcBef>
                <a:spcPts val="0"/>
              </a:spcBef>
              <a:buFont typeface="Calibri"/>
              <a:buNone/>
              <a:defRPr/>
            </a:lvl7pPr>
            <a:lvl8pPr marL="3200400" lvl="7" indent="0" rtl="0">
              <a:spcBef>
                <a:spcPts val="0"/>
              </a:spcBef>
              <a:buFont typeface="Calibri"/>
              <a:buNone/>
              <a:defRPr/>
            </a:lvl8pPr>
            <a:lvl9pPr marL="3657600" lvl="8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Calibri"/>
              <a:buNone/>
              <a:defRPr/>
            </a:lvl1pPr>
            <a:lvl2pPr marL="457200" lvl="1" indent="0" rtl="0">
              <a:spcBef>
                <a:spcPts val="0"/>
              </a:spcBef>
              <a:buFont typeface="Calibri"/>
              <a:buNone/>
              <a:defRPr/>
            </a:lvl2pPr>
            <a:lvl3pPr marL="914400" lvl="2" indent="0" rtl="0">
              <a:spcBef>
                <a:spcPts val="0"/>
              </a:spcBef>
              <a:buFont typeface="Calibri"/>
              <a:buNone/>
              <a:defRPr/>
            </a:lvl3pPr>
            <a:lvl4pPr marL="1371600" lvl="3" indent="0" rtl="0">
              <a:spcBef>
                <a:spcPts val="0"/>
              </a:spcBef>
              <a:buFont typeface="Calibri"/>
              <a:buNone/>
              <a:defRPr/>
            </a:lvl4pPr>
            <a:lvl5pPr marL="1828800" lvl="4" indent="0" rtl="0">
              <a:spcBef>
                <a:spcPts val="0"/>
              </a:spcBef>
              <a:buFont typeface="Calibri"/>
              <a:buNone/>
              <a:defRPr/>
            </a:lvl5pPr>
            <a:lvl6pPr marL="2286000" lvl="5" indent="0" rtl="0">
              <a:spcBef>
                <a:spcPts val="0"/>
              </a:spcBef>
              <a:buFont typeface="Calibri"/>
              <a:buNone/>
              <a:defRPr/>
            </a:lvl6pPr>
            <a:lvl7pPr marL="2743200" lvl="6" indent="0" rtl="0">
              <a:spcBef>
                <a:spcPts val="0"/>
              </a:spcBef>
              <a:buFont typeface="Calibri"/>
              <a:buNone/>
              <a:defRPr/>
            </a:lvl7pPr>
            <a:lvl8pPr marL="3200400" lvl="7" indent="0" rtl="0">
              <a:spcBef>
                <a:spcPts val="0"/>
              </a:spcBef>
              <a:buFont typeface="Calibri"/>
              <a:buNone/>
              <a:defRPr/>
            </a:lvl8pPr>
            <a:lvl9pPr marL="3657600" lvl="8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/>
          </a:p>
          <a:p>
            <a:pPr marL="457200" marR="0" lvl="1" indent="0" algn="l" rtl="0">
              <a:spcBef>
                <a:spcPts val="0"/>
              </a:spcBef>
            </a:pPr>
            <a:endParaRPr/>
          </a:p>
          <a:p>
            <a:pPr marL="914400" marR="0" lvl="2" indent="0" algn="l" rtl="0">
              <a:spcBef>
                <a:spcPts val="0"/>
              </a:spcBef>
            </a:pPr>
            <a:endParaRPr/>
          </a:p>
          <a:p>
            <a:pPr marL="1371600" marR="0" lvl="3" indent="0" algn="l" rtl="0">
              <a:spcBef>
                <a:spcPts val="0"/>
              </a:spcBef>
            </a:pPr>
            <a:endParaRPr/>
          </a:p>
          <a:p>
            <a:pPr marL="1828800" marR="0" lvl="4" indent="0" algn="l" rtl="0">
              <a:spcBef>
                <a:spcPts val="0"/>
              </a:spcBef>
            </a:pPr>
            <a:endParaRPr/>
          </a:p>
          <a:p>
            <a:pPr marL="2286000" marR="0" lvl="5" indent="0" algn="l" rtl="0">
              <a:spcBef>
                <a:spcPts val="0"/>
              </a:spcBef>
            </a:pPr>
            <a:endParaRPr/>
          </a:p>
          <a:p>
            <a:pPr marL="2743200" marR="0" lvl="6" indent="0" algn="l" rtl="0">
              <a:spcBef>
                <a:spcPts val="0"/>
              </a:spcBef>
            </a:pPr>
            <a:endParaRPr/>
          </a:p>
          <a:p>
            <a:pPr marL="3200400" marR="0" lvl="7" indent="0" algn="l" rtl="0">
              <a:spcBef>
                <a:spcPts val="0"/>
              </a:spcBef>
            </a:pPr>
            <a:endParaRPr/>
          </a:p>
          <a:p>
            <a:pPr marL="3657600" marR="0" lvl="8" indent="0" algn="l" rtl="0"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/>
          </a:p>
          <a:p>
            <a:pPr marL="457200" marR="0" lvl="1" indent="0" algn="l" rtl="0">
              <a:spcBef>
                <a:spcPts val="0"/>
              </a:spcBef>
            </a:pPr>
            <a:endParaRPr/>
          </a:p>
          <a:p>
            <a:pPr marL="914400" marR="0" lvl="2" indent="0" algn="l" rtl="0">
              <a:spcBef>
                <a:spcPts val="0"/>
              </a:spcBef>
            </a:pPr>
            <a:endParaRPr/>
          </a:p>
          <a:p>
            <a:pPr marL="1371600" marR="0" lvl="3" indent="0" algn="l" rtl="0">
              <a:spcBef>
                <a:spcPts val="0"/>
              </a:spcBef>
            </a:pPr>
            <a:endParaRPr/>
          </a:p>
          <a:p>
            <a:pPr marL="1828800" marR="0" lvl="4" indent="0" algn="l" rtl="0">
              <a:spcBef>
                <a:spcPts val="0"/>
              </a:spcBef>
            </a:pPr>
            <a:endParaRPr/>
          </a:p>
          <a:p>
            <a:pPr marL="2286000" marR="0" lvl="5" indent="0" algn="l" rtl="0">
              <a:spcBef>
                <a:spcPts val="0"/>
              </a:spcBef>
            </a:pPr>
            <a:endParaRPr/>
          </a:p>
          <a:p>
            <a:pPr marL="2743200" marR="0" lvl="6" indent="0" algn="l" rtl="0">
              <a:spcBef>
                <a:spcPts val="0"/>
              </a:spcBef>
            </a:pPr>
            <a:endParaRPr/>
          </a:p>
          <a:p>
            <a:pPr marL="3200400" marR="0" lvl="7" indent="0" algn="l" rtl="0">
              <a:spcBef>
                <a:spcPts val="0"/>
              </a:spcBef>
            </a:pPr>
            <a:endParaRPr/>
          </a:p>
          <a:p>
            <a:pPr marL="3657600" marR="0" lvl="8" indent="0" algn="l" rtl="0"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/>
          </a:p>
          <a:p>
            <a:pPr marL="457200" marR="0" lvl="1" indent="0" algn="l" rtl="0">
              <a:spcBef>
                <a:spcPts val="0"/>
              </a:spcBef>
            </a:pPr>
            <a:endParaRPr/>
          </a:p>
          <a:p>
            <a:pPr marL="914400" marR="0" lvl="2" indent="0" algn="l" rtl="0">
              <a:spcBef>
                <a:spcPts val="0"/>
              </a:spcBef>
            </a:pPr>
            <a:endParaRPr/>
          </a:p>
          <a:p>
            <a:pPr marL="1371600" marR="0" lvl="3" indent="0" algn="l" rtl="0">
              <a:spcBef>
                <a:spcPts val="0"/>
              </a:spcBef>
            </a:pPr>
            <a:endParaRPr/>
          </a:p>
          <a:p>
            <a:pPr marL="1828800" marR="0" lvl="4" indent="0" algn="l" rtl="0">
              <a:spcBef>
                <a:spcPts val="0"/>
              </a:spcBef>
            </a:pPr>
            <a:endParaRPr/>
          </a:p>
          <a:p>
            <a:pPr marL="2286000" marR="0" lvl="5" indent="0" algn="l" rtl="0">
              <a:spcBef>
                <a:spcPts val="0"/>
              </a:spcBef>
            </a:pPr>
            <a:endParaRPr/>
          </a:p>
          <a:p>
            <a:pPr marL="2743200" marR="0" lvl="6" indent="0" algn="l" rtl="0">
              <a:spcBef>
                <a:spcPts val="0"/>
              </a:spcBef>
            </a:pPr>
            <a:endParaRPr/>
          </a:p>
          <a:p>
            <a:pPr marL="3200400" marR="0" lvl="7" indent="0" algn="l" rtl="0">
              <a:spcBef>
                <a:spcPts val="0"/>
              </a:spcBef>
            </a:pPr>
            <a:endParaRPr/>
          </a:p>
          <a:p>
            <a:pPr marL="3657600" marR="0" lvl="8" indent="0" algn="l" rtl="0"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 algn="l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Calibri"/>
              <a:buNone/>
              <a:defRPr/>
            </a:lvl1pPr>
            <a:lvl2pPr marL="457200" lvl="1" indent="0" rtl="0">
              <a:spcBef>
                <a:spcPts val="0"/>
              </a:spcBef>
              <a:buFont typeface="Calibri"/>
              <a:buNone/>
              <a:defRPr/>
            </a:lvl2pPr>
            <a:lvl3pPr marL="914400" lvl="2" indent="0" rtl="0">
              <a:spcBef>
                <a:spcPts val="0"/>
              </a:spcBef>
              <a:buFont typeface="Calibri"/>
              <a:buNone/>
              <a:defRPr/>
            </a:lvl3pPr>
            <a:lvl4pPr marL="1371600" lvl="3" indent="0" rtl="0">
              <a:spcBef>
                <a:spcPts val="0"/>
              </a:spcBef>
              <a:buFont typeface="Calibri"/>
              <a:buNone/>
              <a:defRPr/>
            </a:lvl4pPr>
            <a:lvl5pPr marL="1828800" lvl="4" indent="0" rtl="0">
              <a:spcBef>
                <a:spcPts val="0"/>
              </a:spcBef>
              <a:buFont typeface="Calibri"/>
              <a:buNone/>
              <a:defRPr/>
            </a:lvl5pPr>
            <a:lvl6pPr marL="2286000" lvl="5" indent="0" rtl="0">
              <a:spcBef>
                <a:spcPts val="0"/>
              </a:spcBef>
              <a:buFont typeface="Calibri"/>
              <a:buNone/>
              <a:defRPr/>
            </a:lvl6pPr>
            <a:lvl7pPr marL="2743200" lvl="6" indent="0" rtl="0">
              <a:spcBef>
                <a:spcPts val="0"/>
              </a:spcBef>
              <a:buFont typeface="Calibri"/>
              <a:buNone/>
              <a:defRPr/>
            </a:lvl7pPr>
            <a:lvl8pPr marL="3200400" lvl="7" indent="0" rtl="0">
              <a:spcBef>
                <a:spcPts val="0"/>
              </a:spcBef>
              <a:buFont typeface="Calibri"/>
              <a:buNone/>
              <a:defRPr/>
            </a:lvl8pPr>
            <a:lvl9pPr marL="3657600" lvl="8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/>
          </a:p>
          <a:p>
            <a:pPr marL="457200" marR="0" lvl="1" indent="0" algn="l" rtl="0">
              <a:spcBef>
                <a:spcPts val="0"/>
              </a:spcBef>
            </a:pPr>
            <a:endParaRPr/>
          </a:p>
          <a:p>
            <a:pPr marL="914400" marR="0" lvl="2" indent="0" algn="l" rtl="0">
              <a:spcBef>
                <a:spcPts val="0"/>
              </a:spcBef>
            </a:pPr>
            <a:endParaRPr/>
          </a:p>
          <a:p>
            <a:pPr marL="1371600" marR="0" lvl="3" indent="0" algn="l" rtl="0">
              <a:spcBef>
                <a:spcPts val="0"/>
              </a:spcBef>
            </a:pPr>
            <a:endParaRPr/>
          </a:p>
          <a:p>
            <a:pPr marL="1828800" marR="0" lvl="4" indent="0" algn="l" rtl="0">
              <a:spcBef>
                <a:spcPts val="0"/>
              </a:spcBef>
            </a:pPr>
            <a:endParaRPr/>
          </a:p>
          <a:p>
            <a:pPr marL="2286000" marR="0" lvl="5" indent="0" algn="l" rtl="0">
              <a:spcBef>
                <a:spcPts val="0"/>
              </a:spcBef>
            </a:pPr>
            <a:endParaRPr/>
          </a:p>
          <a:p>
            <a:pPr marL="2743200" marR="0" lvl="6" indent="0" algn="l" rtl="0">
              <a:spcBef>
                <a:spcPts val="0"/>
              </a:spcBef>
            </a:pPr>
            <a:endParaRPr/>
          </a:p>
          <a:p>
            <a:pPr marL="3200400" marR="0" lvl="7" indent="0" algn="l" rtl="0">
              <a:spcBef>
                <a:spcPts val="0"/>
              </a:spcBef>
            </a:pPr>
            <a:endParaRPr/>
          </a:p>
          <a:p>
            <a:pPr marL="3657600" marR="0" lvl="8" indent="0" algn="l" rtl="0"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 algn="l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Calibri"/>
              <a:buNone/>
              <a:defRPr/>
            </a:lvl1pPr>
            <a:lvl2pPr marL="457200" lvl="1" indent="0" rtl="0">
              <a:spcBef>
                <a:spcPts val="0"/>
              </a:spcBef>
              <a:buFont typeface="Calibri"/>
              <a:buNone/>
              <a:defRPr/>
            </a:lvl2pPr>
            <a:lvl3pPr marL="914400" lvl="2" indent="0" rtl="0">
              <a:spcBef>
                <a:spcPts val="0"/>
              </a:spcBef>
              <a:buFont typeface="Calibri"/>
              <a:buNone/>
              <a:defRPr/>
            </a:lvl3pPr>
            <a:lvl4pPr marL="1371600" lvl="3" indent="0" rtl="0">
              <a:spcBef>
                <a:spcPts val="0"/>
              </a:spcBef>
              <a:buFont typeface="Calibri"/>
              <a:buNone/>
              <a:defRPr/>
            </a:lvl4pPr>
            <a:lvl5pPr marL="1828800" lvl="4" indent="0" rtl="0">
              <a:spcBef>
                <a:spcPts val="0"/>
              </a:spcBef>
              <a:buFont typeface="Calibri"/>
              <a:buNone/>
              <a:defRPr/>
            </a:lvl5pPr>
            <a:lvl6pPr marL="2286000" lvl="5" indent="0" rtl="0">
              <a:spcBef>
                <a:spcPts val="0"/>
              </a:spcBef>
              <a:buFont typeface="Calibri"/>
              <a:buNone/>
              <a:defRPr/>
            </a:lvl6pPr>
            <a:lvl7pPr marL="2743200" lvl="6" indent="0" rtl="0">
              <a:spcBef>
                <a:spcPts val="0"/>
              </a:spcBef>
              <a:buFont typeface="Calibri"/>
              <a:buNone/>
              <a:defRPr/>
            </a:lvl7pPr>
            <a:lvl8pPr marL="3200400" lvl="7" indent="0" rtl="0">
              <a:spcBef>
                <a:spcPts val="0"/>
              </a:spcBef>
              <a:buFont typeface="Calibri"/>
              <a:buNone/>
              <a:defRPr/>
            </a:lvl8pPr>
            <a:lvl9pPr marL="3657600" lvl="8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/>
          </a:p>
          <a:p>
            <a:pPr marL="457200" marR="0" lvl="1" indent="0" algn="l" rtl="0">
              <a:spcBef>
                <a:spcPts val="0"/>
              </a:spcBef>
            </a:pPr>
            <a:endParaRPr/>
          </a:p>
          <a:p>
            <a:pPr marL="914400" marR="0" lvl="2" indent="0" algn="l" rtl="0">
              <a:spcBef>
                <a:spcPts val="0"/>
              </a:spcBef>
            </a:pPr>
            <a:endParaRPr/>
          </a:p>
          <a:p>
            <a:pPr marL="1371600" marR="0" lvl="3" indent="0" algn="l" rtl="0">
              <a:spcBef>
                <a:spcPts val="0"/>
              </a:spcBef>
            </a:pPr>
            <a:endParaRPr/>
          </a:p>
          <a:p>
            <a:pPr marL="1828800" marR="0" lvl="4" indent="0" algn="l" rtl="0">
              <a:spcBef>
                <a:spcPts val="0"/>
              </a:spcBef>
            </a:pPr>
            <a:endParaRPr/>
          </a:p>
          <a:p>
            <a:pPr marL="2286000" marR="0" lvl="5" indent="0" algn="l" rtl="0">
              <a:spcBef>
                <a:spcPts val="0"/>
              </a:spcBef>
            </a:pPr>
            <a:endParaRPr/>
          </a:p>
          <a:p>
            <a:pPr marL="2743200" marR="0" lvl="6" indent="0" algn="l" rtl="0">
              <a:spcBef>
                <a:spcPts val="0"/>
              </a:spcBef>
            </a:pPr>
            <a:endParaRPr/>
          </a:p>
          <a:p>
            <a:pPr marL="3200400" marR="0" lvl="7" indent="0" algn="l" rtl="0">
              <a:spcBef>
                <a:spcPts val="0"/>
              </a:spcBef>
            </a:pPr>
            <a:endParaRPr/>
          </a:p>
          <a:p>
            <a:pPr marL="3657600" marR="0" lvl="8" indent="0" algn="l" rtl="0"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A9DEB"/>
            </a:gs>
            <a:gs pos="100000">
              <a:srgbClr val="00285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lt1"/>
              </a:buClr>
              <a:buFont typeface="Calibri"/>
              <a:buChar char="•"/>
              <a:defRPr/>
            </a:lvl1pPr>
            <a:lvl2pPr marL="742950" marR="0" lvl="1" indent="-107950" algn="l" rtl="0">
              <a:spcBef>
                <a:spcPts val="560"/>
              </a:spcBef>
              <a:buClr>
                <a:schemeClr val="lt1"/>
              </a:buClr>
              <a:buFont typeface="Calibri"/>
              <a:buChar char="–"/>
              <a:defRPr/>
            </a:lvl2pPr>
            <a:lvl3pPr marL="1143000" marR="0" lvl="2" indent="-76200" algn="l" rtl="0">
              <a:spcBef>
                <a:spcPts val="480"/>
              </a:spcBef>
              <a:buClr>
                <a:schemeClr val="lt1"/>
              </a:buClr>
              <a:buFont typeface="Calibri"/>
              <a:buChar char="•"/>
              <a:defRPr/>
            </a:lvl3pPr>
            <a:lvl4pPr marL="1600200" marR="0" lvl="3" indent="-101600" algn="l" rtl="0">
              <a:spcBef>
                <a:spcPts val="400"/>
              </a:spcBef>
              <a:buClr>
                <a:schemeClr val="lt1"/>
              </a:buClr>
              <a:buFont typeface="Calibri"/>
              <a:buChar char="–"/>
              <a:defRPr/>
            </a:lvl4pPr>
            <a:lvl5pPr marL="2057400" marR="0" lvl="4" indent="-101600" algn="l" rtl="0">
              <a:spcBef>
                <a:spcPts val="400"/>
              </a:spcBef>
              <a:buClr>
                <a:schemeClr val="lt1"/>
              </a:buClr>
              <a:buFont typeface="Calibri"/>
              <a:buChar char="»"/>
              <a:defRPr/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Font typeface="Calibri"/>
              <a:buChar char="•"/>
              <a:defRPr/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Font typeface="Calibri"/>
              <a:buChar char="•"/>
              <a:defRPr/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Font typeface="Calibri"/>
              <a:buChar char="•"/>
              <a:defRPr/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/>
          </a:p>
          <a:p>
            <a:pPr marL="457200" marR="0" lvl="1" indent="0" algn="l" rtl="0">
              <a:spcBef>
                <a:spcPts val="0"/>
              </a:spcBef>
            </a:pPr>
            <a:endParaRPr/>
          </a:p>
          <a:p>
            <a:pPr marL="914400" marR="0" lvl="2" indent="0" algn="l" rtl="0">
              <a:spcBef>
                <a:spcPts val="0"/>
              </a:spcBef>
            </a:pPr>
            <a:endParaRPr/>
          </a:p>
          <a:p>
            <a:pPr marL="1371600" marR="0" lvl="3" indent="0" algn="l" rtl="0">
              <a:spcBef>
                <a:spcPts val="0"/>
              </a:spcBef>
            </a:pPr>
            <a:endParaRPr/>
          </a:p>
          <a:p>
            <a:pPr marL="1828800" marR="0" lvl="4" indent="0" algn="l" rtl="0">
              <a:spcBef>
                <a:spcPts val="0"/>
              </a:spcBef>
            </a:pPr>
            <a:endParaRPr/>
          </a:p>
          <a:p>
            <a:pPr marL="2286000" marR="0" lvl="5" indent="0" algn="l" rtl="0">
              <a:spcBef>
                <a:spcPts val="0"/>
              </a:spcBef>
            </a:pPr>
            <a:endParaRPr/>
          </a:p>
          <a:p>
            <a:pPr marL="2743200" marR="0" lvl="6" indent="0" algn="l" rtl="0">
              <a:spcBef>
                <a:spcPts val="0"/>
              </a:spcBef>
            </a:pPr>
            <a:endParaRPr/>
          </a:p>
          <a:p>
            <a:pPr marL="3200400" marR="0" lvl="7" indent="0" algn="l" rtl="0">
              <a:spcBef>
                <a:spcPts val="0"/>
              </a:spcBef>
            </a:pPr>
            <a:endParaRPr/>
          </a:p>
          <a:p>
            <a:pPr marL="3657600" marR="0" lvl="8" indent="0" algn="l" rtl="0">
              <a:spcBef>
                <a:spcPts val="0"/>
              </a:spcBef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gif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16.jp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0.jpg"/><Relationship Id="rId4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logy.arizona.edu/cell_bio/activities/cell_cycle/cell_cycle.html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Cell Cycle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Cell Replication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39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Stage 1:</a:t>
            </a:r>
            <a:br>
              <a:rPr lang="en-US" sz="39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9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Prophase</a:t>
            </a:r>
          </a:p>
        </p:txBody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457200" y="1798637"/>
            <a:ext cx="57912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Calibri"/>
              <a:buChar char="•"/>
            </a:pPr>
            <a:r>
              <a:rPr lang="en-US" sz="2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Chromatin condenses into distinct chromosomes (2 sister chromatids attached by the centromere).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44"/>
              </a:spcBef>
              <a:buClr>
                <a:schemeClr val="lt1"/>
              </a:buClr>
              <a:buSzPct val="100740"/>
              <a:buFont typeface="Calibri"/>
              <a:buNone/>
            </a:pPr>
            <a:endParaRPr sz="2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40"/>
              </a:spcBef>
              <a:buClr>
                <a:schemeClr val="lt1"/>
              </a:buClr>
              <a:buSzPct val="100000"/>
              <a:buFont typeface="Calibri"/>
              <a:buChar char="•"/>
            </a:pPr>
            <a:r>
              <a:rPr lang="en-US" sz="2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Nuclear membrane dissolves.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44"/>
              </a:spcBef>
              <a:buClr>
                <a:schemeClr val="lt1"/>
              </a:buClr>
              <a:buSzPct val="100740"/>
              <a:buFont typeface="Calibri"/>
              <a:buNone/>
            </a:pPr>
            <a:endParaRPr sz="2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40"/>
              </a:spcBef>
              <a:buClr>
                <a:schemeClr val="lt1"/>
              </a:buClr>
              <a:buSzPct val="100000"/>
              <a:buFont typeface="Calibri"/>
              <a:buChar char="•"/>
            </a:pPr>
            <a:r>
              <a:rPr lang="en-US" sz="2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Centrioles (animal cells) migrate to opposite ends of the cell.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44"/>
              </a:spcBef>
              <a:buClr>
                <a:schemeClr val="lt1"/>
              </a:buClr>
              <a:buSzPct val="100740"/>
              <a:buFont typeface="Calibri"/>
              <a:buNone/>
            </a:pPr>
            <a:endParaRPr sz="2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40"/>
              </a:spcBef>
              <a:buClr>
                <a:schemeClr val="lt1"/>
              </a:buClr>
              <a:buSzPct val="100000"/>
              <a:buFont typeface="Calibri"/>
              <a:buChar char="•"/>
            </a:pPr>
            <a:r>
              <a:rPr lang="en-US" sz="2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Spindle begins to form between centrioles &amp; attaches to centromeres. </a:t>
            </a:r>
          </a:p>
        </p:txBody>
      </p:sp>
      <p:pic>
        <p:nvPicPr>
          <p:cNvPr id="162" name="Shape 1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0" y="228600"/>
            <a:ext cx="1905000" cy="127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Shape 16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72200" y="304800"/>
            <a:ext cx="238125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Shape 16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72200" y="2971800"/>
            <a:ext cx="2667000" cy="2400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39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Stage 2:</a:t>
            </a:r>
            <a:br>
              <a:rPr lang="en-US" sz="39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9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Metaphase</a:t>
            </a:r>
          </a:p>
        </p:txBody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lt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Spindle pulls chromosomes so they line up along the center (midline) of the cell.</a:t>
            </a:r>
          </a:p>
        </p:txBody>
      </p:sp>
      <p:pic>
        <p:nvPicPr>
          <p:cNvPr id="172" name="Shape 1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19400" y="3276600"/>
            <a:ext cx="2562225" cy="240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Shape 17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00" y="304800"/>
            <a:ext cx="1905000" cy="127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Shape 17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48400" y="381000"/>
            <a:ext cx="2222500" cy="106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39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Stage 3:</a:t>
            </a:r>
            <a:br>
              <a:rPr lang="en-US" sz="39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9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Anaphase</a:t>
            </a:r>
          </a:p>
        </p:txBody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lt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Sister chromatids are pulled apart &amp; move towards opposite poles (ends) of the cell.</a:t>
            </a:r>
          </a:p>
        </p:txBody>
      </p:sp>
      <p:pic>
        <p:nvPicPr>
          <p:cNvPr id="181" name="Shape 1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0400" y="3124200"/>
            <a:ext cx="2562225" cy="238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Shape 18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4400" y="228600"/>
            <a:ext cx="1905000" cy="127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Shape 18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24599" y="304800"/>
            <a:ext cx="2198077" cy="11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39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Stage 4:</a:t>
            </a:r>
            <a:br>
              <a:rPr lang="en-US" sz="39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9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Telophase</a:t>
            </a:r>
          </a:p>
        </p:txBody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152400" y="1524000"/>
            <a:ext cx="6629400" cy="533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98148"/>
              <a:buFont typeface="Calibri"/>
              <a:buChar char="•"/>
            </a:pPr>
            <a:r>
              <a:rPr lang="en-US" sz="26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Chromatids reach opposite poles of the cell.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44"/>
              </a:spcBef>
              <a:buClr>
                <a:schemeClr val="lt1"/>
              </a:buClr>
              <a:buSzPct val="100740"/>
              <a:buFont typeface="Calibri"/>
              <a:buNone/>
            </a:pPr>
            <a:endParaRPr sz="2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40"/>
              </a:spcBef>
              <a:buClr>
                <a:schemeClr val="lt1"/>
              </a:buClr>
              <a:buSzPct val="100000"/>
              <a:buFont typeface="Calibri"/>
              <a:buChar char="•"/>
            </a:pPr>
            <a:r>
              <a:rPr lang="en-US" sz="2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Chromosomes begin to uncoil into chromatin.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44"/>
              </a:spcBef>
              <a:buClr>
                <a:schemeClr val="lt1"/>
              </a:buClr>
              <a:buSzPct val="100740"/>
              <a:buFont typeface="Calibri"/>
              <a:buNone/>
            </a:pPr>
            <a:endParaRPr sz="2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40"/>
              </a:spcBef>
              <a:buClr>
                <a:schemeClr val="lt1"/>
              </a:buClr>
              <a:buSzPct val="100000"/>
              <a:buFont typeface="Calibri"/>
              <a:buChar char="•"/>
            </a:pPr>
            <a:r>
              <a:rPr lang="en-US" sz="2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Spindle breaks down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44"/>
              </a:spcBef>
              <a:buClr>
                <a:schemeClr val="lt1"/>
              </a:buClr>
              <a:buSzPct val="100740"/>
              <a:buFont typeface="Calibri"/>
              <a:buNone/>
            </a:pPr>
            <a:endParaRPr sz="2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40"/>
              </a:spcBef>
              <a:buClr>
                <a:schemeClr val="lt1"/>
              </a:buClr>
              <a:buSzPct val="100000"/>
              <a:buFont typeface="Calibri"/>
              <a:buChar char="•"/>
            </a:pPr>
            <a:r>
              <a:rPr lang="en-US" sz="2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Nuclear envelope reforms around each set of chromosomes.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44"/>
              </a:spcBef>
              <a:buClr>
                <a:schemeClr val="lt1"/>
              </a:buClr>
              <a:buSzPct val="100740"/>
              <a:buFont typeface="Calibri"/>
              <a:buNone/>
            </a:pPr>
            <a:endParaRPr sz="2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40"/>
              </a:spcBef>
              <a:buClr>
                <a:schemeClr val="lt1"/>
              </a:buClr>
              <a:buSzPct val="100000"/>
              <a:buFont typeface="Calibri"/>
              <a:buChar char="•"/>
            </a:pPr>
            <a:r>
              <a:rPr lang="en-US" sz="2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new phospholipid membrane begins to form between the two new nuclei.</a:t>
            </a:r>
          </a:p>
        </p:txBody>
      </p:sp>
      <p:pic>
        <p:nvPicPr>
          <p:cNvPr id="190" name="Shape 1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05600" y="2362200"/>
            <a:ext cx="2250281" cy="266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Shape 19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72200" y="228600"/>
            <a:ext cx="2133600" cy="1024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Shape 19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4400" y="228600"/>
            <a:ext cx="1677537" cy="112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Cytokinesis</a:t>
            </a:r>
          </a:p>
        </p:txBody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lt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Division of cytoplasm 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lt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Formation of plasma membrane </a:t>
            </a:r>
            <a:b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&amp; cell wall (plants)</a:t>
            </a:r>
          </a:p>
        </p:txBody>
      </p:sp>
      <p:pic>
        <p:nvPicPr>
          <p:cNvPr id="199" name="Shape 1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0600" y="3505200"/>
            <a:ext cx="3048000" cy="3000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Shape 20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43400" y="2895600"/>
            <a:ext cx="4591050" cy="3648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/>
        </p:nvSpPr>
        <p:spPr>
          <a:xfrm>
            <a:off x="1676400" y="0"/>
            <a:ext cx="6143625" cy="13112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4000" b="1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Animal Mitosis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4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06" name="Shape 206"/>
          <p:cNvGraphicFramePr/>
          <p:nvPr/>
        </p:nvGraphicFramePr>
        <p:xfrm>
          <a:off x="838200" y="1066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{E11C760A-E197-4799-BCF8-13CF10C20C0F}</a:tableStyleId>
              </a:tblPr>
              <a:tblGrid>
                <a:gridCol w="3733800"/>
                <a:gridCol w="3657600"/>
              </a:tblGrid>
              <a:tr h="1746250"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Interphase</a:t>
                      </a:r>
                      <a:r>
                        <a:rPr lang="en-US" sz="1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/>
                      </a:r>
                      <a:br>
                        <a:rPr lang="en-US" sz="1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1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</a:t>
                      </a:r>
                      <a:r>
                        <a:rPr lang="en-US" sz="80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r>
                        <a:rPr lang="en-US" sz="1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                                                           </a:t>
                      </a: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Prophase</a:t>
                      </a:r>
                      <a:r>
                        <a:rPr lang="en-US" sz="1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/>
                      </a:r>
                      <a:br>
                        <a:rPr lang="en-US" sz="1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1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</a:t>
                      </a:r>
                      <a:r>
                        <a:rPr lang="en-US" sz="80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r>
                        <a:rPr lang="en-US" sz="1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                                                           </a:t>
                      </a: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5925"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Metaphase</a:t>
                      </a:r>
                      <a:r>
                        <a:rPr lang="en-US" sz="1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/>
                      </a:r>
                      <a:br>
                        <a:rPr lang="en-US" sz="1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1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</a:t>
                      </a:r>
                      <a:r>
                        <a:rPr lang="en-US" sz="80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r>
                        <a:rPr lang="en-US" sz="1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                                                           </a:t>
                      </a: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Anaphase</a:t>
                      </a:r>
                      <a:r>
                        <a:rPr lang="en-US" sz="1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/>
                      </a:r>
                      <a:br>
                        <a:rPr lang="en-US" sz="1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1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</a:t>
                      </a:r>
                      <a:r>
                        <a:rPr lang="en-US" sz="80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r>
                        <a:rPr lang="en-US" sz="1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                                                           </a:t>
                      </a: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5925"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Telophase</a:t>
                      </a:r>
                      <a:r>
                        <a:rPr lang="en-US" sz="1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/>
                      </a:r>
                      <a:br>
                        <a:rPr lang="en-US" sz="1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1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</a:t>
                      </a:r>
                      <a:r>
                        <a:rPr lang="en-US" sz="80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r>
                        <a:rPr lang="en-US" sz="1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                                                           </a:t>
                      </a: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Cytokinesis</a:t>
                      </a:r>
                      <a:r>
                        <a:rPr lang="en-US" sz="1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/>
                      </a:r>
                      <a:br>
                        <a:rPr lang="en-US" sz="1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1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</a:t>
                      </a:r>
                      <a:r>
                        <a:rPr lang="en-US" sz="80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r>
                        <a:rPr lang="en-US" sz="1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                                                          </a:t>
                      </a: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7" name="Shape 2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52600" y="1447800"/>
            <a:ext cx="1905000" cy="127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Shape 20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86400" y="1447800"/>
            <a:ext cx="1905000" cy="127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Shape 20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76400" y="3352800"/>
            <a:ext cx="1905000" cy="127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Shape 2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10200" y="3352800"/>
            <a:ext cx="1905000" cy="127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Shape 21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76400" y="5181600"/>
            <a:ext cx="1905000" cy="127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Shape 21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486400" y="5257800"/>
            <a:ext cx="1905000" cy="127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/>
        </p:nvSpPr>
        <p:spPr>
          <a:xfrm>
            <a:off x="1828800" y="106363"/>
            <a:ext cx="5691188" cy="13112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4000" b="1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Plant Mitosis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4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18" name="Shape 218"/>
          <p:cNvGraphicFramePr/>
          <p:nvPr/>
        </p:nvGraphicFramePr>
        <p:xfrm>
          <a:off x="450850" y="914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{E11C760A-E197-4799-BCF8-13CF10C20C0F}</a:tableStyleId>
              </a:tblPr>
              <a:tblGrid>
                <a:gridCol w="4386275"/>
                <a:gridCol w="4306875"/>
              </a:tblGrid>
              <a:tr h="1616075"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Interphase</a:t>
                      </a:r>
                      <a:br>
                        <a:rPr lang="en-US" sz="18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1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</a:t>
                      </a:r>
                      <a:r>
                        <a:rPr lang="en-US" sz="82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r>
                        <a:rPr lang="en-US" sz="1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                                                          </a:t>
                      </a: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Prophase</a:t>
                      </a:r>
                      <a:r>
                        <a:rPr lang="en-US" sz="1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/>
                      </a:r>
                      <a:br>
                        <a:rPr lang="en-US" sz="1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1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</a:t>
                      </a:r>
                      <a:r>
                        <a:rPr lang="en-US" sz="82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r>
                        <a:rPr lang="en-US" sz="1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                                                          </a:t>
                      </a: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6075"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Metaphase</a:t>
                      </a:r>
                      <a:r>
                        <a:rPr lang="en-US" sz="1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/>
                      </a:r>
                      <a:br>
                        <a:rPr lang="en-US" sz="1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1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</a:t>
                      </a:r>
                      <a:r>
                        <a:rPr lang="en-US" sz="82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r>
                        <a:rPr lang="en-US" sz="1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                                                          </a:t>
                      </a: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Anaphase</a:t>
                      </a:r>
                      <a:r>
                        <a:rPr lang="en-US" sz="1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/>
                      </a:r>
                      <a:br>
                        <a:rPr lang="en-US" sz="1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1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</a:t>
                      </a:r>
                      <a:r>
                        <a:rPr lang="en-US" sz="82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r>
                        <a:rPr lang="en-US" sz="1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                                                          </a:t>
                      </a: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0800"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Telophase</a:t>
                      </a:r>
                      <a:r>
                        <a:rPr lang="en-US" sz="1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/>
                      </a:r>
                      <a:br>
                        <a:rPr lang="en-US" sz="1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1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</a:t>
                      </a:r>
                      <a:r>
                        <a:rPr lang="en-US" sz="82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r>
                        <a:rPr lang="en-US" sz="1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                                                          </a:t>
                      </a: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Cytokinesis</a:t>
                      </a:r>
                      <a:r>
                        <a:rPr lang="en-US" sz="1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/>
                      </a:r>
                      <a:br>
                        <a:rPr lang="en-US" sz="1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1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</a:t>
                      </a:r>
                      <a:r>
                        <a:rPr lang="en-US" sz="82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r>
                        <a:rPr lang="en-US" sz="1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                                                          </a:t>
                      </a: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19" name="Shape 2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0200" y="1600200"/>
            <a:ext cx="19050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Shape 2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0" y="1524000"/>
            <a:ext cx="19050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Shape 2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00200" y="3505200"/>
            <a:ext cx="19050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Shape 2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172200" y="3429000"/>
            <a:ext cx="1905000" cy="9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Shape 22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752600" y="5334000"/>
            <a:ext cx="19050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Shape 22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096000" y="5334000"/>
            <a:ext cx="19050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Phases – To Help You Remember</a:t>
            </a:r>
          </a:p>
        </p:txBody>
      </p:sp>
      <p:graphicFrame>
        <p:nvGraphicFramePr>
          <p:cNvPr id="230" name="Shape 230"/>
          <p:cNvGraphicFramePr/>
          <p:nvPr/>
        </p:nvGraphicFramePr>
        <p:xfrm>
          <a:off x="533400" y="167640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{F8099FE0-A605-4826-B976-EA74A8EDA45F}</a:tableStyleId>
              </a:tblPr>
              <a:tblGrid>
                <a:gridCol w="2641600"/>
                <a:gridCol w="2641600"/>
                <a:gridCol w="2641600"/>
              </a:tblGrid>
              <a:tr h="642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/>
                        <a:t>Phase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/>
                        <a:t>Word Part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/>
                        <a:t>Memory Aid</a:t>
                      </a:r>
                    </a:p>
                  </a:txBody>
                  <a:tcPr marL="91450" marR="91450" marT="45725" marB="45725"/>
                </a:tc>
              </a:tr>
              <a:tr h="642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/>
                        <a:t>Interphase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/>
                        <a:t>“inter”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/>
                        <a:t>“between”</a:t>
                      </a:r>
                    </a:p>
                  </a:txBody>
                  <a:tcPr marL="91450" marR="91450" marT="45725" marB="45725"/>
                </a:tc>
              </a:tr>
              <a:tr h="642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/>
                        <a:t>Prophase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/>
                        <a:t>“pro”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/>
                        <a:t>“early”</a:t>
                      </a:r>
                    </a:p>
                  </a:txBody>
                  <a:tcPr marL="91450" marR="91450" marT="45725" marB="45725"/>
                </a:tc>
              </a:tr>
              <a:tr h="642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/>
                        <a:t>Metaphase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/>
                        <a:t>“meta”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/>
                        <a:t>“middle”</a:t>
                      </a:r>
                    </a:p>
                  </a:txBody>
                  <a:tcPr marL="91450" marR="91450" marT="45725" marB="45725"/>
                </a:tc>
              </a:tr>
              <a:tr h="642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/>
                        <a:t>Anaphase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/>
                        <a:t>“ana”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/>
                        <a:t>moving “apart”</a:t>
                      </a:r>
                    </a:p>
                  </a:txBody>
                  <a:tcPr marL="91450" marR="91450" marT="45725" marB="45725"/>
                </a:tc>
              </a:tr>
              <a:tr h="642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/>
                        <a:t>Telophase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/>
                        <a:t>“telo”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/>
                        <a:t>“far” </a:t>
                      </a:r>
                    </a:p>
                  </a:txBody>
                  <a:tcPr marL="91450" marR="91450" marT="45725" marB="45725"/>
                </a:tc>
              </a:tr>
              <a:tr h="642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/>
                        <a:t>Cytokinesis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/>
                        <a:t>“cyto”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/>
                        <a:t>“cytoplasm”    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/>
                        <a:t>   division</a:t>
                      </a: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How Often Cells Divide</a:t>
            </a:r>
          </a:p>
        </p:txBody>
      </p:sp>
      <p:graphicFrame>
        <p:nvGraphicFramePr>
          <p:cNvPr id="236" name="Shape 236"/>
          <p:cNvGraphicFramePr/>
          <p:nvPr/>
        </p:nvGraphicFramePr>
        <p:xfrm>
          <a:off x="457200" y="147828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{697B6981-3766-448C-BBFA-F2F241963F45}</a:tableStyleId>
              </a:tblPr>
              <a:tblGrid>
                <a:gridCol w="4114800"/>
                <a:gridCol w="4114800"/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3200" u="none" strike="noStrike" cap="none"/>
                        <a:t>Type of Cell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3200" u="none" strike="noStrike" cap="none"/>
                        <a:t>How Often Cells Divide</a:t>
                      </a:r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4000" u="none" strike="noStrike" cap="none"/>
                        <a:t>Embryo Cells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4000" u="none" strike="noStrike" cap="none"/>
                        <a:t>30 minutes</a:t>
                      </a:r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4000" u="none" strike="noStrike" cap="none"/>
                        <a:t>Skin Cells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4000" u="none" strike="noStrike" cap="none"/>
                        <a:t>20 hours</a:t>
                      </a:r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4000" u="none" strike="noStrike" cap="none"/>
                        <a:t>Intestinal Cells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4000" u="none" strike="noStrike" cap="none"/>
                        <a:t>3 days</a:t>
                      </a:r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4000" u="none" strike="noStrike" cap="none"/>
                        <a:t>Blood Cells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4000" u="none" strike="noStrike" cap="none"/>
                        <a:t>3 months</a:t>
                      </a:r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4000" u="none" strike="noStrike" cap="none"/>
                        <a:t>Nerve Cells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4000" u="none" strike="noStrike" cap="none"/>
                        <a:t>Never</a:t>
                      </a: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sp>
        <p:nvSpPr>
          <p:cNvPr id="237" name="Shape 237"/>
          <p:cNvSpPr txBox="1"/>
          <p:nvPr/>
        </p:nvSpPr>
        <p:spPr>
          <a:xfrm>
            <a:off x="1143000" y="5943600"/>
            <a:ext cx="685800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b="0" i="0" u="sng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Cancer</a:t>
            </a: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 uncontrolled cell division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39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Cell Cycle:  </a:t>
            </a:r>
            <a:br>
              <a:rPr lang="en-US" sz="39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9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Amount of Time Spent in Each Phase</a:t>
            </a:r>
          </a:p>
        </p:txBody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lt1"/>
              </a:buClr>
              <a:buSzPct val="100000"/>
              <a:buFont typeface="Calibri"/>
              <a:buChar char="•"/>
            </a:pPr>
            <a:r>
              <a:rPr lang="en-US" sz="32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Onion Root Tip Activity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lt1"/>
              </a:buClr>
              <a:buSzPct val="100000"/>
              <a:buFont typeface="Calibri"/>
              <a:buNone/>
            </a:pPr>
            <a:endParaRPr sz="3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buClr>
                <a:schemeClr val="lt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Worksheet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/>
        </p:nvSpPr>
        <p:spPr>
          <a:xfrm>
            <a:off x="1676400" y="0"/>
            <a:ext cx="6143625" cy="13112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4000" b="1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Animal Mitosis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4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95" name="Shape 95"/>
          <p:cNvGraphicFramePr/>
          <p:nvPr/>
        </p:nvGraphicFramePr>
        <p:xfrm>
          <a:off x="838200" y="1066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{E11C760A-E197-4799-BCF8-13CF10C20C0F}</a:tableStyleId>
              </a:tblPr>
              <a:tblGrid>
                <a:gridCol w="3733800"/>
                <a:gridCol w="3657600"/>
              </a:tblGrid>
              <a:tr h="1746250"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1) Interphase</a:t>
                      </a:r>
                      <a:r>
                        <a:rPr lang="en-US" sz="1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/>
                      </a:r>
                      <a:br>
                        <a:rPr lang="en-US" sz="1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1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</a:t>
                      </a:r>
                      <a:r>
                        <a:rPr lang="en-US" sz="80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r>
                        <a:rPr lang="en-US" sz="1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                                                           </a:t>
                      </a: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2) Prophase</a:t>
                      </a:r>
                      <a:r>
                        <a:rPr lang="en-US" sz="1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/>
                      </a:r>
                      <a:br>
                        <a:rPr lang="en-US" sz="1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1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</a:t>
                      </a:r>
                      <a:r>
                        <a:rPr lang="en-US" sz="80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r>
                        <a:rPr lang="en-US" sz="1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                                                           </a:t>
                      </a: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5925"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3) Metaphase</a:t>
                      </a:r>
                      <a:r>
                        <a:rPr lang="en-US" sz="1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/>
                      </a:r>
                      <a:br>
                        <a:rPr lang="en-US" sz="1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1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</a:t>
                      </a:r>
                      <a:r>
                        <a:rPr lang="en-US" sz="80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r>
                        <a:rPr lang="en-US" sz="1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                                                           </a:t>
                      </a: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4) Anaphase</a:t>
                      </a:r>
                      <a:r>
                        <a:rPr lang="en-US" sz="1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/>
                      </a:r>
                      <a:br>
                        <a:rPr lang="en-US" sz="1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1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</a:t>
                      </a:r>
                      <a:r>
                        <a:rPr lang="en-US" sz="80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r>
                        <a:rPr lang="en-US" sz="1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                                                           </a:t>
                      </a: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5925"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5) Telophase</a:t>
                      </a:r>
                      <a:r>
                        <a:rPr lang="en-US" sz="1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/>
                      </a:r>
                      <a:br>
                        <a:rPr lang="en-US" sz="1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1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</a:t>
                      </a:r>
                      <a:r>
                        <a:rPr lang="en-US" sz="80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r>
                        <a:rPr lang="en-US" sz="1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                                                           </a:t>
                      </a: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6) Cytokinesis</a:t>
                      </a:r>
                      <a:r>
                        <a:rPr lang="en-US" sz="1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/>
                      </a:r>
                      <a:br>
                        <a:rPr lang="en-US" sz="1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1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</a:t>
                      </a:r>
                      <a:r>
                        <a:rPr lang="en-US" sz="80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r>
                        <a:rPr lang="en-US" sz="1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                                                          </a:t>
                      </a: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6" name="Shape 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52600" y="1447800"/>
            <a:ext cx="1905000" cy="127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86400" y="1447800"/>
            <a:ext cx="1905000" cy="127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76400" y="3538150"/>
            <a:ext cx="1905000" cy="127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10200" y="3538075"/>
            <a:ext cx="1905000" cy="127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752600" y="5628350"/>
            <a:ext cx="1905000" cy="127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486400" y="5714050"/>
            <a:ext cx="1905000" cy="127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39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National Institute of Health (NIH)</a:t>
            </a:r>
            <a:br>
              <a:rPr lang="en-US" sz="39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9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Cell Cycle &amp; Cancer Videos</a:t>
            </a:r>
          </a:p>
        </p:txBody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lt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CB5-CB8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lt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CB1A-CB1E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39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Find and Label the 6 phases </a:t>
            </a:r>
            <a:br>
              <a:rPr lang="en-US" sz="39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9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 the Cell Cycle</a:t>
            </a:r>
          </a:p>
        </p:txBody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lt1"/>
              </a:buClr>
              <a:buSzPct val="100000"/>
              <a:buFont typeface="Calibri"/>
              <a:buNone/>
            </a:pPr>
            <a:endParaRPr sz="3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7" name="Shape 2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8389" y="1447800"/>
            <a:ext cx="8843211" cy="533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Cell Cycle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Cell Cycle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buClr>
                <a:schemeClr val="lt1"/>
              </a:buClr>
              <a:buSzPct val="100000"/>
              <a:buFont typeface="Calibri"/>
              <a:buChar char="–"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growth &amp; division of a cell</a:t>
            </a:r>
            <a:b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marR="0" lvl="0" indent="-514350" algn="l" rtl="0">
              <a:lnSpc>
                <a:spcPct val="90000"/>
              </a:lnSpc>
              <a:spcBef>
                <a:spcPts val="640"/>
              </a:spcBef>
              <a:buClr>
                <a:schemeClr val="lt1"/>
              </a:buClr>
              <a:buSzPct val="100000"/>
              <a:buFont typeface="Calibri"/>
              <a:buAutoNum type="arabicPeriod"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Interphase</a:t>
            </a:r>
          </a:p>
          <a:p>
            <a:pPr marL="971550" marR="0" lvl="1" indent="-514350" algn="l" rtl="0">
              <a:lnSpc>
                <a:spcPct val="90000"/>
              </a:lnSpc>
              <a:spcBef>
                <a:spcPts val="560"/>
              </a:spcBef>
              <a:buClr>
                <a:schemeClr val="lt1"/>
              </a:buClr>
              <a:buSzPct val="100000"/>
              <a:buFont typeface="Calibri"/>
              <a:buChar char="–"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Growth &amp; DNA replication</a:t>
            </a:r>
          </a:p>
          <a:p>
            <a:pPr marL="514350" marR="0" lvl="0" indent="-514350" algn="l" rtl="0">
              <a:lnSpc>
                <a:spcPct val="90000"/>
              </a:lnSpc>
              <a:spcBef>
                <a:spcPts val="640"/>
              </a:spcBef>
              <a:buClr>
                <a:schemeClr val="lt1"/>
              </a:buClr>
              <a:buSzPct val="100000"/>
              <a:buFont typeface="Calibri"/>
              <a:buAutoNum type="arabicPeriod"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Mitosis </a:t>
            </a:r>
          </a:p>
          <a:p>
            <a:pPr marL="971550" marR="0" lvl="1" indent="-514350" algn="l" rtl="0">
              <a:lnSpc>
                <a:spcPct val="90000"/>
              </a:lnSpc>
              <a:spcBef>
                <a:spcPts val="560"/>
              </a:spcBef>
              <a:buClr>
                <a:schemeClr val="lt1"/>
              </a:buClr>
              <a:buSzPct val="100000"/>
              <a:buFont typeface="Calibri"/>
              <a:buChar char="–"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Division of the nucleus (4 Stages)</a:t>
            </a:r>
          </a:p>
          <a:p>
            <a:pPr marL="514350" marR="0" lvl="0" indent="-514350" algn="l" rtl="0">
              <a:lnSpc>
                <a:spcPct val="90000"/>
              </a:lnSpc>
              <a:spcBef>
                <a:spcPts val="640"/>
              </a:spcBef>
              <a:buClr>
                <a:schemeClr val="lt1"/>
              </a:buClr>
              <a:buSzPct val="100000"/>
              <a:buFont typeface="Calibri"/>
              <a:buAutoNum type="arabicPeriod"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Cytokinesis </a:t>
            </a:r>
          </a:p>
          <a:p>
            <a:pPr marL="971550" marR="0" lvl="1" indent="-514350" algn="l" rtl="0">
              <a:lnSpc>
                <a:spcPct val="90000"/>
              </a:lnSpc>
              <a:spcBef>
                <a:spcPts val="560"/>
              </a:spcBef>
              <a:buClr>
                <a:schemeClr val="lt1"/>
              </a:buClr>
              <a:buSzPct val="100000"/>
              <a:buFont typeface="Calibri"/>
              <a:buChar char="–"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Division of the cytoplasm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"/>
                                        <p:tgtEl>
                                          <p:spTgt spid="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"/>
                                        <p:tgtEl>
                                          <p:spTgt spid="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"/>
                                        <p:tgtEl>
                                          <p:spTgt spid="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"/>
                                        <p:tgtEl>
                                          <p:spTgt spid="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39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How is DNA organized in the nucleus?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Calibri"/>
              <a:buChar char="•"/>
            </a:pPr>
            <a:r>
              <a:rPr lang="en-US" sz="2700" b="0" i="0" u="sng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Chromatin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480"/>
              </a:spcBef>
              <a:buClr>
                <a:schemeClr val="lt1"/>
              </a:buClr>
              <a:buSzPct val="100000"/>
              <a:buFont typeface="Calibri"/>
              <a:buChar char="–"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Strands of DNA wrapped around proteins called histones.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480"/>
              </a:spcBef>
              <a:buClr>
                <a:schemeClr val="lt1"/>
              </a:buClr>
              <a:buSzPct val="100000"/>
              <a:buFont typeface="Calibri"/>
              <a:buChar char="–"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Stays in this form most of the time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44"/>
              </a:spcBef>
              <a:buClr>
                <a:schemeClr val="lt1"/>
              </a:buClr>
              <a:buSzPct val="100740"/>
              <a:buFont typeface="Calibri"/>
              <a:buNone/>
            </a:pPr>
            <a:endParaRPr sz="2700" b="0" i="0" u="sng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40"/>
              </a:spcBef>
              <a:buClr>
                <a:schemeClr val="lt1"/>
              </a:buClr>
              <a:buSzPct val="100000"/>
              <a:buFont typeface="Calibri"/>
              <a:buChar char="•"/>
            </a:pPr>
            <a:r>
              <a:rPr lang="en-US" sz="2700" b="0" i="0" u="sng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Chromosomes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480"/>
              </a:spcBef>
              <a:buClr>
                <a:schemeClr val="lt1"/>
              </a:buClr>
              <a:buSzPct val="100000"/>
              <a:buFont typeface="Calibri"/>
              <a:buChar char="–"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Long strands of chromatin are reorganized (condensed) into chromosomes during mitosis.</a:t>
            </a:r>
          </a:p>
        </p:txBody>
      </p:sp>
      <p:pic>
        <p:nvPicPr>
          <p:cNvPr id="115" name="Shape 1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19017" y="1295400"/>
            <a:ext cx="4624983" cy="5410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6" name="Shape 116"/>
          <p:cNvCxnSpPr/>
          <p:nvPr/>
        </p:nvCxnSpPr>
        <p:spPr>
          <a:xfrm flipH="1">
            <a:off x="7162800" y="3581400"/>
            <a:ext cx="685800" cy="533400"/>
          </a:xfrm>
          <a:prstGeom prst="straightConnector1">
            <a:avLst/>
          </a:prstGeom>
          <a:noFill/>
          <a:ln w="38100" cap="flat" cmpd="sng">
            <a:solidFill>
              <a:srgbClr val="4A7DBB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117" name="Shape 117"/>
          <p:cNvSpPr txBox="1"/>
          <p:nvPr/>
        </p:nvSpPr>
        <p:spPr>
          <a:xfrm>
            <a:off x="7772400" y="3276600"/>
            <a:ext cx="1371600" cy="36933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chromatin</a:t>
            </a:r>
          </a:p>
        </p:txBody>
      </p:sp>
      <p:pic>
        <p:nvPicPr>
          <p:cNvPr id="118" name="Shape 1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95800" y="1295400"/>
            <a:ext cx="4648200" cy="541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"/>
                                        <p:tgtEl>
                                          <p:spTgt spid="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"/>
                                        <p:tgtEl>
                                          <p:spTgt spid="1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39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Humans have 23 pairs (46 total) of Chromosomes!</a:t>
            </a:r>
          </a:p>
        </p:txBody>
      </p:sp>
      <p:pic>
        <p:nvPicPr>
          <p:cNvPr id="124" name="Shape 1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1200" y="1695450"/>
            <a:ext cx="5162550" cy="516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Chromosome Structure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50292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lt1"/>
              </a:buClr>
              <a:buSzPct val="100000"/>
              <a:buFont typeface="Calibri"/>
              <a:buChar char="•"/>
            </a:pPr>
            <a:r>
              <a:rPr lang="en-US" sz="3200" b="0" i="0" u="sng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Sister Chromatids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lt1"/>
              </a:buClr>
              <a:buSzPct val="100000"/>
              <a:buFont typeface="Calibri"/>
              <a:buChar char="–"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After DNA is copied, 2 sister chromatids exist (each containing the same genetic information).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lt1"/>
              </a:buClr>
              <a:buSzPct val="100000"/>
              <a:buFont typeface="Calibri"/>
              <a:buNone/>
            </a:pPr>
            <a:endParaRPr sz="3200" b="0" i="0" u="sng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buClr>
                <a:schemeClr val="lt1"/>
              </a:buClr>
              <a:buSzPct val="100000"/>
              <a:buFont typeface="Calibri"/>
              <a:buChar char="•"/>
            </a:pPr>
            <a:r>
              <a:rPr lang="en-US" sz="3200" b="0" i="0" u="sng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Centromere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lt1"/>
              </a:buClr>
              <a:buSzPct val="100000"/>
              <a:buFont typeface="Calibri"/>
              <a:buChar char="–"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Holds sister chromatids together.</a:t>
            </a:r>
          </a:p>
        </p:txBody>
      </p:sp>
      <p:pic>
        <p:nvPicPr>
          <p:cNvPr id="131" name="Shape 1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62600" y="1828800"/>
            <a:ext cx="3431995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"/>
                                        <p:tgtEl>
                                          <p:spTgt spid="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Shape 1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67400" y="3886200"/>
            <a:ext cx="3048000" cy="2971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Centrioles &amp; the Spindle</a:t>
            </a:r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76200" y="1600200"/>
            <a:ext cx="5943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buClr>
                <a:schemeClr val="lt1"/>
              </a:buClr>
              <a:buSzPct val="98333"/>
              <a:buFont typeface="Calibri"/>
              <a:buChar char="•"/>
            </a:pPr>
            <a:r>
              <a:rPr lang="en-US" sz="29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Centrioles (animal cells only)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520"/>
              </a:spcBef>
              <a:buClr>
                <a:schemeClr val="lt1"/>
              </a:buClr>
              <a:buSzPct val="100000"/>
              <a:buFont typeface="Calibri"/>
              <a:buChar char="–"/>
            </a:pPr>
            <a:r>
              <a:rPr lang="en-US"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Small, dark cylindrical structures located just outside the nucleus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520"/>
              </a:spcBef>
              <a:buClr>
                <a:schemeClr val="lt1"/>
              </a:buClr>
              <a:buSzPct val="100000"/>
              <a:buFont typeface="Calibri"/>
              <a:buChar char="–"/>
            </a:pPr>
            <a:r>
              <a:rPr lang="en-US"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Play role in separating sister chromatids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518"/>
              </a:spcBef>
              <a:buClr>
                <a:schemeClr val="lt1"/>
              </a:buClr>
              <a:buSzPct val="99615"/>
              <a:buFont typeface="Calibri"/>
              <a:buNone/>
            </a:pPr>
            <a:endParaRPr sz="2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90"/>
              </a:spcBef>
              <a:buClr>
                <a:schemeClr val="lt1"/>
              </a:buClr>
              <a:buSzPct val="98333"/>
              <a:buFont typeface="Calibri"/>
              <a:buChar char="•"/>
            </a:pPr>
            <a:r>
              <a:rPr lang="en-US" sz="29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Spindle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520"/>
              </a:spcBef>
              <a:buClr>
                <a:schemeClr val="lt1"/>
              </a:buClr>
              <a:buSzPct val="100000"/>
              <a:buFont typeface="Calibri"/>
              <a:buChar char="–"/>
            </a:pPr>
            <a:r>
              <a:rPr lang="en-US"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Football-shaped cagelike structure consisting of thin fibers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520"/>
              </a:spcBef>
              <a:buClr>
                <a:schemeClr val="lt1"/>
              </a:buClr>
              <a:buSzPct val="100000"/>
              <a:buFont typeface="Calibri"/>
              <a:buChar char="–"/>
            </a:pPr>
            <a:r>
              <a:rPr lang="en-US"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Attach to centromeres, line up chromosomes along midline of cell, and pull apart sister chromatids.</a:t>
            </a:r>
          </a:p>
        </p:txBody>
      </p:sp>
      <p:pic>
        <p:nvPicPr>
          <p:cNvPr id="139" name="Shape 1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67400" y="1295400"/>
            <a:ext cx="3000375" cy="245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Shape 14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91200" y="1295400"/>
            <a:ext cx="3124200" cy="2559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Shape 14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15000" y="4019238"/>
            <a:ext cx="3429000" cy="2838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Shape 14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747308" y="3962400"/>
            <a:ext cx="3396692" cy="289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"/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"/>
                                        <p:tgtEl>
                                          <p:spTgt spid="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"/>
                                        <p:tgtEl>
                                          <p:spTgt spid="1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Interphase</a:t>
            </a:r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457200" y="2133601"/>
            <a:ext cx="8229600" cy="35813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98333"/>
              <a:buFont typeface="Calibri"/>
              <a:buChar char="•"/>
            </a:pPr>
            <a:r>
              <a:rPr lang="en-US" sz="2950" b="0" i="0" u="sng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G1 (Growth 1)</a:t>
            </a:r>
            <a:r>
              <a:rPr lang="en-US" sz="29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 Cell grows &amp; proteins produced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92"/>
              </a:spcBef>
              <a:buClr>
                <a:schemeClr val="lt1"/>
              </a:buClr>
              <a:buSzPct val="98666"/>
              <a:buFont typeface="Calibri"/>
              <a:buNone/>
            </a:pPr>
            <a:endParaRPr sz="29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90"/>
              </a:spcBef>
              <a:buClr>
                <a:schemeClr val="lt1"/>
              </a:buClr>
              <a:buSzPct val="98333"/>
              <a:buFont typeface="Calibri"/>
              <a:buChar char="•"/>
            </a:pPr>
            <a:r>
              <a:rPr lang="en-US" sz="2950" b="0" i="0" u="sng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 (Synthesis)</a:t>
            </a:r>
            <a:r>
              <a:rPr lang="en-US" sz="29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 Cells make a copy of their chromosomes (DNA synthesis)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92"/>
              </a:spcBef>
              <a:buClr>
                <a:schemeClr val="lt1"/>
              </a:buClr>
              <a:buSzPct val="98666"/>
              <a:buFont typeface="Calibri"/>
              <a:buNone/>
            </a:pPr>
            <a:endParaRPr sz="29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90"/>
              </a:spcBef>
              <a:buClr>
                <a:schemeClr val="lt1"/>
              </a:buClr>
              <a:buSzPct val="98333"/>
              <a:buFont typeface="Calibri"/>
              <a:buChar char="•"/>
            </a:pPr>
            <a:r>
              <a:rPr lang="en-US" sz="2950" b="0" i="0" u="sng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G2 (Growth 2)</a:t>
            </a:r>
            <a:r>
              <a:rPr lang="en-US" sz="29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 Mitochondria &amp; other organelles are manufactured;  centrioles replicate</a:t>
            </a:r>
          </a:p>
        </p:txBody>
      </p:sp>
      <p:pic>
        <p:nvPicPr>
          <p:cNvPr id="149" name="Shape 1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228600"/>
            <a:ext cx="1905000" cy="127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Shape 1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72200" y="381000"/>
            <a:ext cx="2540000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533400" y="19050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9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MITOSIS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480</Words>
  <Application>Microsoft Office PowerPoint</Application>
  <PresentationFormat>On-screen Show (4:3)</PresentationFormat>
  <Paragraphs>136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Cell Cycle</vt:lpstr>
      <vt:lpstr>PowerPoint Presentation</vt:lpstr>
      <vt:lpstr>Cell Cycle</vt:lpstr>
      <vt:lpstr>How is DNA organized in the nucleus?</vt:lpstr>
      <vt:lpstr>Humans have 23 pairs (46 total) of Chromosomes!</vt:lpstr>
      <vt:lpstr>Chromosome Structure</vt:lpstr>
      <vt:lpstr>Centrioles &amp; the Spindle</vt:lpstr>
      <vt:lpstr>Interphase</vt:lpstr>
      <vt:lpstr>MITOSIS</vt:lpstr>
      <vt:lpstr>Stage 1: Prophase</vt:lpstr>
      <vt:lpstr>Stage 2: Metaphase</vt:lpstr>
      <vt:lpstr>Stage 3: Anaphase</vt:lpstr>
      <vt:lpstr>Stage 4: Telophase</vt:lpstr>
      <vt:lpstr>Cytokinesis</vt:lpstr>
      <vt:lpstr>PowerPoint Presentation</vt:lpstr>
      <vt:lpstr>PowerPoint Presentation</vt:lpstr>
      <vt:lpstr>Phases – To Help You Remember</vt:lpstr>
      <vt:lpstr>How Often Cells Divide</vt:lpstr>
      <vt:lpstr>Cell Cycle:   Amount of Time Spent in Each Phase</vt:lpstr>
      <vt:lpstr>National Institute of Health (NIH) Cell Cycle &amp; Cancer Videos</vt:lpstr>
      <vt:lpstr>Find and Label the 6 phases  in the Cell Cycle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Cycle</dc:title>
  <dc:creator>fireblaze</dc:creator>
  <cp:lastModifiedBy>fireblaze</cp:lastModifiedBy>
  <cp:revision>1</cp:revision>
  <dcterms:modified xsi:type="dcterms:W3CDTF">2017-10-08T23:45:47Z</dcterms:modified>
</cp:coreProperties>
</file>