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3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6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6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1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425D-279F-4F61-AB09-4205C4C9CB1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68F2-898C-45CD-BC27-1577DE2DF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0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365125"/>
            <a:ext cx="12002814" cy="18105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chemical formula for glucose is C</a:t>
            </a:r>
            <a:r>
              <a:rPr lang="en-US" dirty="0" smtClean="0">
                <a:effectLst/>
              </a:rPr>
              <a:t>₆</a:t>
            </a:r>
            <a:r>
              <a:rPr lang="en-US" dirty="0" smtClean="0"/>
              <a:t>H</a:t>
            </a:r>
            <a:r>
              <a:rPr lang="en-US" dirty="0" smtClean="0">
                <a:effectLst/>
              </a:rPr>
              <a:t>₁₂</a:t>
            </a:r>
            <a:r>
              <a:rPr lang="en-US" dirty="0" smtClean="0"/>
              <a:t>O</a:t>
            </a:r>
            <a:r>
              <a:rPr lang="en-US" dirty="0" smtClean="0">
                <a:effectLst/>
              </a:rPr>
              <a:t>₆</a:t>
            </a:r>
            <a:r>
              <a:rPr lang="en-US" dirty="0" smtClean="0"/>
              <a:t>. Based on what you know about chemical elements and their symbols, what elements do you think make up glucose?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6337" y="250348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A. Carbon and hydrogen</a:t>
            </a:r>
          </a:p>
          <a:p>
            <a:pPr marL="0" indent="0">
              <a:buNone/>
            </a:pPr>
            <a:r>
              <a:rPr lang="en-US" sz="4000" dirty="0" smtClean="0"/>
              <a:t>B. Hydrogen and oxygen</a:t>
            </a:r>
          </a:p>
          <a:p>
            <a:pPr marL="0" indent="0">
              <a:buNone/>
            </a:pPr>
            <a:r>
              <a:rPr lang="en-US" sz="4000" dirty="0" smtClean="0"/>
              <a:t>C. Carbon, hydrogen, and oxygen</a:t>
            </a:r>
          </a:p>
          <a:p>
            <a:pPr marL="0" indent="0">
              <a:buNone/>
            </a:pPr>
            <a:r>
              <a:rPr lang="en-US" sz="4000" dirty="0" smtClean="0"/>
              <a:t>D. Carbon and oxygen</a:t>
            </a:r>
          </a:p>
          <a:p>
            <a:endParaRPr lang="en-US" dirty="0"/>
          </a:p>
        </p:txBody>
      </p:sp>
      <p:pic>
        <p:nvPicPr>
          <p:cNvPr id="5" name="Picture 2" descr="http://www.tv411.org/sites/default/files/styles/large/public/Science5_A1_Q5-6_8-9.png?itok=qzb4bDu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" y="2648607"/>
            <a:ext cx="6132786" cy="379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93" y="365125"/>
            <a:ext cx="12097407" cy="17679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Plants need water, carbon dioxide, and light for photosynthesis. According to the diagram, how does the plant absorb water for photosynthesis?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4220" y="2317530"/>
            <a:ext cx="5588875" cy="454046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3600" dirty="0" smtClean="0"/>
              <a:t>A. Through the chlorophyll</a:t>
            </a:r>
          </a:p>
          <a:p>
            <a:pPr marL="0" indent="0">
              <a:buNone/>
            </a:pPr>
            <a:r>
              <a:rPr lang="en-US" sz="3600" dirty="0" smtClean="0"/>
              <a:t>B. Through the leaves</a:t>
            </a:r>
          </a:p>
          <a:p>
            <a:pPr marL="0" indent="0">
              <a:buNone/>
            </a:pPr>
            <a:r>
              <a:rPr lang="en-US" sz="3600" dirty="0" smtClean="0"/>
              <a:t>C. Through the roots</a:t>
            </a:r>
          </a:p>
          <a:p>
            <a:pPr marL="0" indent="0">
              <a:buNone/>
            </a:pPr>
            <a:r>
              <a:rPr lang="en-US" sz="3600" dirty="0" smtClean="0"/>
              <a:t>D. Through the sun</a:t>
            </a:r>
          </a:p>
          <a:p>
            <a:endParaRPr lang="en-US" dirty="0"/>
          </a:p>
        </p:txBody>
      </p:sp>
      <p:pic>
        <p:nvPicPr>
          <p:cNvPr id="2050" name="Picture 2" descr="http://www.tv411.org/sites/default/files/styles/large/public/Science5_A1_Q1-4.jpg?itok=9j-3uzy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" y="2133035"/>
            <a:ext cx="5983014" cy="481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365125"/>
            <a:ext cx="1174531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According to the diagram, how does the plant absorb carbon dioxide?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3600" dirty="0" smtClean="0"/>
              <a:t>A. Through the chlorophyll</a:t>
            </a:r>
          </a:p>
          <a:p>
            <a:pPr marL="0" indent="0">
              <a:buNone/>
            </a:pPr>
            <a:r>
              <a:rPr lang="en-US" sz="3600" dirty="0" smtClean="0"/>
              <a:t>B . Through the leaves</a:t>
            </a:r>
          </a:p>
          <a:p>
            <a:pPr marL="0" indent="0">
              <a:buNone/>
            </a:pPr>
            <a:r>
              <a:rPr lang="en-US" sz="3600" dirty="0" smtClean="0"/>
              <a:t>C. Through the roots</a:t>
            </a:r>
          </a:p>
          <a:p>
            <a:pPr marL="0" indent="0">
              <a:buNone/>
            </a:pPr>
            <a:r>
              <a:rPr lang="en-US" sz="3600" dirty="0" smtClean="0"/>
              <a:t>D. Through the sun</a:t>
            </a:r>
          </a:p>
          <a:p>
            <a:endParaRPr lang="en-US" dirty="0"/>
          </a:p>
        </p:txBody>
      </p:sp>
      <p:pic>
        <p:nvPicPr>
          <p:cNvPr id="3074" name="Picture 2" descr="http://www.tv411.org/sites/default/files/styles/large/public/Science5_A1_Q1-4.jpg?itok=9j-3uzy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6910"/>
            <a:ext cx="6172200" cy="517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1" y="365125"/>
            <a:ext cx="11540359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According to the diagram, where does the plant get the energy that powers photosynthesis?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4000" dirty="0" smtClean="0"/>
              <a:t>From chlorophyll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From sunlight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From carbon dioxide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From water</a:t>
            </a:r>
          </a:p>
          <a:p>
            <a:endParaRPr lang="en-US" dirty="0"/>
          </a:p>
        </p:txBody>
      </p:sp>
      <p:pic>
        <p:nvPicPr>
          <p:cNvPr id="5" name="Picture 2" descr="http://www.tv411.org/sites/default/files/styles/large/public/Science5_A1_Q1-4.jpg?itok=9j-3uzy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7"/>
            <a:ext cx="6006662" cy="500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4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126125"/>
            <a:ext cx="11939752" cy="15645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According to the diagram, what absorbs the light energy for photosynthesis?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sz="4800" dirty="0" smtClean="0"/>
              <a:t>Chlorophyll</a:t>
            </a:r>
          </a:p>
          <a:p>
            <a:pPr marL="514350" indent="-514350">
              <a:buAutoNum type="alphaUcPeriod"/>
            </a:pPr>
            <a:r>
              <a:rPr lang="en-US" sz="4800" dirty="0" smtClean="0"/>
              <a:t>Roots</a:t>
            </a:r>
            <a:endParaRPr lang="en-US" sz="4800" dirty="0"/>
          </a:p>
          <a:p>
            <a:pPr marL="514350" indent="-514350">
              <a:buAutoNum type="alphaUcPeriod"/>
            </a:pPr>
            <a:r>
              <a:rPr lang="en-US" sz="4800" dirty="0" smtClean="0"/>
              <a:t>Sun</a:t>
            </a:r>
            <a:endParaRPr lang="en-US" sz="4800" dirty="0"/>
          </a:p>
          <a:p>
            <a:pPr marL="514350" indent="-514350">
              <a:buAutoNum type="alphaUcPeriod"/>
            </a:pPr>
            <a:r>
              <a:rPr lang="en-US" sz="4800" dirty="0" smtClean="0"/>
              <a:t>Carbon dioxide</a:t>
            </a:r>
          </a:p>
          <a:p>
            <a:endParaRPr lang="en-US" dirty="0"/>
          </a:p>
        </p:txBody>
      </p:sp>
      <p:pic>
        <p:nvPicPr>
          <p:cNvPr id="5" name="Picture 2" descr="http://www.tv411.org/sites/default/files/styles/large/public/Science5_A1_Q1-4.jpg?itok=9j-3uzy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1825625"/>
            <a:ext cx="6172199" cy="582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70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ingredients of photosynthesis?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41124" cy="4351338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A. Water and chlorophyll</a:t>
            </a:r>
          </a:p>
          <a:p>
            <a:pPr marL="0" indent="0">
              <a:buNone/>
            </a:pPr>
            <a:r>
              <a:rPr lang="en-US" sz="3600" dirty="0" smtClean="0"/>
              <a:t>B. Water and oxygen</a:t>
            </a:r>
          </a:p>
          <a:p>
            <a:pPr marL="0" indent="0">
              <a:buNone/>
            </a:pPr>
            <a:r>
              <a:rPr lang="en-US" sz="3600" dirty="0" smtClean="0"/>
              <a:t>C. Water and carbon dioxide</a:t>
            </a:r>
          </a:p>
          <a:p>
            <a:pPr marL="0" indent="0">
              <a:buNone/>
            </a:pPr>
            <a:r>
              <a:rPr lang="en-US" sz="3600" dirty="0" smtClean="0"/>
              <a:t>D. Glucose and oxygen</a:t>
            </a:r>
          </a:p>
          <a:p>
            <a:endParaRPr lang="en-US" dirty="0"/>
          </a:p>
        </p:txBody>
      </p:sp>
      <p:pic>
        <p:nvPicPr>
          <p:cNvPr id="1026" name="Picture 2" descr="http://www.tv411.org/sites/default/files/styles/large/public/Science5_A1_Q5-6_8-9.png?itok=qzb4bDu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9" y="1825625"/>
            <a:ext cx="5912069" cy="42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6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are the products of photosynthesis?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3993" y="1809859"/>
            <a:ext cx="5181600" cy="4351338"/>
          </a:xfrm>
        </p:spPr>
        <p:txBody>
          <a:bodyPr/>
          <a:lstStyle/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3600" dirty="0" smtClean="0"/>
              <a:t>Glucose and chlorophyll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Oxygen and water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Water and carbon dioxide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Glucose and oxygen</a:t>
            </a:r>
          </a:p>
          <a:p>
            <a:endParaRPr lang="en-US" dirty="0"/>
          </a:p>
        </p:txBody>
      </p:sp>
      <p:pic>
        <p:nvPicPr>
          <p:cNvPr id="5" name="Picture 2" descr="http://www.tv411.org/sites/default/files/styles/large/public/Science5_A1_Q5-6_8-9.png?itok=qzb4bDu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6172200" cy="423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4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sentences below best describe the process of photosynthesis?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9" y="1825625"/>
            <a:ext cx="11243441" cy="485895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In photosynthesis, plants absorb water through their roots.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B. In photosynthesis, plants make chlorophyll, the pigment in the leaves.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C. In photosynthesis, plants use light energy to transform water and carbon dioxide into glucose and oxygen.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D. Through photosynthesis, plants take in carbon dioxide and release oxygen through their leaves.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5" y="173421"/>
            <a:ext cx="11923986" cy="23332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chemical formula for carbon dioxide is CO₂. Based on what you know about chemical elements and their symbols, what elements do you think make up carbon dioxide?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938" y="2822028"/>
            <a:ext cx="5778062" cy="4035972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A. Carbon and hydrogen</a:t>
            </a:r>
          </a:p>
          <a:p>
            <a:pPr marL="0" indent="0">
              <a:buNone/>
            </a:pPr>
            <a:r>
              <a:rPr lang="en-US" sz="4000" dirty="0" smtClean="0"/>
              <a:t>B. Hydrogen and oxygen</a:t>
            </a:r>
          </a:p>
          <a:p>
            <a:pPr marL="0" indent="0">
              <a:buNone/>
            </a:pPr>
            <a:r>
              <a:rPr lang="en-US" sz="4000" dirty="0" smtClean="0"/>
              <a:t>C. Carbon</a:t>
            </a:r>
          </a:p>
          <a:p>
            <a:pPr marL="0" indent="0">
              <a:buNone/>
            </a:pPr>
            <a:r>
              <a:rPr lang="en-US" sz="4000" dirty="0" smtClean="0"/>
              <a:t>D. Carbon and oxygen</a:t>
            </a:r>
          </a:p>
          <a:p>
            <a:endParaRPr lang="en-US" dirty="0"/>
          </a:p>
        </p:txBody>
      </p:sp>
      <p:pic>
        <p:nvPicPr>
          <p:cNvPr id="5" name="Picture 2" descr="http://www.tv411.org/sites/default/files/styles/large/public/Science5_A1_Q5-6_8-9.png?itok=qzb4bDu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6662"/>
            <a:ext cx="64139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9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358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Photosynthesis </vt:lpstr>
      <vt:lpstr>Plants need water, carbon dioxide, and light for photosynthesis. According to the diagram, how does the plant absorb water for photosynthesis? </vt:lpstr>
      <vt:lpstr>According to the diagram, how does the plant absorb carbon dioxide? </vt:lpstr>
      <vt:lpstr> According to the diagram, where does the plant get the energy that powers photosynthesis? </vt:lpstr>
      <vt:lpstr>According to the diagram, what absorbs the light energy for photosynthesis? </vt:lpstr>
      <vt:lpstr>What are the ingredients of photosynthesis? </vt:lpstr>
      <vt:lpstr> What are the products of photosynthesis? </vt:lpstr>
      <vt:lpstr>Which of the sentences below best describe the process of photosynthesis? </vt:lpstr>
      <vt:lpstr>The chemical formula for carbon dioxide is CO₂. Based on what you know about chemical elements and their symbols, what elements do you think make up carbon dioxide?</vt:lpstr>
      <vt:lpstr>The chemical formula for glucose is C₆H₁₂O₆. Based on what you know about chemical elements and their symbols, what elements do you think make up glucose? </vt:lpstr>
    </vt:vector>
  </TitlesOfParts>
  <Company>Franklin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Thomas</dc:creator>
  <cp:lastModifiedBy>John Thomas</cp:lastModifiedBy>
  <cp:revision>5</cp:revision>
  <dcterms:created xsi:type="dcterms:W3CDTF">2017-10-19T12:47:42Z</dcterms:created>
  <dcterms:modified xsi:type="dcterms:W3CDTF">2017-10-19T16:11:54Z</dcterms:modified>
</cp:coreProperties>
</file>