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fntdata" ContentType="application/x-fontdata"/>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61" r:id="rId1"/>
  </p:sldMasterIdLst>
  <p:notesMasterIdLst>
    <p:notesMasterId r:id="rId14"/>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embeddedFontLst>
    <p:embeddedFont>
      <p:font typeface="Source Sans Pro" panose="020B0503030403020204" pitchFamily="34" charset="0"/>
      <p:regular r:id="rId15"/>
      <p:bold r:id="rId16"/>
      <p:italic r:id="rId17"/>
      <p:boldItalic r:id="rId18"/>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5" d="100"/>
          <a:sy n="75" d="100"/>
        </p:scale>
        <p:origin x="1014" y="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font" Target="fonts/font4.fntdata"/><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font" Target="fonts/font3.fntdata"/><Relationship Id="rId2" Type="http://schemas.openxmlformats.org/officeDocument/2006/relationships/slide" Target="slides/slide1.xml"/><Relationship Id="rId16" Type="http://schemas.openxmlformats.org/officeDocument/2006/relationships/font" Target="fonts/font2.fntdata"/><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font" Target="fonts/font1.fntdata"/><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Shape 3"/>
          <p:cNvSpPr txBox="1">
            <a:spLocks noGrp="1"/>
          </p:cNvSpPr>
          <p:nvPr>
            <p:ph type="hdr" idx="2"/>
          </p:nvPr>
        </p:nvSpPr>
        <p:spPr>
          <a:xfrm>
            <a:off x="0" y="0"/>
            <a:ext cx="2971800" cy="457200"/>
          </a:xfrm>
          <a:prstGeom prst="rect">
            <a:avLst/>
          </a:prstGeom>
          <a:noFill/>
          <a:ln>
            <a:noFill/>
          </a:ln>
        </p:spPr>
        <p:txBody>
          <a:bodyPr wrap="square" lIns="91425" tIns="91425" rIns="91425" bIns="91425" anchor="t" anchorCtr="0"/>
          <a:lstStyle>
            <a:lvl1pPr marL="0" marR="0" lvl="0" indent="0" algn="l" rt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4" name="Shape 4"/>
          <p:cNvSpPr txBox="1">
            <a:spLocks noGrp="1"/>
          </p:cNvSpPr>
          <p:nvPr>
            <p:ph type="dt" idx="10"/>
          </p:nvPr>
        </p:nvSpPr>
        <p:spPr>
          <a:xfrm>
            <a:off x="3884613" y="0"/>
            <a:ext cx="2971800" cy="457200"/>
          </a:xfrm>
          <a:prstGeom prst="rect">
            <a:avLst/>
          </a:prstGeom>
          <a:noFill/>
          <a:ln>
            <a:noFill/>
          </a:ln>
        </p:spPr>
        <p:txBody>
          <a:bodyPr wrap="square" lIns="91425" tIns="91425" rIns="91425" bIns="91425" anchor="t" anchorCtr="0"/>
          <a:lstStyle>
            <a:lvl1pPr marL="0" marR="0" lvl="0" indent="0" algn="r" rt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5" name="Shape 5"/>
          <p:cNvSpPr>
            <a:spLocks noGrp="1" noRot="1" noChangeAspect="1"/>
          </p:cNvSpPr>
          <p:nvPr>
            <p:ph type="sldImg" idx="3"/>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6" name="Shape 6"/>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ctr" anchorCtr="0"/>
          <a:lstStyle>
            <a:lvl1pPr lvl="0">
              <a:spcBef>
                <a:spcPts val="0"/>
              </a:spcBef>
              <a:buChar char="●"/>
              <a:defRPr/>
            </a:lvl1pPr>
            <a:lvl2pPr lvl="1">
              <a:spcBef>
                <a:spcPts val="0"/>
              </a:spcBef>
              <a:buChar char="○"/>
              <a:defRPr/>
            </a:lvl2pPr>
            <a:lvl3pPr lvl="2">
              <a:spcBef>
                <a:spcPts val="0"/>
              </a:spcBef>
              <a:buChar char="■"/>
              <a:defRPr/>
            </a:lvl3pPr>
            <a:lvl4pPr lvl="3">
              <a:spcBef>
                <a:spcPts val="0"/>
              </a:spcBef>
              <a:buChar char="●"/>
              <a:defRPr/>
            </a:lvl4pPr>
            <a:lvl5pPr lvl="4">
              <a:spcBef>
                <a:spcPts val="0"/>
              </a:spcBef>
              <a:buChar char="○"/>
              <a:defRPr/>
            </a:lvl5pPr>
            <a:lvl6pPr lvl="5">
              <a:spcBef>
                <a:spcPts val="0"/>
              </a:spcBef>
              <a:buChar char="■"/>
              <a:defRPr/>
            </a:lvl6pPr>
            <a:lvl7pPr lvl="6">
              <a:spcBef>
                <a:spcPts val="0"/>
              </a:spcBef>
              <a:buChar char="●"/>
              <a:defRPr/>
            </a:lvl7pPr>
            <a:lvl8pPr lvl="7">
              <a:spcBef>
                <a:spcPts val="0"/>
              </a:spcBef>
              <a:buChar char="○"/>
              <a:defRPr/>
            </a:lvl8pPr>
            <a:lvl9pPr lvl="8">
              <a:spcBef>
                <a:spcPts val="0"/>
              </a:spcBef>
              <a:buChar char="■"/>
              <a:defRPr/>
            </a:lvl9pPr>
          </a:lstStyle>
          <a:p>
            <a:endParaRPr/>
          </a:p>
        </p:txBody>
      </p:sp>
      <p:sp>
        <p:nvSpPr>
          <p:cNvPr id="7" name="Shape 7"/>
          <p:cNvSpPr txBox="1">
            <a:spLocks noGrp="1"/>
          </p:cNvSpPr>
          <p:nvPr>
            <p:ph type="ftr" idx="11"/>
          </p:nvPr>
        </p:nvSpPr>
        <p:spPr>
          <a:xfrm>
            <a:off x="0" y="8685213"/>
            <a:ext cx="2971800" cy="457200"/>
          </a:xfrm>
          <a:prstGeom prst="rect">
            <a:avLst/>
          </a:prstGeom>
          <a:noFill/>
          <a:ln>
            <a:noFill/>
          </a:ln>
        </p:spPr>
        <p:txBody>
          <a:bodyPr wrap="square" lIns="91425" tIns="91425" rIns="91425" bIns="91425" anchor="b" anchorCtr="0"/>
          <a:lstStyle>
            <a:lvl1pPr marL="0" marR="0" lvl="0" indent="0" algn="l" rt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8" name="Shape 8"/>
          <p:cNvSpPr txBox="1">
            <a:spLocks noGrp="1"/>
          </p:cNvSpPr>
          <p:nvPr>
            <p:ph type="sldNum" idx="12"/>
          </p:nvPr>
        </p:nvSpPr>
        <p:spPr>
          <a:xfrm>
            <a:off x="3884613" y="8685213"/>
            <a:ext cx="2971800" cy="457200"/>
          </a:xfrm>
          <a:prstGeom prst="rect">
            <a:avLst/>
          </a:prstGeom>
          <a:noFill/>
          <a:ln>
            <a:noFill/>
          </a:ln>
        </p:spPr>
        <p:txBody>
          <a:bodyPr wrap="square" lIns="91425" tIns="91425" rIns="91425" bIns="91425" anchor="b" anchorCtr="0">
            <a:noAutofit/>
          </a:bodyPr>
          <a:lstStyle/>
          <a:p>
            <a:pPr marL="0" marR="0" lvl="0" indent="0" algn="r" rtl="0">
              <a:spcBef>
                <a:spcPts val="0"/>
              </a:spcBef>
            </a:pPr>
            <a:endParaRPr/>
          </a:p>
          <a:p>
            <a:pPr marL="0" marR="0" lvl="1" indent="0" algn="l" rtl="0">
              <a:spcBef>
                <a:spcPts val="0"/>
              </a:spcBef>
            </a:pPr>
            <a:endParaRPr/>
          </a:p>
          <a:p>
            <a:pPr marL="0" marR="0" lvl="2" indent="0" algn="l" rtl="0">
              <a:spcBef>
                <a:spcPts val="0"/>
              </a:spcBef>
            </a:pPr>
            <a:endParaRPr/>
          </a:p>
          <a:p>
            <a:pPr marL="0" marR="0" lvl="3" indent="0" algn="l" rtl="0">
              <a:spcBef>
                <a:spcPts val="0"/>
              </a:spcBef>
            </a:pPr>
            <a:endParaRPr/>
          </a:p>
          <a:p>
            <a:pPr marL="0" marR="0" lvl="4" indent="0" algn="l" rtl="0">
              <a:spcBef>
                <a:spcPts val="0"/>
              </a:spcBef>
            </a:pPr>
            <a:endParaRPr/>
          </a:p>
          <a:p>
            <a:pPr marL="0" marR="0" lvl="5" indent="0" algn="l" rtl="0">
              <a:spcBef>
                <a:spcPts val="0"/>
              </a:spcBef>
            </a:pPr>
            <a:endParaRPr/>
          </a:p>
          <a:p>
            <a:pPr marL="0" marR="0" lvl="6" indent="0" algn="l" rtl="0">
              <a:spcBef>
                <a:spcPts val="0"/>
              </a:spcBef>
            </a:pPr>
            <a:endParaRPr/>
          </a:p>
          <a:p>
            <a:pPr marL="0" marR="0" lvl="7" indent="0" algn="l" rtl="0">
              <a:spcBef>
                <a:spcPts val="0"/>
              </a:spcBef>
            </a:pPr>
            <a:endParaRPr/>
          </a:p>
          <a:p>
            <a:pPr marL="0" marR="0" lvl="8" indent="0" algn="l" rtl="0">
              <a:spcBef>
                <a:spcPts val="0"/>
              </a:spcBef>
            </a:pPr>
            <a:endParaRPr/>
          </a:p>
        </p:txBody>
      </p:sp>
    </p:spTree>
    <p:extLst>
      <p:ext uri="{BB962C8B-B14F-4D97-AF65-F5344CB8AC3E}">
        <p14:creationId xmlns:p14="http://schemas.microsoft.com/office/powerpoint/2010/main" val="281698057"/>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Shape 105"/>
          <p:cNvSpPr txBox="1">
            <a:spLocks noGrp="1"/>
          </p:cNvSpPr>
          <p:nvPr>
            <p:ph type="sldNum" idx="12"/>
          </p:nvPr>
        </p:nvSpPr>
        <p:spPr>
          <a:xfrm>
            <a:off x="3884613" y="8685213"/>
            <a:ext cx="2971800" cy="457200"/>
          </a:xfrm>
          <a:prstGeom prst="rect">
            <a:avLst/>
          </a:prstGeom>
          <a:noFill/>
          <a:ln>
            <a:noFill/>
          </a:ln>
        </p:spPr>
        <p:txBody>
          <a:bodyPr wrap="square" lIns="91425" tIns="45700" rIns="91425" bIns="45700" anchor="b" anchorCtr="0">
            <a:noAutofit/>
          </a:bodyPr>
          <a:lstStyle/>
          <a:p>
            <a:pPr marL="0" marR="0" lvl="0" indent="0" algn="r" rtl="0">
              <a:spcBef>
                <a:spcPts val="0"/>
              </a:spcBef>
              <a:buSzPct val="25000"/>
              <a:buNone/>
            </a:pPr>
            <a:r>
              <a:rPr lang="en-US"/>
              <a:t> </a:t>
            </a:r>
          </a:p>
        </p:txBody>
      </p:sp>
      <p:sp>
        <p:nvSpPr>
          <p:cNvPr id="106" name="Shape 10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107" name="Shape 107"/>
          <p:cNvSpPr txBox="1">
            <a:spLocks noGrp="1"/>
          </p:cNvSpPr>
          <p:nvPr>
            <p:ph type="body" idx="1"/>
          </p:nvPr>
        </p:nvSpPr>
        <p:spPr>
          <a:xfrm>
            <a:off x="685800" y="4343400"/>
            <a:ext cx="5486400" cy="4114800"/>
          </a:xfrm>
          <a:prstGeom prst="rect">
            <a:avLst/>
          </a:prstGeom>
          <a:noFill/>
          <a:ln>
            <a:noFill/>
          </a:ln>
        </p:spPr>
        <p:txBody>
          <a:bodyPr wrap="square" lIns="91425" tIns="45700" rIns="91425" bIns="45700" anchor="t" anchorCtr="0">
            <a:noAutofit/>
          </a:bodyPr>
          <a:lstStyle/>
          <a:p>
            <a:pPr marL="0" marR="0" lvl="0" indent="0" algn="l" rtl="0">
              <a:spcBef>
                <a:spcPts val="0"/>
              </a:spcBef>
              <a:buSzPct val="25000"/>
              <a:buNone/>
            </a:pPr>
            <a:endParaRPr sz="1800" b="0" i="0" u="none" strike="noStrike" cap="none"/>
          </a:p>
        </p:txBody>
      </p:sp>
    </p:spTree>
    <p:extLst>
      <p:ext uri="{BB962C8B-B14F-4D97-AF65-F5344CB8AC3E}">
        <p14:creationId xmlns:p14="http://schemas.microsoft.com/office/powerpoint/2010/main" val="52854260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4"/>
        <p:cNvGrpSpPr/>
        <p:nvPr/>
      </p:nvGrpSpPr>
      <p:grpSpPr>
        <a:xfrm>
          <a:off x="0" y="0"/>
          <a:ext cx="0" cy="0"/>
          <a:chOff x="0" y="0"/>
          <a:chExt cx="0" cy="0"/>
        </a:xfrm>
      </p:grpSpPr>
      <p:sp>
        <p:nvSpPr>
          <p:cNvPr id="175" name="Shape 175"/>
          <p:cNvSpPr txBox="1">
            <a:spLocks noGrp="1"/>
          </p:cNvSpPr>
          <p:nvPr>
            <p:ph type="sldNum" idx="12"/>
          </p:nvPr>
        </p:nvSpPr>
        <p:spPr>
          <a:xfrm>
            <a:off x="3884613" y="8685213"/>
            <a:ext cx="2971800" cy="457200"/>
          </a:xfrm>
          <a:prstGeom prst="rect">
            <a:avLst/>
          </a:prstGeom>
          <a:noFill/>
          <a:ln>
            <a:noFill/>
          </a:ln>
        </p:spPr>
        <p:txBody>
          <a:bodyPr wrap="square" lIns="91425" tIns="45700" rIns="91425" bIns="45700" anchor="b" anchorCtr="0">
            <a:noAutofit/>
          </a:bodyPr>
          <a:lstStyle/>
          <a:p>
            <a:pPr marL="0" marR="0" lvl="0" indent="0" algn="r" rtl="0">
              <a:spcBef>
                <a:spcPts val="0"/>
              </a:spcBef>
              <a:buSzPct val="25000"/>
              <a:buNone/>
            </a:pPr>
            <a:r>
              <a:rPr lang="en-US"/>
              <a:t> </a:t>
            </a:r>
          </a:p>
        </p:txBody>
      </p:sp>
      <p:sp>
        <p:nvSpPr>
          <p:cNvPr id="176" name="Shape 17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177" name="Shape 177"/>
          <p:cNvSpPr txBox="1">
            <a:spLocks noGrp="1"/>
          </p:cNvSpPr>
          <p:nvPr>
            <p:ph type="body" idx="1"/>
          </p:nvPr>
        </p:nvSpPr>
        <p:spPr>
          <a:xfrm>
            <a:off x="685800" y="4343400"/>
            <a:ext cx="5486400" cy="4114800"/>
          </a:xfrm>
          <a:prstGeom prst="rect">
            <a:avLst/>
          </a:prstGeom>
          <a:noFill/>
          <a:ln>
            <a:noFill/>
          </a:ln>
        </p:spPr>
        <p:txBody>
          <a:bodyPr wrap="square" lIns="91425" tIns="45700" rIns="91425" bIns="45700" anchor="t" anchorCtr="0">
            <a:noAutofit/>
          </a:bodyPr>
          <a:lstStyle/>
          <a:p>
            <a:pPr marL="0" marR="0" lvl="0" indent="0" algn="l" rtl="0">
              <a:spcBef>
                <a:spcPts val="0"/>
              </a:spcBef>
              <a:buSzPct val="25000"/>
              <a:buNone/>
            </a:pPr>
            <a:endParaRPr sz="1800" b="0" i="0" u="none" strike="noStrike" cap="none"/>
          </a:p>
        </p:txBody>
      </p:sp>
    </p:spTree>
    <p:extLst>
      <p:ext uri="{BB962C8B-B14F-4D97-AF65-F5344CB8AC3E}">
        <p14:creationId xmlns:p14="http://schemas.microsoft.com/office/powerpoint/2010/main" val="255736072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2"/>
        <p:cNvGrpSpPr/>
        <p:nvPr/>
      </p:nvGrpSpPr>
      <p:grpSpPr>
        <a:xfrm>
          <a:off x="0" y="0"/>
          <a:ext cx="0" cy="0"/>
          <a:chOff x="0" y="0"/>
          <a:chExt cx="0" cy="0"/>
        </a:xfrm>
      </p:grpSpPr>
      <p:sp>
        <p:nvSpPr>
          <p:cNvPr id="183" name="Shape 183"/>
          <p:cNvSpPr txBox="1">
            <a:spLocks noGrp="1"/>
          </p:cNvSpPr>
          <p:nvPr>
            <p:ph type="sldNum" idx="12"/>
          </p:nvPr>
        </p:nvSpPr>
        <p:spPr>
          <a:xfrm>
            <a:off x="3884613" y="8685213"/>
            <a:ext cx="2971800" cy="457200"/>
          </a:xfrm>
          <a:prstGeom prst="rect">
            <a:avLst/>
          </a:prstGeom>
          <a:noFill/>
          <a:ln>
            <a:noFill/>
          </a:ln>
        </p:spPr>
        <p:txBody>
          <a:bodyPr wrap="square" lIns="91425" tIns="45700" rIns="91425" bIns="45700" anchor="b" anchorCtr="0">
            <a:noAutofit/>
          </a:bodyPr>
          <a:lstStyle/>
          <a:p>
            <a:pPr marL="0" marR="0" lvl="0" indent="0" algn="r" rtl="0">
              <a:spcBef>
                <a:spcPts val="0"/>
              </a:spcBef>
              <a:buSzPct val="25000"/>
              <a:buNone/>
            </a:pPr>
            <a:r>
              <a:rPr lang="en-US"/>
              <a:t> </a:t>
            </a:r>
          </a:p>
        </p:txBody>
      </p:sp>
      <p:sp>
        <p:nvSpPr>
          <p:cNvPr id="184" name="Shape 18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185" name="Shape 185"/>
          <p:cNvSpPr txBox="1">
            <a:spLocks noGrp="1"/>
          </p:cNvSpPr>
          <p:nvPr>
            <p:ph type="body" idx="1"/>
          </p:nvPr>
        </p:nvSpPr>
        <p:spPr>
          <a:xfrm>
            <a:off x="685800" y="4343400"/>
            <a:ext cx="5486400" cy="4114800"/>
          </a:xfrm>
          <a:prstGeom prst="rect">
            <a:avLst/>
          </a:prstGeom>
          <a:noFill/>
          <a:ln>
            <a:noFill/>
          </a:ln>
        </p:spPr>
        <p:txBody>
          <a:bodyPr wrap="square" lIns="91425" tIns="45700" rIns="91425" bIns="45700" anchor="t" anchorCtr="0">
            <a:noAutofit/>
          </a:bodyPr>
          <a:lstStyle/>
          <a:p>
            <a:pPr marL="0" marR="0" lvl="0" indent="0" algn="l" rtl="0">
              <a:spcBef>
                <a:spcPts val="0"/>
              </a:spcBef>
              <a:buSzPct val="25000"/>
              <a:buNone/>
            </a:pPr>
            <a:endParaRPr sz="1800" b="0" i="0" u="none" strike="noStrike" cap="none"/>
          </a:p>
        </p:txBody>
      </p:sp>
    </p:spTree>
    <p:extLst>
      <p:ext uri="{BB962C8B-B14F-4D97-AF65-F5344CB8AC3E}">
        <p14:creationId xmlns:p14="http://schemas.microsoft.com/office/powerpoint/2010/main" val="7376641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0"/>
        <p:cNvGrpSpPr/>
        <p:nvPr/>
      </p:nvGrpSpPr>
      <p:grpSpPr>
        <a:xfrm>
          <a:off x="0" y="0"/>
          <a:ext cx="0" cy="0"/>
          <a:chOff x="0" y="0"/>
          <a:chExt cx="0" cy="0"/>
        </a:xfrm>
      </p:grpSpPr>
      <p:sp>
        <p:nvSpPr>
          <p:cNvPr id="191" name="Shape 191"/>
          <p:cNvSpPr txBox="1">
            <a:spLocks noGrp="1"/>
          </p:cNvSpPr>
          <p:nvPr>
            <p:ph type="sldNum" idx="12"/>
          </p:nvPr>
        </p:nvSpPr>
        <p:spPr>
          <a:xfrm>
            <a:off x="3884613" y="8685213"/>
            <a:ext cx="2971800" cy="457200"/>
          </a:xfrm>
          <a:prstGeom prst="rect">
            <a:avLst/>
          </a:prstGeom>
          <a:noFill/>
          <a:ln>
            <a:noFill/>
          </a:ln>
        </p:spPr>
        <p:txBody>
          <a:bodyPr wrap="square" lIns="91425" tIns="45700" rIns="91425" bIns="45700" anchor="b" anchorCtr="0">
            <a:noAutofit/>
          </a:bodyPr>
          <a:lstStyle/>
          <a:p>
            <a:pPr marL="0" marR="0" lvl="0" indent="0" algn="r" rtl="0">
              <a:spcBef>
                <a:spcPts val="0"/>
              </a:spcBef>
              <a:buSzPct val="25000"/>
              <a:buNone/>
            </a:pPr>
            <a:r>
              <a:rPr lang="en-US"/>
              <a:t> </a:t>
            </a:r>
          </a:p>
        </p:txBody>
      </p:sp>
      <p:sp>
        <p:nvSpPr>
          <p:cNvPr id="192" name="Shape 19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193" name="Shape 193"/>
          <p:cNvSpPr txBox="1">
            <a:spLocks noGrp="1"/>
          </p:cNvSpPr>
          <p:nvPr>
            <p:ph type="body" idx="1"/>
          </p:nvPr>
        </p:nvSpPr>
        <p:spPr>
          <a:xfrm>
            <a:off x="685800" y="4343400"/>
            <a:ext cx="5486400" cy="4114800"/>
          </a:xfrm>
          <a:prstGeom prst="rect">
            <a:avLst/>
          </a:prstGeom>
          <a:noFill/>
          <a:ln>
            <a:noFill/>
          </a:ln>
        </p:spPr>
        <p:txBody>
          <a:bodyPr wrap="square" lIns="91425" tIns="45700" rIns="91425" bIns="45700" anchor="t" anchorCtr="0">
            <a:noAutofit/>
          </a:bodyPr>
          <a:lstStyle/>
          <a:p>
            <a:pPr marL="0" marR="0" lvl="0" indent="0" algn="l" rtl="0">
              <a:spcBef>
                <a:spcPts val="0"/>
              </a:spcBef>
              <a:buSzPct val="25000"/>
              <a:buNone/>
            </a:pPr>
            <a:endParaRPr sz="1800" b="0" i="0" u="none" strike="noStrike" cap="none"/>
          </a:p>
        </p:txBody>
      </p:sp>
    </p:spTree>
    <p:extLst>
      <p:ext uri="{BB962C8B-B14F-4D97-AF65-F5344CB8AC3E}">
        <p14:creationId xmlns:p14="http://schemas.microsoft.com/office/powerpoint/2010/main" val="37675439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2"/>
        <p:cNvGrpSpPr/>
        <p:nvPr/>
      </p:nvGrpSpPr>
      <p:grpSpPr>
        <a:xfrm>
          <a:off x="0" y="0"/>
          <a:ext cx="0" cy="0"/>
          <a:chOff x="0" y="0"/>
          <a:chExt cx="0" cy="0"/>
        </a:xfrm>
      </p:grpSpPr>
      <p:sp>
        <p:nvSpPr>
          <p:cNvPr id="113" name="Shape 113"/>
          <p:cNvSpPr txBox="1">
            <a:spLocks noGrp="1"/>
          </p:cNvSpPr>
          <p:nvPr>
            <p:ph type="sldNum" idx="12"/>
          </p:nvPr>
        </p:nvSpPr>
        <p:spPr>
          <a:xfrm>
            <a:off x="3884613" y="8685213"/>
            <a:ext cx="2971800" cy="457200"/>
          </a:xfrm>
          <a:prstGeom prst="rect">
            <a:avLst/>
          </a:prstGeom>
          <a:noFill/>
          <a:ln>
            <a:noFill/>
          </a:ln>
        </p:spPr>
        <p:txBody>
          <a:bodyPr wrap="square" lIns="91425" tIns="45700" rIns="91425" bIns="45700" anchor="b" anchorCtr="0">
            <a:noAutofit/>
          </a:bodyPr>
          <a:lstStyle/>
          <a:p>
            <a:pPr marL="0" marR="0" lvl="0" indent="0" algn="r" rtl="0">
              <a:spcBef>
                <a:spcPts val="0"/>
              </a:spcBef>
              <a:buSzPct val="25000"/>
              <a:buNone/>
            </a:pPr>
            <a:r>
              <a:rPr lang="en-US"/>
              <a:t> </a:t>
            </a:r>
          </a:p>
        </p:txBody>
      </p:sp>
      <p:sp>
        <p:nvSpPr>
          <p:cNvPr id="114" name="Shape 11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115" name="Shape 115"/>
          <p:cNvSpPr txBox="1">
            <a:spLocks noGrp="1"/>
          </p:cNvSpPr>
          <p:nvPr>
            <p:ph type="body" idx="1"/>
          </p:nvPr>
        </p:nvSpPr>
        <p:spPr>
          <a:xfrm>
            <a:off x="685800" y="4343400"/>
            <a:ext cx="5486400" cy="4114800"/>
          </a:xfrm>
          <a:prstGeom prst="rect">
            <a:avLst/>
          </a:prstGeom>
          <a:noFill/>
          <a:ln>
            <a:noFill/>
          </a:ln>
        </p:spPr>
        <p:txBody>
          <a:bodyPr wrap="square" lIns="91425" tIns="45700" rIns="91425" bIns="45700" anchor="t" anchorCtr="0">
            <a:noAutofit/>
          </a:bodyPr>
          <a:lstStyle/>
          <a:p>
            <a:pPr marL="0" marR="0" lvl="0" indent="0" algn="l" rtl="0">
              <a:spcBef>
                <a:spcPts val="0"/>
              </a:spcBef>
              <a:buSzPct val="25000"/>
              <a:buNone/>
            </a:pPr>
            <a:endParaRPr sz="1800" b="0" i="0" u="none" strike="noStrike" cap="none"/>
          </a:p>
        </p:txBody>
      </p:sp>
    </p:spTree>
    <p:extLst>
      <p:ext uri="{BB962C8B-B14F-4D97-AF65-F5344CB8AC3E}">
        <p14:creationId xmlns:p14="http://schemas.microsoft.com/office/powerpoint/2010/main" val="38621379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9"/>
        <p:cNvGrpSpPr/>
        <p:nvPr/>
      </p:nvGrpSpPr>
      <p:grpSpPr>
        <a:xfrm>
          <a:off x="0" y="0"/>
          <a:ext cx="0" cy="0"/>
          <a:chOff x="0" y="0"/>
          <a:chExt cx="0" cy="0"/>
        </a:xfrm>
      </p:grpSpPr>
      <p:sp>
        <p:nvSpPr>
          <p:cNvPr id="120" name="Shape 120"/>
          <p:cNvSpPr txBox="1">
            <a:spLocks noGrp="1"/>
          </p:cNvSpPr>
          <p:nvPr>
            <p:ph type="sldNum" idx="12"/>
          </p:nvPr>
        </p:nvSpPr>
        <p:spPr>
          <a:xfrm>
            <a:off x="3884613" y="8685213"/>
            <a:ext cx="2971800" cy="457200"/>
          </a:xfrm>
          <a:prstGeom prst="rect">
            <a:avLst/>
          </a:prstGeom>
          <a:noFill/>
          <a:ln>
            <a:noFill/>
          </a:ln>
        </p:spPr>
        <p:txBody>
          <a:bodyPr wrap="square" lIns="91425" tIns="45700" rIns="91425" bIns="45700" anchor="b" anchorCtr="0">
            <a:noAutofit/>
          </a:bodyPr>
          <a:lstStyle/>
          <a:p>
            <a:pPr marL="0" marR="0" lvl="0" indent="0" algn="r" rtl="0">
              <a:spcBef>
                <a:spcPts val="0"/>
              </a:spcBef>
              <a:buSzPct val="25000"/>
              <a:buNone/>
            </a:pPr>
            <a:r>
              <a:rPr lang="en-US"/>
              <a:t> </a:t>
            </a:r>
          </a:p>
        </p:txBody>
      </p:sp>
      <p:sp>
        <p:nvSpPr>
          <p:cNvPr id="121" name="Shape 12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122" name="Shape 122"/>
          <p:cNvSpPr txBox="1">
            <a:spLocks noGrp="1"/>
          </p:cNvSpPr>
          <p:nvPr>
            <p:ph type="body" idx="1"/>
          </p:nvPr>
        </p:nvSpPr>
        <p:spPr>
          <a:xfrm>
            <a:off x="685800" y="4343400"/>
            <a:ext cx="5486400" cy="4114800"/>
          </a:xfrm>
          <a:prstGeom prst="rect">
            <a:avLst/>
          </a:prstGeom>
          <a:noFill/>
          <a:ln>
            <a:noFill/>
          </a:ln>
        </p:spPr>
        <p:txBody>
          <a:bodyPr wrap="square" lIns="91425" tIns="45700" rIns="91425" bIns="45700" anchor="t" anchorCtr="0">
            <a:noAutofit/>
          </a:bodyPr>
          <a:lstStyle/>
          <a:p>
            <a:pPr marL="0" marR="0" lvl="0" indent="0" algn="l" rtl="0">
              <a:spcBef>
                <a:spcPts val="0"/>
              </a:spcBef>
              <a:buSzPct val="25000"/>
              <a:buNone/>
            </a:pPr>
            <a:endParaRPr sz="1800" b="0" i="0" u="none" strike="noStrike" cap="none"/>
          </a:p>
        </p:txBody>
      </p:sp>
    </p:spTree>
    <p:extLst>
      <p:ext uri="{BB962C8B-B14F-4D97-AF65-F5344CB8AC3E}">
        <p14:creationId xmlns:p14="http://schemas.microsoft.com/office/powerpoint/2010/main" val="190271931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7"/>
        <p:cNvGrpSpPr/>
        <p:nvPr/>
      </p:nvGrpSpPr>
      <p:grpSpPr>
        <a:xfrm>
          <a:off x="0" y="0"/>
          <a:ext cx="0" cy="0"/>
          <a:chOff x="0" y="0"/>
          <a:chExt cx="0" cy="0"/>
        </a:xfrm>
      </p:grpSpPr>
      <p:sp>
        <p:nvSpPr>
          <p:cNvPr id="128" name="Shape 128"/>
          <p:cNvSpPr txBox="1">
            <a:spLocks noGrp="1"/>
          </p:cNvSpPr>
          <p:nvPr>
            <p:ph type="sldNum" idx="12"/>
          </p:nvPr>
        </p:nvSpPr>
        <p:spPr>
          <a:xfrm>
            <a:off x="3884613" y="8685213"/>
            <a:ext cx="2971800" cy="457200"/>
          </a:xfrm>
          <a:prstGeom prst="rect">
            <a:avLst/>
          </a:prstGeom>
          <a:noFill/>
          <a:ln>
            <a:noFill/>
          </a:ln>
        </p:spPr>
        <p:txBody>
          <a:bodyPr wrap="square" lIns="91425" tIns="45700" rIns="91425" bIns="45700" anchor="b" anchorCtr="0">
            <a:noAutofit/>
          </a:bodyPr>
          <a:lstStyle/>
          <a:p>
            <a:pPr marL="0" marR="0" lvl="0" indent="0" algn="r" rtl="0">
              <a:spcBef>
                <a:spcPts val="0"/>
              </a:spcBef>
              <a:buSzPct val="25000"/>
              <a:buNone/>
            </a:pPr>
            <a:r>
              <a:rPr lang="en-US"/>
              <a:t> </a:t>
            </a:r>
          </a:p>
        </p:txBody>
      </p:sp>
      <p:sp>
        <p:nvSpPr>
          <p:cNvPr id="129" name="Shape 12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130" name="Shape 130"/>
          <p:cNvSpPr txBox="1">
            <a:spLocks noGrp="1"/>
          </p:cNvSpPr>
          <p:nvPr>
            <p:ph type="body" idx="1"/>
          </p:nvPr>
        </p:nvSpPr>
        <p:spPr>
          <a:xfrm>
            <a:off x="685800" y="4343400"/>
            <a:ext cx="5486400" cy="4114800"/>
          </a:xfrm>
          <a:prstGeom prst="rect">
            <a:avLst/>
          </a:prstGeom>
          <a:noFill/>
          <a:ln>
            <a:noFill/>
          </a:ln>
        </p:spPr>
        <p:txBody>
          <a:bodyPr wrap="square" lIns="91425" tIns="45700" rIns="91425" bIns="45700" anchor="t" anchorCtr="0">
            <a:noAutofit/>
          </a:bodyPr>
          <a:lstStyle/>
          <a:p>
            <a:pPr marL="0" marR="0" lvl="0" indent="0" algn="l" rtl="0">
              <a:spcBef>
                <a:spcPts val="0"/>
              </a:spcBef>
              <a:buSzPct val="25000"/>
              <a:buNone/>
            </a:pPr>
            <a:endParaRPr sz="1800" b="0" i="0" u="none" strike="noStrike" cap="none"/>
          </a:p>
        </p:txBody>
      </p:sp>
    </p:spTree>
    <p:extLst>
      <p:ext uri="{BB962C8B-B14F-4D97-AF65-F5344CB8AC3E}">
        <p14:creationId xmlns:p14="http://schemas.microsoft.com/office/powerpoint/2010/main" val="161596894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5"/>
        <p:cNvGrpSpPr/>
        <p:nvPr/>
      </p:nvGrpSpPr>
      <p:grpSpPr>
        <a:xfrm>
          <a:off x="0" y="0"/>
          <a:ext cx="0" cy="0"/>
          <a:chOff x="0" y="0"/>
          <a:chExt cx="0" cy="0"/>
        </a:xfrm>
      </p:grpSpPr>
      <p:sp>
        <p:nvSpPr>
          <p:cNvPr id="136" name="Shape 136"/>
          <p:cNvSpPr txBox="1">
            <a:spLocks noGrp="1"/>
          </p:cNvSpPr>
          <p:nvPr>
            <p:ph type="sldNum" idx="12"/>
          </p:nvPr>
        </p:nvSpPr>
        <p:spPr>
          <a:xfrm>
            <a:off x="3884613" y="8685213"/>
            <a:ext cx="2971800" cy="457200"/>
          </a:xfrm>
          <a:prstGeom prst="rect">
            <a:avLst/>
          </a:prstGeom>
          <a:noFill/>
          <a:ln>
            <a:noFill/>
          </a:ln>
        </p:spPr>
        <p:txBody>
          <a:bodyPr wrap="square" lIns="91425" tIns="45700" rIns="91425" bIns="45700" anchor="b" anchorCtr="0">
            <a:noAutofit/>
          </a:bodyPr>
          <a:lstStyle/>
          <a:p>
            <a:pPr marL="0" marR="0" lvl="0" indent="0" algn="r" rtl="0">
              <a:spcBef>
                <a:spcPts val="0"/>
              </a:spcBef>
              <a:buSzPct val="25000"/>
              <a:buNone/>
            </a:pPr>
            <a:r>
              <a:rPr lang="en-US"/>
              <a:t> </a:t>
            </a:r>
          </a:p>
        </p:txBody>
      </p:sp>
      <p:sp>
        <p:nvSpPr>
          <p:cNvPr id="137" name="Shape 13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138" name="Shape 138"/>
          <p:cNvSpPr txBox="1">
            <a:spLocks noGrp="1"/>
          </p:cNvSpPr>
          <p:nvPr>
            <p:ph type="body" idx="1"/>
          </p:nvPr>
        </p:nvSpPr>
        <p:spPr>
          <a:xfrm>
            <a:off x="685800" y="4343400"/>
            <a:ext cx="5486400" cy="4114800"/>
          </a:xfrm>
          <a:prstGeom prst="rect">
            <a:avLst/>
          </a:prstGeom>
          <a:noFill/>
          <a:ln>
            <a:noFill/>
          </a:ln>
        </p:spPr>
        <p:txBody>
          <a:bodyPr wrap="square" lIns="91425" tIns="45700" rIns="91425" bIns="45700" anchor="t" anchorCtr="0">
            <a:noAutofit/>
          </a:bodyPr>
          <a:lstStyle/>
          <a:p>
            <a:pPr marL="0" marR="0" lvl="0" indent="0" algn="l" rtl="0">
              <a:spcBef>
                <a:spcPts val="0"/>
              </a:spcBef>
              <a:buSzPct val="25000"/>
              <a:buNone/>
            </a:pPr>
            <a:endParaRPr sz="1800" b="0" i="0" u="none" strike="noStrike" cap="none"/>
          </a:p>
        </p:txBody>
      </p:sp>
    </p:spTree>
    <p:extLst>
      <p:ext uri="{BB962C8B-B14F-4D97-AF65-F5344CB8AC3E}">
        <p14:creationId xmlns:p14="http://schemas.microsoft.com/office/powerpoint/2010/main" val="72320290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3"/>
        <p:cNvGrpSpPr/>
        <p:nvPr/>
      </p:nvGrpSpPr>
      <p:grpSpPr>
        <a:xfrm>
          <a:off x="0" y="0"/>
          <a:ext cx="0" cy="0"/>
          <a:chOff x="0" y="0"/>
          <a:chExt cx="0" cy="0"/>
        </a:xfrm>
      </p:grpSpPr>
      <p:sp>
        <p:nvSpPr>
          <p:cNvPr id="144" name="Shape 144"/>
          <p:cNvSpPr txBox="1">
            <a:spLocks noGrp="1"/>
          </p:cNvSpPr>
          <p:nvPr>
            <p:ph type="sldNum" idx="12"/>
          </p:nvPr>
        </p:nvSpPr>
        <p:spPr>
          <a:xfrm>
            <a:off x="3884613" y="8685213"/>
            <a:ext cx="2971800" cy="457200"/>
          </a:xfrm>
          <a:prstGeom prst="rect">
            <a:avLst/>
          </a:prstGeom>
          <a:noFill/>
          <a:ln>
            <a:noFill/>
          </a:ln>
        </p:spPr>
        <p:txBody>
          <a:bodyPr wrap="square" lIns="91425" tIns="45700" rIns="91425" bIns="45700" anchor="b" anchorCtr="0">
            <a:noAutofit/>
          </a:bodyPr>
          <a:lstStyle/>
          <a:p>
            <a:pPr marL="0" marR="0" lvl="0" indent="0" algn="r" rtl="0">
              <a:spcBef>
                <a:spcPts val="0"/>
              </a:spcBef>
              <a:buSzPct val="25000"/>
              <a:buNone/>
            </a:pPr>
            <a:r>
              <a:rPr lang="en-US"/>
              <a:t> </a:t>
            </a:r>
          </a:p>
        </p:txBody>
      </p:sp>
      <p:sp>
        <p:nvSpPr>
          <p:cNvPr id="145" name="Shape 14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146" name="Shape 146"/>
          <p:cNvSpPr txBox="1">
            <a:spLocks noGrp="1"/>
          </p:cNvSpPr>
          <p:nvPr>
            <p:ph type="body" idx="1"/>
          </p:nvPr>
        </p:nvSpPr>
        <p:spPr>
          <a:xfrm>
            <a:off x="685800" y="4343400"/>
            <a:ext cx="5486400" cy="4114800"/>
          </a:xfrm>
          <a:prstGeom prst="rect">
            <a:avLst/>
          </a:prstGeom>
          <a:noFill/>
          <a:ln>
            <a:noFill/>
          </a:ln>
        </p:spPr>
        <p:txBody>
          <a:bodyPr wrap="square" lIns="91425" tIns="45700" rIns="91425" bIns="45700" anchor="t" anchorCtr="0">
            <a:noAutofit/>
          </a:bodyPr>
          <a:lstStyle/>
          <a:p>
            <a:pPr marL="0" marR="0" lvl="0" indent="0" algn="l" rtl="0">
              <a:spcBef>
                <a:spcPts val="0"/>
              </a:spcBef>
              <a:buSzPct val="25000"/>
              <a:buNone/>
            </a:pPr>
            <a:endParaRPr sz="1800" b="0" i="0" u="none" strike="noStrike" cap="none"/>
          </a:p>
        </p:txBody>
      </p:sp>
    </p:spTree>
    <p:extLst>
      <p:ext uri="{BB962C8B-B14F-4D97-AF65-F5344CB8AC3E}">
        <p14:creationId xmlns:p14="http://schemas.microsoft.com/office/powerpoint/2010/main" val="63935422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1"/>
        <p:cNvGrpSpPr/>
        <p:nvPr/>
      </p:nvGrpSpPr>
      <p:grpSpPr>
        <a:xfrm>
          <a:off x="0" y="0"/>
          <a:ext cx="0" cy="0"/>
          <a:chOff x="0" y="0"/>
          <a:chExt cx="0" cy="0"/>
        </a:xfrm>
      </p:grpSpPr>
      <p:sp>
        <p:nvSpPr>
          <p:cNvPr id="152" name="Shape 152"/>
          <p:cNvSpPr txBox="1">
            <a:spLocks noGrp="1"/>
          </p:cNvSpPr>
          <p:nvPr>
            <p:ph type="sldNum" idx="12"/>
          </p:nvPr>
        </p:nvSpPr>
        <p:spPr>
          <a:xfrm>
            <a:off x="3884613" y="8685213"/>
            <a:ext cx="2971800" cy="457200"/>
          </a:xfrm>
          <a:prstGeom prst="rect">
            <a:avLst/>
          </a:prstGeom>
          <a:noFill/>
          <a:ln>
            <a:noFill/>
          </a:ln>
        </p:spPr>
        <p:txBody>
          <a:bodyPr wrap="square" lIns="91425" tIns="45700" rIns="91425" bIns="45700" anchor="b" anchorCtr="0">
            <a:noAutofit/>
          </a:bodyPr>
          <a:lstStyle/>
          <a:p>
            <a:pPr marL="0" marR="0" lvl="0" indent="0" algn="r" rtl="0">
              <a:spcBef>
                <a:spcPts val="0"/>
              </a:spcBef>
              <a:buSzPct val="25000"/>
              <a:buNone/>
            </a:pPr>
            <a:r>
              <a:rPr lang="en-US"/>
              <a:t> </a:t>
            </a:r>
          </a:p>
        </p:txBody>
      </p:sp>
      <p:sp>
        <p:nvSpPr>
          <p:cNvPr id="153" name="Shape 15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154" name="Shape 154"/>
          <p:cNvSpPr txBox="1">
            <a:spLocks noGrp="1"/>
          </p:cNvSpPr>
          <p:nvPr>
            <p:ph type="body" idx="1"/>
          </p:nvPr>
        </p:nvSpPr>
        <p:spPr>
          <a:xfrm>
            <a:off x="685800" y="4343400"/>
            <a:ext cx="5486400" cy="4114800"/>
          </a:xfrm>
          <a:prstGeom prst="rect">
            <a:avLst/>
          </a:prstGeom>
          <a:noFill/>
          <a:ln>
            <a:noFill/>
          </a:ln>
        </p:spPr>
        <p:txBody>
          <a:bodyPr wrap="square" lIns="91425" tIns="45700" rIns="91425" bIns="45700" anchor="t" anchorCtr="0">
            <a:noAutofit/>
          </a:bodyPr>
          <a:lstStyle/>
          <a:p>
            <a:pPr marL="0" marR="0" lvl="0" indent="0" algn="l" rtl="0">
              <a:spcBef>
                <a:spcPts val="0"/>
              </a:spcBef>
              <a:buSzPct val="25000"/>
              <a:buNone/>
            </a:pPr>
            <a:endParaRPr sz="1800" b="0" i="0" u="none" strike="noStrike" cap="none"/>
          </a:p>
        </p:txBody>
      </p:sp>
    </p:spTree>
    <p:extLst>
      <p:ext uri="{BB962C8B-B14F-4D97-AF65-F5344CB8AC3E}">
        <p14:creationId xmlns:p14="http://schemas.microsoft.com/office/powerpoint/2010/main" val="400503695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9"/>
        <p:cNvGrpSpPr/>
        <p:nvPr/>
      </p:nvGrpSpPr>
      <p:grpSpPr>
        <a:xfrm>
          <a:off x="0" y="0"/>
          <a:ext cx="0" cy="0"/>
          <a:chOff x="0" y="0"/>
          <a:chExt cx="0" cy="0"/>
        </a:xfrm>
      </p:grpSpPr>
      <p:sp>
        <p:nvSpPr>
          <p:cNvPr id="160" name="Shape 160"/>
          <p:cNvSpPr txBox="1">
            <a:spLocks noGrp="1"/>
          </p:cNvSpPr>
          <p:nvPr>
            <p:ph type="sldNum" idx="12"/>
          </p:nvPr>
        </p:nvSpPr>
        <p:spPr>
          <a:xfrm>
            <a:off x="3884613" y="8685213"/>
            <a:ext cx="2971800" cy="457200"/>
          </a:xfrm>
          <a:prstGeom prst="rect">
            <a:avLst/>
          </a:prstGeom>
          <a:noFill/>
          <a:ln>
            <a:noFill/>
          </a:ln>
        </p:spPr>
        <p:txBody>
          <a:bodyPr wrap="square" lIns="91425" tIns="45700" rIns="91425" bIns="45700" anchor="b" anchorCtr="0">
            <a:noAutofit/>
          </a:bodyPr>
          <a:lstStyle/>
          <a:p>
            <a:pPr marL="0" marR="0" lvl="0" indent="0" algn="r" rtl="0">
              <a:spcBef>
                <a:spcPts val="0"/>
              </a:spcBef>
              <a:buSzPct val="25000"/>
              <a:buNone/>
            </a:pPr>
            <a:r>
              <a:rPr lang="en-US"/>
              <a:t> </a:t>
            </a:r>
          </a:p>
        </p:txBody>
      </p:sp>
      <p:sp>
        <p:nvSpPr>
          <p:cNvPr id="161" name="Shape 16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162" name="Shape 162"/>
          <p:cNvSpPr txBox="1">
            <a:spLocks noGrp="1"/>
          </p:cNvSpPr>
          <p:nvPr>
            <p:ph type="body" idx="1"/>
          </p:nvPr>
        </p:nvSpPr>
        <p:spPr>
          <a:xfrm>
            <a:off x="685800" y="4343400"/>
            <a:ext cx="5486400" cy="4114800"/>
          </a:xfrm>
          <a:prstGeom prst="rect">
            <a:avLst/>
          </a:prstGeom>
          <a:noFill/>
          <a:ln>
            <a:noFill/>
          </a:ln>
        </p:spPr>
        <p:txBody>
          <a:bodyPr wrap="square" lIns="91425" tIns="45700" rIns="91425" bIns="45700" anchor="t" anchorCtr="0">
            <a:noAutofit/>
          </a:bodyPr>
          <a:lstStyle/>
          <a:p>
            <a:pPr marL="0" marR="0" lvl="0" indent="0" algn="l" rtl="0">
              <a:spcBef>
                <a:spcPts val="0"/>
              </a:spcBef>
              <a:buSzPct val="25000"/>
              <a:buNone/>
            </a:pPr>
            <a:endParaRPr sz="1800" b="0" i="0" u="none" strike="noStrike" cap="none"/>
          </a:p>
        </p:txBody>
      </p:sp>
    </p:spTree>
    <p:extLst>
      <p:ext uri="{BB962C8B-B14F-4D97-AF65-F5344CB8AC3E}">
        <p14:creationId xmlns:p14="http://schemas.microsoft.com/office/powerpoint/2010/main" val="157194190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6"/>
        <p:cNvGrpSpPr/>
        <p:nvPr/>
      </p:nvGrpSpPr>
      <p:grpSpPr>
        <a:xfrm>
          <a:off x="0" y="0"/>
          <a:ext cx="0" cy="0"/>
          <a:chOff x="0" y="0"/>
          <a:chExt cx="0" cy="0"/>
        </a:xfrm>
      </p:grpSpPr>
      <p:sp>
        <p:nvSpPr>
          <p:cNvPr id="167" name="Shape 167"/>
          <p:cNvSpPr txBox="1">
            <a:spLocks noGrp="1"/>
          </p:cNvSpPr>
          <p:nvPr>
            <p:ph type="sldNum" idx="12"/>
          </p:nvPr>
        </p:nvSpPr>
        <p:spPr>
          <a:xfrm>
            <a:off x="3884613" y="8685213"/>
            <a:ext cx="2971800" cy="457200"/>
          </a:xfrm>
          <a:prstGeom prst="rect">
            <a:avLst/>
          </a:prstGeom>
          <a:noFill/>
          <a:ln>
            <a:noFill/>
          </a:ln>
        </p:spPr>
        <p:txBody>
          <a:bodyPr wrap="square" lIns="91425" tIns="45700" rIns="91425" bIns="45700" anchor="b" anchorCtr="0">
            <a:noAutofit/>
          </a:bodyPr>
          <a:lstStyle/>
          <a:p>
            <a:pPr marL="0" marR="0" lvl="0" indent="0" algn="r" rtl="0">
              <a:spcBef>
                <a:spcPts val="0"/>
              </a:spcBef>
              <a:buSzPct val="25000"/>
              <a:buNone/>
            </a:pPr>
            <a:r>
              <a:rPr lang="en-US"/>
              <a:t> </a:t>
            </a:r>
          </a:p>
        </p:txBody>
      </p:sp>
      <p:sp>
        <p:nvSpPr>
          <p:cNvPr id="168" name="Shape 16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169" name="Shape 169"/>
          <p:cNvSpPr txBox="1">
            <a:spLocks noGrp="1"/>
          </p:cNvSpPr>
          <p:nvPr>
            <p:ph type="body" idx="1"/>
          </p:nvPr>
        </p:nvSpPr>
        <p:spPr>
          <a:xfrm>
            <a:off x="685800" y="4343400"/>
            <a:ext cx="5486400" cy="4114800"/>
          </a:xfrm>
          <a:prstGeom prst="rect">
            <a:avLst/>
          </a:prstGeom>
          <a:noFill/>
          <a:ln>
            <a:noFill/>
          </a:ln>
        </p:spPr>
        <p:txBody>
          <a:bodyPr wrap="square" lIns="91425" tIns="45700" rIns="91425" bIns="45700" anchor="t" anchorCtr="0">
            <a:noAutofit/>
          </a:bodyPr>
          <a:lstStyle/>
          <a:p>
            <a:pPr marL="0" marR="0" lvl="0" indent="0" algn="l" rtl="0">
              <a:spcBef>
                <a:spcPts val="0"/>
              </a:spcBef>
              <a:buSzPct val="25000"/>
              <a:buNone/>
            </a:pPr>
            <a:endParaRPr sz="1800" b="0" i="0" u="none" strike="noStrike" cap="none"/>
          </a:p>
        </p:txBody>
      </p:sp>
    </p:spTree>
    <p:extLst>
      <p:ext uri="{BB962C8B-B14F-4D97-AF65-F5344CB8AC3E}">
        <p14:creationId xmlns:p14="http://schemas.microsoft.com/office/powerpoint/2010/main" val="5610448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cSld name="Title Slide">
    <p:bg>
      <p:bgPr>
        <a:gradFill>
          <a:gsLst>
            <a:gs pos="0">
              <a:srgbClr val="272727"/>
            </a:gs>
            <a:gs pos="30000">
              <a:srgbClr val="2F2F2F"/>
            </a:gs>
            <a:gs pos="100000">
              <a:srgbClr val="939393"/>
            </a:gs>
          </a:gsLst>
          <a:lin ang="13000000" scaled="0"/>
        </a:gradFill>
        <a:effectLst/>
      </p:bgPr>
    </p:bg>
    <p:spTree>
      <p:nvGrpSpPr>
        <p:cNvPr id="1" name="Shape 17"/>
        <p:cNvGrpSpPr/>
        <p:nvPr/>
      </p:nvGrpSpPr>
      <p:grpSpPr>
        <a:xfrm>
          <a:off x="0" y="0"/>
          <a:ext cx="0" cy="0"/>
          <a:chOff x="0" y="0"/>
          <a:chExt cx="0" cy="0"/>
        </a:xfrm>
      </p:grpSpPr>
      <p:sp>
        <p:nvSpPr>
          <p:cNvPr id="18" name="Shape 18"/>
          <p:cNvSpPr/>
          <p:nvPr/>
        </p:nvSpPr>
        <p:spPr>
          <a:xfrm>
            <a:off x="0" y="4752126"/>
            <a:ext cx="9144000" cy="2112962"/>
          </a:xfrm>
          <a:custGeom>
            <a:avLst/>
            <a:gdLst/>
            <a:ahLst/>
            <a:cxnLst/>
            <a:rect l="0" t="0" r="0" b="0"/>
            <a:pathLst>
              <a:path w="5760" h="1331" extrusionOk="0">
                <a:moveTo>
                  <a:pt x="0" y="1066"/>
                </a:moveTo>
                <a:lnTo>
                  <a:pt x="0" y="1331"/>
                </a:lnTo>
                <a:lnTo>
                  <a:pt x="5760" y="1331"/>
                </a:lnTo>
                <a:lnTo>
                  <a:pt x="5760" y="0"/>
                </a:lnTo>
                <a:cubicBezTo>
                  <a:pt x="3220" y="1206"/>
                  <a:pt x="2250" y="1146"/>
                  <a:pt x="0" y="1066"/>
                </a:cubicBezTo>
                <a:close/>
              </a:path>
            </a:pathLst>
          </a:custGeom>
          <a:solidFill>
            <a:srgbClr val="7B7B7B">
              <a:alpha val="44705"/>
            </a:srgbClr>
          </a:solidFill>
          <a:ln>
            <a:noFill/>
          </a:ln>
        </p:spPr>
        <p:txBody>
          <a:bodyPr wrap="square" lIns="91425" tIns="45700" rIns="91425" bIns="45700" anchor="t" anchorCtr="0">
            <a:noAutofit/>
          </a:bodyPr>
          <a:lstStyle/>
          <a:p>
            <a:pPr marL="0" marR="0" lvl="0" indent="0" algn="l" rtl="0">
              <a:spcBef>
                <a:spcPts val="0"/>
              </a:spcBef>
              <a:buNone/>
            </a:pPr>
            <a:endParaRPr sz="1800" b="0" i="0" u="none" strike="noStrike" cap="none">
              <a:solidFill>
                <a:schemeClr val="lt1"/>
              </a:solidFill>
              <a:latin typeface="Arial"/>
              <a:ea typeface="Arial"/>
              <a:cs typeface="Arial"/>
              <a:sym typeface="Arial"/>
            </a:endParaRPr>
          </a:p>
        </p:txBody>
      </p:sp>
      <p:sp>
        <p:nvSpPr>
          <p:cNvPr id="19" name="Shape 19"/>
          <p:cNvSpPr/>
          <p:nvPr/>
        </p:nvSpPr>
        <p:spPr>
          <a:xfrm>
            <a:off x="6105525" y="0"/>
            <a:ext cx="3038475" cy="6858000"/>
          </a:xfrm>
          <a:custGeom>
            <a:avLst/>
            <a:gdLst/>
            <a:ahLst/>
            <a:cxnLst/>
            <a:rect l="0" t="0" r="0" b="0"/>
            <a:pathLst>
              <a:path w="1914" h="4329" extrusionOk="0">
                <a:moveTo>
                  <a:pt x="1914" y="9"/>
                </a:moveTo>
                <a:lnTo>
                  <a:pt x="1914" y="4329"/>
                </a:lnTo>
                <a:lnTo>
                  <a:pt x="204" y="4327"/>
                </a:lnTo>
                <a:cubicBezTo>
                  <a:pt x="1288" y="3574"/>
                  <a:pt x="1608" y="1590"/>
                  <a:pt x="0" y="0"/>
                </a:cubicBezTo>
                <a:lnTo>
                  <a:pt x="1914" y="9"/>
                </a:lnTo>
                <a:close/>
              </a:path>
            </a:pathLst>
          </a:custGeom>
          <a:solidFill>
            <a:srgbClr val="595959">
              <a:alpha val="40000"/>
            </a:srgbClr>
          </a:solidFill>
          <a:ln>
            <a:noFill/>
          </a:ln>
        </p:spPr>
        <p:txBody>
          <a:bodyPr wrap="square" lIns="91425" tIns="45700" rIns="91425" bIns="45700" anchor="t" anchorCtr="0">
            <a:noAutofit/>
          </a:bodyPr>
          <a:lstStyle/>
          <a:p>
            <a:pPr marL="0" marR="0" lvl="0" indent="0" algn="l" rtl="0">
              <a:spcBef>
                <a:spcPts val="0"/>
              </a:spcBef>
              <a:buNone/>
            </a:pPr>
            <a:endParaRPr sz="1800" b="0" i="0" u="none" strike="noStrike" cap="none">
              <a:solidFill>
                <a:schemeClr val="lt1"/>
              </a:solidFill>
              <a:latin typeface="Arial"/>
              <a:ea typeface="Arial"/>
              <a:cs typeface="Arial"/>
              <a:sym typeface="Arial"/>
            </a:endParaRPr>
          </a:p>
        </p:txBody>
      </p:sp>
      <p:sp>
        <p:nvSpPr>
          <p:cNvPr id="20" name="Shape 20"/>
          <p:cNvSpPr txBox="1">
            <a:spLocks noGrp="1"/>
          </p:cNvSpPr>
          <p:nvPr>
            <p:ph type="ctrTitle"/>
          </p:nvPr>
        </p:nvSpPr>
        <p:spPr>
          <a:xfrm>
            <a:off x="429064" y="3337560"/>
            <a:ext cx="6480048" cy="2301240"/>
          </a:xfrm>
          <a:prstGeom prst="rect">
            <a:avLst/>
          </a:prstGeom>
          <a:noFill/>
          <a:ln>
            <a:noFill/>
          </a:ln>
        </p:spPr>
        <p:txBody>
          <a:bodyPr wrap="square" lIns="91425" tIns="91425" rIns="91425" bIns="91425" anchor="t" anchorCtr="0"/>
          <a:lstStyle>
            <a:lvl1pPr marL="0" marR="0" lvl="0" indent="0" algn="r" rtl="0">
              <a:spcBef>
                <a:spcPts val="0"/>
              </a:spcBef>
              <a:buClr>
                <a:srgbClr val="B7E5F4"/>
              </a:buClr>
              <a:buFont typeface="Source Sans Pro"/>
              <a:buNone/>
              <a:defRPr/>
            </a:lvl1pPr>
            <a:lvl2pPr marL="0" marR="0" lvl="1" indent="0" algn="l" rtl="0">
              <a:spcBef>
                <a:spcPts val="0"/>
              </a:spcBef>
              <a:defRPr/>
            </a:lvl2pPr>
            <a:lvl3pPr marL="0" marR="0" lvl="2" indent="0" algn="l" rtl="0">
              <a:spcBef>
                <a:spcPts val="0"/>
              </a:spcBef>
              <a:defRPr/>
            </a:lvl3pPr>
            <a:lvl4pPr marL="0" marR="0" lvl="3" indent="0" algn="l" rtl="0">
              <a:spcBef>
                <a:spcPts val="0"/>
              </a:spcBef>
              <a:defRPr/>
            </a:lvl4pPr>
            <a:lvl5pPr marL="0" marR="0" lvl="4" indent="0" algn="l" rtl="0">
              <a:spcBef>
                <a:spcPts val="0"/>
              </a:spcBef>
              <a:defRPr/>
            </a:lvl5pPr>
            <a:lvl6pPr marL="0" marR="0" lvl="5" indent="0" algn="l" rtl="0">
              <a:spcBef>
                <a:spcPts val="0"/>
              </a:spcBef>
              <a:defRPr/>
            </a:lvl6pPr>
            <a:lvl7pPr marL="0" marR="0" lvl="6" indent="0" algn="l" rtl="0">
              <a:spcBef>
                <a:spcPts val="0"/>
              </a:spcBef>
              <a:defRPr/>
            </a:lvl7pPr>
            <a:lvl8pPr marL="0" marR="0" lvl="7" indent="0" algn="l" rtl="0">
              <a:spcBef>
                <a:spcPts val="0"/>
              </a:spcBef>
              <a:defRPr/>
            </a:lvl8pPr>
            <a:lvl9pPr marL="0" marR="0" lvl="8" indent="0" algn="l" rtl="0">
              <a:spcBef>
                <a:spcPts val="0"/>
              </a:spcBef>
              <a:defRPr/>
            </a:lvl9pPr>
          </a:lstStyle>
          <a:p>
            <a:endParaRPr/>
          </a:p>
        </p:txBody>
      </p:sp>
      <p:sp>
        <p:nvSpPr>
          <p:cNvPr id="21" name="Shape 21"/>
          <p:cNvSpPr txBox="1">
            <a:spLocks noGrp="1"/>
          </p:cNvSpPr>
          <p:nvPr>
            <p:ph type="subTitle" idx="1"/>
          </p:nvPr>
        </p:nvSpPr>
        <p:spPr>
          <a:xfrm>
            <a:off x="433050" y="1544812"/>
            <a:ext cx="6480048" cy="1752600"/>
          </a:xfrm>
          <a:prstGeom prst="rect">
            <a:avLst/>
          </a:prstGeom>
          <a:noFill/>
          <a:ln>
            <a:noFill/>
          </a:ln>
        </p:spPr>
        <p:txBody>
          <a:bodyPr wrap="square" lIns="91425" tIns="91425" rIns="91425" bIns="91425" anchor="b" anchorCtr="0"/>
          <a:lstStyle>
            <a:lvl1pPr marL="0" marR="0" lvl="0" indent="0" algn="r" rtl="0">
              <a:spcBef>
                <a:spcPts val="400"/>
              </a:spcBef>
              <a:buClr>
                <a:schemeClr val="accent1"/>
              </a:buClr>
              <a:buFont typeface="Arial"/>
              <a:buNone/>
              <a:defRPr/>
            </a:lvl1pPr>
            <a:lvl2pPr marL="457200" marR="0" lvl="1" indent="0" algn="ctr" rtl="0">
              <a:spcBef>
                <a:spcPts val="520"/>
              </a:spcBef>
              <a:buClr>
                <a:schemeClr val="accent1"/>
              </a:buClr>
              <a:buFont typeface="Arial"/>
              <a:buNone/>
              <a:defRPr/>
            </a:lvl2pPr>
            <a:lvl3pPr marL="914400" marR="0" lvl="2" indent="0" algn="ctr" rtl="0">
              <a:spcBef>
                <a:spcPts val="480"/>
              </a:spcBef>
              <a:buClr>
                <a:schemeClr val="accent2"/>
              </a:buClr>
              <a:buFont typeface="Arial"/>
              <a:buNone/>
              <a:defRPr/>
            </a:lvl3pPr>
            <a:lvl4pPr marL="1371600" marR="0" lvl="3" indent="0" algn="ctr" rtl="0">
              <a:spcBef>
                <a:spcPts val="400"/>
              </a:spcBef>
              <a:buClr>
                <a:schemeClr val="accent3"/>
              </a:buClr>
              <a:buFont typeface="Arial"/>
              <a:buNone/>
              <a:defRPr/>
            </a:lvl4pPr>
            <a:lvl5pPr marL="1828800" marR="0" lvl="4" indent="0" algn="ctr" rtl="0">
              <a:spcBef>
                <a:spcPts val="400"/>
              </a:spcBef>
              <a:buClr>
                <a:schemeClr val="accent4"/>
              </a:buClr>
              <a:buFont typeface="Arial"/>
              <a:buNone/>
              <a:defRPr/>
            </a:lvl5pPr>
            <a:lvl6pPr marL="2286000" marR="0" lvl="5" indent="0" algn="ctr" rtl="0">
              <a:spcBef>
                <a:spcPts val="400"/>
              </a:spcBef>
              <a:buClr>
                <a:schemeClr val="accent5"/>
              </a:buClr>
              <a:buFont typeface="Arial"/>
              <a:buNone/>
              <a:defRPr/>
            </a:lvl6pPr>
            <a:lvl7pPr marL="2743200" marR="0" lvl="6" indent="0" algn="ctr" rtl="0">
              <a:spcBef>
                <a:spcPts val="360"/>
              </a:spcBef>
              <a:buClr>
                <a:schemeClr val="accent6"/>
              </a:buClr>
              <a:buFont typeface="Arial"/>
              <a:buNone/>
              <a:defRPr/>
            </a:lvl7pPr>
            <a:lvl8pPr marL="3200400" marR="0" lvl="7" indent="0" algn="ctr" rtl="0">
              <a:spcBef>
                <a:spcPts val="320"/>
              </a:spcBef>
              <a:buClr>
                <a:schemeClr val="accent6"/>
              </a:buClr>
              <a:buFont typeface="Arial"/>
              <a:buNone/>
              <a:defRPr/>
            </a:lvl8pPr>
            <a:lvl9pPr marL="3657600" marR="0" lvl="8" indent="0" algn="ctr" rtl="0">
              <a:spcBef>
                <a:spcPts val="320"/>
              </a:spcBef>
              <a:buClr>
                <a:schemeClr val="accent6"/>
              </a:buClr>
              <a:buFont typeface="Arial"/>
              <a:buNone/>
              <a:defRPr/>
            </a:lvl9pPr>
          </a:lstStyle>
          <a:p>
            <a:endParaRPr/>
          </a:p>
        </p:txBody>
      </p:sp>
      <p:sp>
        <p:nvSpPr>
          <p:cNvPr id="22" name="Shape 22"/>
          <p:cNvSpPr txBox="1">
            <a:spLocks noGrp="1"/>
          </p:cNvSpPr>
          <p:nvPr>
            <p:ph type="dt" idx="10"/>
          </p:nvPr>
        </p:nvSpPr>
        <p:spPr>
          <a:xfrm>
            <a:off x="457200" y="6422064"/>
            <a:ext cx="2133600" cy="365125"/>
          </a:xfrm>
          <a:prstGeom prst="rect">
            <a:avLst/>
          </a:prstGeom>
          <a:noFill/>
          <a:ln>
            <a:noFill/>
          </a:ln>
        </p:spPr>
        <p:txBody>
          <a:bodyPr wrap="square" lIns="91425" tIns="91425" rIns="91425" bIns="91425" anchor="b" anchorCtr="0"/>
          <a:lstStyle>
            <a:lvl1pPr marL="0" marR="0" lvl="0" indent="0" algn="l" rtl="0">
              <a:spcBef>
                <a:spcPts val="0"/>
              </a:spcBef>
              <a:defRPr/>
            </a:lvl1pPr>
            <a:lvl2pPr marL="457200" marR="0" lvl="1" indent="0" algn="l" rtl="0">
              <a:spcBef>
                <a:spcPts val="0"/>
              </a:spcBef>
              <a:defRPr/>
            </a:lvl2pPr>
            <a:lvl3pPr marL="914400" marR="0" lvl="2" indent="0" algn="l" rtl="0">
              <a:spcBef>
                <a:spcPts val="0"/>
              </a:spcBef>
              <a:defRPr/>
            </a:lvl3pPr>
            <a:lvl4pPr marL="1371600" marR="0" lvl="3" indent="0" algn="l" rtl="0">
              <a:spcBef>
                <a:spcPts val="0"/>
              </a:spcBef>
              <a:defRPr/>
            </a:lvl4pPr>
            <a:lvl5pPr marL="1828800" marR="0" lvl="4" indent="0" algn="l" rtl="0">
              <a:spcBef>
                <a:spcPts val="0"/>
              </a:spcBef>
              <a:defRPr/>
            </a:lvl5pPr>
            <a:lvl6pPr marL="2286000" marR="0" lvl="5" indent="0" algn="l" rtl="0">
              <a:spcBef>
                <a:spcPts val="0"/>
              </a:spcBef>
              <a:defRPr/>
            </a:lvl6pPr>
            <a:lvl7pPr marL="2743200" marR="0" lvl="6" indent="0" algn="l" rtl="0">
              <a:spcBef>
                <a:spcPts val="0"/>
              </a:spcBef>
              <a:defRPr/>
            </a:lvl7pPr>
            <a:lvl8pPr marL="3200400" marR="0" lvl="7" indent="0" algn="l" rtl="0">
              <a:spcBef>
                <a:spcPts val="0"/>
              </a:spcBef>
              <a:defRPr/>
            </a:lvl8pPr>
            <a:lvl9pPr marL="3657600" marR="0" lvl="8" indent="0" algn="l" rtl="0">
              <a:spcBef>
                <a:spcPts val="0"/>
              </a:spcBef>
              <a:defRPr/>
            </a:lvl9pPr>
          </a:lstStyle>
          <a:p>
            <a:endParaRPr/>
          </a:p>
        </p:txBody>
      </p:sp>
      <p:sp>
        <p:nvSpPr>
          <p:cNvPr id="23" name="Shape 23"/>
          <p:cNvSpPr txBox="1">
            <a:spLocks noGrp="1"/>
          </p:cNvSpPr>
          <p:nvPr>
            <p:ph type="ftr" idx="11"/>
          </p:nvPr>
        </p:nvSpPr>
        <p:spPr>
          <a:xfrm>
            <a:off x="3124200" y="6422064"/>
            <a:ext cx="2895600" cy="365125"/>
          </a:xfrm>
          <a:prstGeom prst="rect">
            <a:avLst/>
          </a:prstGeom>
          <a:noFill/>
          <a:ln>
            <a:noFill/>
          </a:ln>
        </p:spPr>
        <p:txBody>
          <a:bodyPr wrap="square" lIns="91425" tIns="91425" rIns="91425" bIns="91425" anchor="b" anchorCtr="0"/>
          <a:lstStyle>
            <a:lvl1pPr marL="0" marR="0" lvl="0" indent="0" algn="ctr" rtl="0">
              <a:spcBef>
                <a:spcPts val="0"/>
              </a:spcBef>
              <a:defRPr/>
            </a:lvl1pPr>
            <a:lvl2pPr marL="457200" marR="0" lvl="1" indent="0" algn="l" rtl="0">
              <a:spcBef>
                <a:spcPts val="0"/>
              </a:spcBef>
              <a:defRPr/>
            </a:lvl2pPr>
            <a:lvl3pPr marL="914400" marR="0" lvl="2" indent="0" algn="l" rtl="0">
              <a:spcBef>
                <a:spcPts val="0"/>
              </a:spcBef>
              <a:defRPr/>
            </a:lvl3pPr>
            <a:lvl4pPr marL="1371600" marR="0" lvl="3" indent="0" algn="l" rtl="0">
              <a:spcBef>
                <a:spcPts val="0"/>
              </a:spcBef>
              <a:defRPr/>
            </a:lvl4pPr>
            <a:lvl5pPr marL="1828800" marR="0" lvl="4" indent="0" algn="l" rtl="0">
              <a:spcBef>
                <a:spcPts val="0"/>
              </a:spcBef>
              <a:defRPr/>
            </a:lvl5pPr>
            <a:lvl6pPr marL="2286000" marR="0" lvl="5" indent="0" algn="l" rtl="0">
              <a:spcBef>
                <a:spcPts val="0"/>
              </a:spcBef>
              <a:defRPr/>
            </a:lvl6pPr>
            <a:lvl7pPr marL="2743200" marR="0" lvl="6" indent="0" algn="l" rtl="0">
              <a:spcBef>
                <a:spcPts val="0"/>
              </a:spcBef>
              <a:defRPr/>
            </a:lvl7pPr>
            <a:lvl8pPr marL="3200400" marR="0" lvl="7" indent="0" algn="l" rtl="0">
              <a:spcBef>
                <a:spcPts val="0"/>
              </a:spcBef>
              <a:defRPr/>
            </a:lvl8pPr>
            <a:lvl9pPr marL="3657600" marR="0" lvl="8" indent="0" algn="l" rtl="0">
              <a:spcBef>
                <a:spcPts val="0"/>
              </a:spcBef>
              <a:defRPr/>
            </a:lvl9pPr>
          </a:lstStyle>
          <a:p>
            <a:endParaRPr/>
          </a:p>
        </p:txBody>
      </p:sp>
      <p:sp>
        <p:nvSpPr>
          <p:cNvPr id="24" name="Shape 24"/>
          <p:cNvSpPr txBox="1">
            <a:spLocks noGrp="1"/>
          </p:cNvSpPr>
          <p:nvPr>
            <p:ph type="sldNum" idx="12"/>
          </p:nvPr>
        </p:nvSpPr>
        <p:spPr>
          <a:xfrm>
            <a:off x="8153400" y="6422064"/>
            <a:ext cx="762000" cy="365125"/>
          </a:xfrm>
          <a:prstGeom prst="rect">
            <a:avLst/>
          </a:prstGeom>
          <a:noFill/>
          <a:ln>
            <a:noFill/>
          </a:ln>
        </p:spPr>
        <p:txBody>
          <a:bodyPr wrap="square" lIns="91425" tIns="91425" rIns="91425" bIns="91425" anchor="b" anchorCtr="0">
            <a:noAutofit/>
          </a:bodyPr>
          <a:lstStyle/>
          <a:p>
            <a:pPr marL="0" marR="0" lvl="0" indent="0" algn="r" rtl="0">
              <a:spcBef>
                <a:spcPts val="0"/>
              </a:spcBef>
            </a:pPr>
            <a:endParaRPr/>
          </a:p>
          <a:p>
            <a:pPr marL="457200" marR="0" lvl="1" indent="0" algn="l" rtl="0">
              <a:spcBef>
                <a:spcPts val="0"/>
              </a:spcBef>
            </a:pPr>
            <a:endParaRPr/>
          </a:p>
          <a:p>
            <a:pPr marL="914400" marR="0" lvl="2" indent="0" algn="l" rtl="0">
              <a:spcBef>
                <a:spcPts val="0"/>
              </a:spcBef>
            </a:pPr>
            <a:endParaRPr/>
          </a:p>
          <a:p>
            <a:pPr marL="1371600" marR="0" lvl="3" indent="0" algn="l" rtl="0">
              <a:spcBef>
                <a:spcPts val="0"/>
              </a:spcBef>
            </a:pPr>
            <a:endParaRPr/>
          </a:p>
          <a:p>
            <a:pPr marL="1828800" marR="0" lvl="4" indent="0" algn="l" rtl="0">
              <a:spcBef>
                <a:spcPts val="0"/>
              </a:spcBef>
            </a:pPr>
            <a:endParaRPr/>
          </a:p>
          <a:p>
            <a:pPr marL="2286000" marR="0" lvl="5" indent="0" algn="l" rtl="0">
              <a:spcBef>
                <a:spcPts val="0"/>
              </a:spcBef>
            </a:pPr>
            <a:endParaRPr/>
          </a:p>
          <a:p>
            <a:pPr marL="2743200" marR="0" lvl="6" indent="0" algn="l" rtl="0">
              <a:spcBef>
                <a:spcPts val="0"/>
              </a:spcBef>
            </a:pPr>
            <a:endParaRPr/>
          </a:p>
          <a:p>
            <a:pPr marL="3200400" marR="0" lvl="7" indent="0" algn="l" rtl="0">
              <a:spcBef>
                <a:spcPts val="0"/>
              </a:spcBef>
            </a:pPr>
            <a:endParaRPr/>
          </a:p>
          <a:p>
            <a:pPr marL="3657600" marR="0" lvl="8" indent="0" algn="l" rtl="0">
              <a:spcBef>
                <a:spcPts val="0"/>
              </a:spcBef>
            </a:pPr>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cSld name="Title and Vertical Text">
    <p:spTree>
      <p:nvGrpSpPr>
        <p:cNvPr id="1" name="Shape 78"/>
        <p:cNvGrpSpPr/>
        <p:nvPr/>
      </p:nvGrpSpPr>
      <p:grpSpPr>
        <a:xfrm>
          <a:off x="0" y="0"/>
          <a:ext cx="0" cy="0"/>
          <a:chOff x="0" y="0"/>
          <a:chExt cx="0" cy="0"/>
        </a:xfrm>
      </p:grpSpPr>
      <p:sp>
        <p:nvSpPr>
          <p:cNvPr id="79" name="Shape 79"/>
          <p:cNvSpPr txBox="1">
            <a:spLocks noGrp="1"/>
          </p:cNvSpPr>
          <p:nvPr>
            <p:ph type="title"/>
          </p:nvPr>
        </p:nvSpPr>
        <p:spPr>
          <a:xfrm>
            <a:off x="457200" y="274638"/>
            <a:ext cx="7467600" cy="1143000"/>
          </a:xfrm>
          <a:prstGeom prst="rect">
            <a:avLst/>
          </a:prstGeom>
          <a:noFill/>
          <a:ln>
            <a:noFill/>
          </a:ln>
        </p:spPr>
        <p:txBody>
          <a:bodyPr wrap="square" lIns="91425" tIns="91425" rIns="91425" bIns="91425" anchor="ctr" anchorCtr="0"/>
          <a:lstStyle>
            <a:lvl1pPr lvl="0" algn="l" rtl="0">
              <a:spcBef>
                <a:spcPts val="0"/>
              </a:spcBef>
              <a:buClr>
                <a:schemeClr val="lt1"/>
              </a:buClr>
              <a:buFont typeface="Source Sans Pro"/>
              <a:buNone/>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80" name="Shape 80"/>
          <p:cNvSpPr txBox="1">
            <a:spLocks noGrp="1"/>
          </p:cNvSpPr>
          <p:nvPr>
            <p:ph type="body" idx="1"/>
          </p:nvPr>
        </p:nvSpPr>
        <p:spPr>
          <a:xfrm rot="5400000">
            <a:off x="1928018" y="129381"/>
            <a:ext cx="4525963" cy="7467600"/>
          </a:xfrm>
          <a:prstGeom prst="rect">
            <a:avLst/>
          </a:prstGeom>
          <a:noFill/>
          <a:ln>
            <a:noFill/>
          </a:ln>
        </p:spPr>
        <p:txBody>
          <a:bodyPr wrap="square" lIns="91425" tIns="91425" rIns="91425" bIns="91425" anchor="t" anchorCtr="0"/>
          <a:lstStyle>
            <a:lvl1pPr marL="420624" lvl="0" indent="-242823" algn="l" rtl="0">
              <a:spcBef>
                <a:spcPts val="600"/>
              </a:spcBef>
              <a:buClr>
                <a:schemeClr val="accent1"/>
              </a:buClr>
              <a:buFont typeface="Arial"/>
              <a:buChar char="⦿"/>
              <a:defRPr/>
            </a:lvl1pPr>
            <a:lvl2pPr marL="722376" lvl="1" indent="-129286" algn="l" rtl="0">
              <a:spcBef>
                <a:spcPts val="520"/>
              </a:spcBef>
              <a:buClr>
                <a:schemeClr val="accent1"/>
              </a:buClr>
              <a:buFont typeface="Arial"/>
              <a:buChar char="●"/>
              <a:defRPr/>
            </a:lvl2pPr>
            <a:lvl3pPr marL="1005839" lvl="2" indent="-127000" algn="l" rtl="0">
              <a:spcBef>
                <a:spcPts val="480"/>
              </a:spcBef>
              <a:buClr>
                <a:schemeClr val="accent2"/>
              </a:buClr>
              <a:buFont typeface="Arial"/>
              <a:buChar char="○"/>
              <a:defRPr/>
            </a:lvl3pPr>
            <a:lvl4pPr marL="1280160" lvl="3" indent="-124460" algn="l" rtl="0">
              <a:spcBef>
                <a:spcPts val="400"/>
              </a:spcBef>
              <a:buClr>
                <a:schemeClr val="accent3"/>
              </a:buClr>
              <a:buFont typeface="Arial"/>
              <a:buChar char="●"/>
              <a:defRPr/>
            </a:lvl4pPr>
            <a:lvl5pPr marL="1490472" lvl="4" indent="-68072" algn="l" rtl="0">
              <a:spcBef>
                <a:spcPts val="400"/>
              </a:spcBef>
              <a:buClr>
                <a:schemeClr val="accent4"/>
              </a:buClr>
              <a:buFont typeface="Arial"/>
              <a:buChar char="-"/>
              <a:defRPr/>
            </a:lvl5pPr>
            <a:lvl6pPr marL="1700784" lvl="5" indent="-62483" algn="l" rtl="0">
              <a:spcBef>
                <a:spcPts val="400"/>
              </a:spcBef>
              <a:buClr>
                <a:schemeClr val="accent5"/>
              </a:buClr>
              <a:buFont typeface="Arial"/>
              <a:buChar char="-"/>
              <a:defRPr/>
            </a:lvl6pPr>
            <a:lvl7pPr marL="1920240" lvl="6" indent="-78739" algn="l" rtl="0">
              <a:spcBef>
                <a:spcPts val="360"/>
              </a:spcBef>
              <a:buClr>
                <a:schemeClr val="accent6"/>
              </a:buClr>
              <a:buFont typeface="Arial"/>
              <a:buChar char="•"/>
              <a:defRPr/>
            </a:lvl7pPr>
            <a:lvl8pPr marL="2139696" lvl="7" indent="-82295" algn="l" rtl="0">
              <a:spcBef>
                <a:spcPts val="320"/>
              </a:spcBef>
              <a:buClr>
                <a:schemeClr val="accent6"/>
              </a:buClr>
              <a:buFont typeface="Arial"/>
              <a:buChar char="▪"/>
              <a:defRPr/>
            </a:lvl8pPr>
            <a:lvl9pPr marL="2331720" lvl="8" indent="-83820" algn="l" rtl="0">
              <a:spcBef>
                <a:spcPts val="320"/>
              </a:spcBef>
              <a:buClr>
                <a:schemeClr val="accent6"/>
              </a:buClr>
              <a:buFont typeface="Arial"/>
              <a:buChar char="•"/>
              <a:defRPr/>
            </a:lvl9pPr>
          </a:lstStyle>
          <a:p>
            <a:endParaRPr/>
          </a:p>
        </p:txBody>
      </p:sp>
      <p:sp>
        <p:nvSpPr>
          <p:cNvPr id="81" name="Shape 81"/>
          <p:cNvSpPr txBox="1">
            <a:spLocks noGrp="1"/>
          </p:cNvSpPr>
          <p:nvPr>
            <p:ph type="dt" idx="10"/>
          </p:nvPr>
        </p:nvSpPr>
        <p:spPr>
          <a:xfrm>
            <a:off x="457200" y="6422064"/>
            <a:ext cx="2133600" cy="365125"/>
          </a:xfrm>
          <a:prstGeom prst="rect">
            <a:avLst/>
          </a:prstGeom>
          <a:noFill/>
          <a:ln>
            <a:noFill/>
          </a:ln>
        </p:spPr>
        <p:txBody>
          <a:bodyPr wrap="square" lIns="91425" tIns="91425" rIns="91425" bIns="91425" anchor="b" anchorCtr="0"/>
          <a:lstStyle>
            <a:lvl1pPr marL="0" marR="0" lvl="0" indent="0" algn="l" rtl="0">
              <a:spcBef>
                <a:spcPts val="0"/>
              </a:spcBef>
              <a:defRPr/>
            </a:lvl1pPr>
            <a:lvl2pPr marL="457200" marR="0" lvl="1" indent="0" algn="l" rtl="0">
              <a:spcBef>
                <a:spcPts val="0"/>
              </a:spcBef>
              <a:defRPr/>
            </a:lvl2pPr>
            <a:lvl3pPr marL="914400" marR="0" lvl="2" indent="0" algn="l" rtl="0">
              <a:spcBef>
                <a:spcPts val="0"/>
              </a:spcBef>
              <a:defRPr/>
            </a:lvl3pPr>
            <a:lvl4pPr marL="1371600" marR="0" lvl="3" indent="0" algn="l" rtl="0">
              <a:spcBef>
                <a:spcPts val="0"/>
              </a:spcBef>
              <a:defRPr/>
            </a:lvl4pPr>
            <a:lvl5pPr marL="1828800" marR="0" lvl="4" indent="0" algn="l" rtl="0">
              <a:spcBef>
                <a:spcPts val="0"/>
              </a:spcBef>
              <a:defRPr/>
            </a:lvl5pPr>
            <a:lvl6pPr marL="2286000" marR="0" lvl="5" indent="0" algn="l" rtl="0">
              <a:spcBef>
                <a:spcPts val="0"/>
              </a:spcBef>
              <a:defRPr/>
            </a:lvl6pPr>
            <a:lvl7pPr marL="2743200" marR="0" lvl="6" indent="0" algn="l" rtl="0">
              <a:spcBef>
                <a:spcPts val="0"/>
              </a:spcBef>
              <a:defRPr/>
            </a:lvl7pPr>
            <a:lvl8pPr marL="3200400" marR="0" lvl="7" indent="0" algn="l" rtl="0">
              <a:spcBef>
                <a:spcPts val="0"/>
              </a:spcBef>
              <a:defRPr/>
            </a:lvl8pPr>
            <a:lvl9pPr marL="3657600" marR="0" lvl="8" indent="0" algn="l" rtl="0">
              <a:spcBef>
                <a:spcPts val="0"/>
              </a:spcBef>
              <a:defRPr/>
            </a:lvl9pPr>
          </a:lstStyle>
          <a:p>
            <a:endParaRPr/>
          </a:p>
        </p:txBody>
      </p:sp>
      <p:sp>
        <p:nvSpPr>
          <p:cNvPr id="82" name="Shape 82"/>
          <p:cNvSpPr txBox="1">
            <a:spLocks noGrp="1"/>
          </p:cNvSpPr>
          <p:nvPr>
            <p:ph type="ftr" idx="11"/>
          </p:nvPr>
        </p:nvSpPr>
        <p:spPr>
          <a:xfrm>
            <a:off x="3124200" y="6422064"/>
            <a:ext cx="2895600" cy="365125"/>
          </a:xfrm>
          <a:prstGeom prst="rect">
            <a:avLst/>
          </a:prstGeom>
          <a:noFill/>
          <a:ln>
            <a:noFill/>
          </a:ln>
        </p:spPr>
        <p:txBody>
          <a:bodyPr wrap="square" lIns="91425" tIns="91425" rIns="91425" bIns="91425" anchor="b" anchorCtr="0"/>
          <a:lstStyle>
            <a:lvl1pPr marL="0" marR="0" lvl="0" indent="0" algn="ctr" rtl="0">
              <a:spcBef>
                <a:spcPts val="0"/>
              </a:spcBef>
              <a:defRPr/>
            </a:lvl1pPr>
            <a:lvl2pPr marL="457200" marR="0" lvl="1" indent="0" algn="l" rtl="0">
              <a:spcBef>
                <a:spcPts val="0"/>
              </a:spcBef>
              <a:defRPr/>
            </a:lvl2pPr>
            <a:lvl3pPr marL="914400" marR="0" lvl="2" indent="0" algn="l" rtl="0">
              <a:spcBef>
                <a:spcPts val="0"/>
              </a:spcBef>
              <a:defRPr/>
            </a:lvl3pPr>
            <a:lvl4pPr marL="1371600" marR="0" lvl="3" indent="0" algn="l" rtl="0">
              <a:spcBef>
                <a:spcPts val="0"/>
              </a:spcBef>
              <a:defRPr/>
            </a:lvl4pPr>
            <a:lvl5pPr marL="1828800" marR="0" lvl="4" indent="0" algn="l" rtl="0">
              <a:spcBef>
                <a:spcPts val="0"/>
              </a:spcBef>
              <a:defRPr/>
            </a:lvl5pPr>
            <a:lvl6pPr marL="2286000" marR="0" lvl="5" indent="0" algn="l" rtl="0">
              <a:spcBef>
                <a:spcPts val="0"/>
              </a:spcBef>
              <a:defRPr/>
            </a:lvl6pPr>
            <a:lvl7pPr marL="2743200" marR="0" lvl="6" indent="0" algn="l" rtl="0">
              <a:spcBef>
                <a:spcPts val="0"/>
              </a:spcBef>
              <a:defRPr/>
            </a:lvl7pPr>
            <a:lvl8pPr marL="3200400" marR="0" lvl="7" indent="0" algn="l" rtl="0">
              <a:spcBef>
                <a:spcPts val="0"/>
              </a:spcBef>
              <a:defRPr/>
            </a:lvl8pPr>
            <a:lvl9pPr marL="3657600" marR="0" lvl="8" indent="0" algn="l" rtl="0">
              <a:spcBef>
                <a:spcPts val="0"/>
              </a:spcBef>
              <a:defRPr/>
            </a:lvl9pPr>
          </a:lstStyle>
          <a:p>
            <a:endParaRPr/>
          </a:p>
        </p:txBody>
      </p:sp>
      <p:sp>
        <p:nvSpPr>
          <p:cNvPr id="83" name="Shape 83"/>
          <p:cNvSpPr txBox="1">
            <a:spLocks noGrp="1"/>
          </p:cNvSpPr>
          <p:nvPr>
            <p:ph type="sldNum" idx="12"/>
          </p:nvPr>
        </p:nvSpPr>
        <p:spPr>
          <a:xfrm>
            <a:off x="8153400" y="6422064"/>
            <a:ext cx="762000" cy="365125"/>
          </a:xfrm>
          <a:prstGeom prst="rect">
            <a:avLst/>
          </a:prstGeom>
          <a:noFill/>
          <a:ln>
            <a:noFill/>
          </a:ln>
        </p:spPr>
        <p:txBody>
          <a:bodyPr wrap="square" lIns="91425" tIns="91425" rIns="91425" bIns="91425" anchor="b" anchorCtr="0">
            <a:noAutofit/>
          </a:bodyPr>
          <a:lstStyle/>
          <a:p>
            <a:pPr marL="0" marR="0" lvl="0" indent="0" algn="r" rtl="0">
              <a:spcBef>
                <a:spcPts val="0"/>
              </a:spcBef>
            </a:pPr>
            <a:endParaRPr/>
          </a:p>
          <a:p>
            <a:pPr marL="457200" marR="0" lvl="1" indent="0" algn="l" rtl="0">
              <a:spcBef>
                <a:spcPts val="0"/>
              </a:spcBef>
            </a:pPr>
            <a:endParaRPr/>
          </a:p>
          <a:p>
            <a:pPr marL="914400" marR="0" lvl="2" indent="0" algn="l" rtl="0">
              <a:spcBef>
                <a:spcPts val="0"/>
              </a:spcBef>
            </a:pPr>
            <a:endParaRPr/>
          </a:p>
          <a:p>
            <a:pPr marL="1371600" marR="0" lvl="3" indent="0" algn="l" rtl="0">
              <a:spcBef>
                <a:spcPts val="0"/>
              </a:spcBef>
            </a:pPr>
            <a:endParaRPr/>
          </a:p>
          <a:p>
            <a:pPr marL="1828800" marR="0" lvl="4" indent="0" algn="l" rtl="0">
              <a:spcBef>
                <a:spcPts val="0"/>
              </a:spcBef>
            </a:pPr>
            <a:endParaRPr/>
          </a:p>
          <a:p>
            <a:pPr marL="2286000" marR="0" lvl="5" indent="0" algn="l" rtl="0">
              <a:spcBef>
                <a:spcPts val="0"/>
              </a:spcBef>
            </a:pPr>
            <a:endParaRPr/>
          </a:p>
          <a:p>
            <a:pPr marL="2743200" marR="0" lvl="6" indent="0" algn="l" rtl="0">
              <a:spcBef>
                <a:spcPts val="0"/>
              </a:spcBef>
            </a:pPr>
            <a:endParaRPr/>
          </a:p>
          <a:p>
            <a:pPr marL="3200400" marR="0" lvl="7" indent="0" algn="l" rtl="0">
              <a:spcBef>
                <a:spcPts val="0"/>
              </a:spcBef>
            </a:pPr>
            <a:endParaRPr/>
          </a:p>
          <a:p>
            <a:pPr marL="3657600" marR="0" lvl="8" indent="0" algn="l" rtl="0">
              <a:spcBef>
                <a:spcPts val="0"/>
              </a:spcBef>
            </a:pP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cSld name="Vertical Title and Text">
    <p:spTree>
      <p:nvGrpSpPr>
        <p:cNvPr id="1" name="Shape 84"/>
        <p:cNvGrpSpPr/>
        <p:nvPr/>
      </p:nvGrpSpPr>
      <p:grpSpPr>
        <a:xfrm>
          <a:off x="0" y="0"/>
          <a:ext cx="0" cy="0"/>
          <a:chOff x="0" y="0"/>
          <a:chExt cx="0" cy="0"/>
        </a:xfrm>
      </p:grpSpPr>
      <p:sp>
        <p:nvSpPr>
          <p:cNvPr id="85" name="Shape 85"/>
          <p:cNvSpPr txBox="1">
            <a:spLocks noGrp="1"/>
          </p:cNvSpPr>
          <p:nvPr>
            <p:ph type="title"/>
          </p:nvPr>
        </p:nvSpPr>
        <p:spPr>
          <a:xfrm rot="5400000">
            <a:off x="4732337" y="2171700"/>
            <a:ext cx="5851525" cy="2057400"/>
          </a:xfrm>
          <a:prstGeom prst="rect">
            <a:avLst/>
          </a:prstGeom>
          <a:noFill/>
          <a:ln>
            <a:noFill/>
          </a:ln>
        </p:spPr>
        <p:txBody>
          <a:bodyPr wrap="square" lIns="91425" tIns="91425" rIns="91425" bIns="91425" anchor="ctr" anchorCtr="0"/>
          <a:lstStyle>
            <a:lvl1pPr lvl="0" algn="l" rtl="0">
              <a:spcBef>
                <a:spcPts val="0"/>
              </a:spcBef>
              <a:buClr>
                <a:schemeClr val="lt1"/>
              </a:buClr>
              <a:buFont typeface="Source Sans Pro"/>
              <a:buNone/>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86" name="Shape 86"/>
          <p:cNvSpPr txBox="1">
            <a:spLocks noGrp="1"/>
          </p:cNvSpPr>
          <p:nvPr>
            <p:ph type="body" idx="1"/>
          </p:nvPr>
        </p:nvSpPr>
        <p:spPr>
          <a:xfrm rot="5400000">
            <a:off x="541338" y="190501"/>
            <a:ext cx="5851525" cy="6019800"/>
          </a:xfrm>
          <a:prstGeom prst="rect">
            <a:avLst/>
          </a:prstGeom>
          <a:noFill/>
          <a:ln>
            <a:noFill/>
          </a:ln>
        </p:spPr>
        <p:txBody>
          <a:bodyPr wrap="square" lIns="91425" tIns="91425" rIns="91425" bIns="91425" anchor="t" anchorCtr="0"/>
          <a:lstStyle>
            <a:lvl1pPr marL="420624" lvl="0" indent="-242823" algn="l" rtl="0">
              <a:spcBef>
                <a:spcPts val="600"/>
              </a:spcBef>
              <a:buClr>
                <a:schemeClr val="accent1"/>
              </a:buClr>
              <a:buFont typeface="Arial"/>
              <a:buChar char="⦿"/>
              <a:defRPr/>
            </a:lvl1pPr>
            <a:lvl2pPr marL="722376" lvl="1" indent="-129286" algn="l" rtl="0">
              <a:spcBef>
                <a:spcPts val="520"/>
              </a:spcBef>
              <a:buClr>
                <a:schemeClr val="accent1"/>
              </a:buClr>
              <a:buFont typeface="Arial"/>
              <a:buChar char="●"/>
              <a:defRPr/>
            </a:lvl2pPr>
            <a:lvl3pPr marL="1005839" lvl="2" indent="-127000" algn="l" rtl="0">
              <a:spcBef>
                <a:spcPts val="480"/>
              </a:spcBef>
              <a:buClr>
                <a:schemeClr val="accent2"/>
              </a:buClr>
              <a:buFont typeface="Arial"/>
              <a:buChar char="○"/>
              <a:defRPr/>
            </a:lvl3pPr>
            <a:lvl4pPr marL="1280160" lvl="3" indent="-124460" algn="l" rtl="0">
              <a:spcBef>
                <a:spcPts val="400"/>
              </a:spcBef>
              <a:buClr>
                <a:schemeClr val="accent3"/>
              </a:buClr>
              <a:buFont typeface="Arial"/>
              <a:buChar char="●"/>
              <a:defRPr/>
            </a:lvl4pPr>
            <a:lvl5pPr marL="1490472" lvl="4" indent="-68072" algn="l" rtl="0">
              <a:spcBef>
                <a:spcPts val="400"/>
              </a:spcBef>
              <a:buClr>
                <a:schemeClr val="accent4"/>
              </a:buClr>
              <a:buFont typeface="Arial"/>
              <a:buChar char="-"/>
              <a:defRPr/>
            </a:lvl5pPr>
            <a:lvl6pPr marL="1700784" lvl="5" indent="-62483" algn="l" rtl="0">
              <a:spcBef>
                <a:spcPts val="400"/>
              </a:spcBef>
              <a:buClr>
                <a:schemeClr val="accent5"/>
              </a:buClr>
              <a:buFont typeface="Arial"/>
              <a:buChar char="-"/>
              <a:defRPr/>
            </a:lvl6pPr>
            <a:lvl7pPr marL="1920240" lvl="6" indent="-78739" algn="l" rtl="0">
              <a:spcBef>
                <a:spcPts val="360"/>
              </a:spcBef>
              <a:buClr>
                <a:schemeClr val="accent6"/>
              </a:buClr>
              <a:buFont typeface="Arial"/>
              <a:buChar char="•"/>
              <a:defRPr/>
            </a:lvl7pPr>
            <a:lvl8pPr marL="2139696" lvl="7" indent="-82295" algn="l" rtl="0">
              <a:spcBef>
                <a:spcPts val="320"/>
              </a:spcBef>
              <a:buClr>
                <a:schemeClr val="accent6"/>
              </a:buClr>
              <a:buFont typeface="Arial"/>
              <a:buChar char="▪"/>
              <a:defRPr/>
            </a:lvl8pPr>
            <a:lvl9pPr marL="2331720" lvl="8" indent="-83820" algn="l" rtl="0">
              <a:spcBef>
                <a:spcPts val="320"/>
              </a:spcBef>
              <a:buClr>
                <a:schemeClr val="accent6"/>
              </a:buClr>
              <a:buFont typeface="Arial"/>
              <a:buChar char="•"/>
              <a:defRPr/>
            </a:lvl9pPr>
          </a:lstStyle>
          <a:p>
            <a:endParaRPr/>
          </a:p>
        </p:txBody>
      </p:sp>
      <p:sp>
        <p:nvSpPr>
          <p:cNvPr id="87" name="Shape 87"/>
          <p:cNvSpPr txBox="1">
            <a:spLocks noGrp="1"/>
          </p:cNvSpPr>
          <p:nvPr>
            <p:ph type="dt" idx="10"/>
          </p:nvPr>
        </p:nvSpPr>
        <p:spPr>
          <a:xfrm>
            <a:off x="457200" y="6422064"/>
            <a:ext cx="2133600" cy="365125"/>
          </a:xfrm>
          <a:prstGeom prst="rect">
            <a:avLst/>
          </a:prstGeom>
          <a:noFill/>
          <a:ln>
            <a:noFill/>
          </a:ln>
        </p:spPr>
        <p:txBody>
          <a:bodyPr wrap="square" lIns="91425" tIns="91425" rIns="91425" bIns="91425" anchor="b" anchorCtr="0"/>
          <a:lstStyle>
            <a:lvl1pPr marL="0" marR="0" lvl="0" indent="0" algn="l" rtl="0">
              <a:spcBef>
                <a:spcPts val="0"/>
              </a:spcBef>
              <a:defRPr/>
            </a:lvl1pPr>
            <a:lvl2pPr marL="457200" marR="0" lvl="1" indent="0" algn="l" rtl="0">
              <a:spcBef>
                <a:spcPts val="0"/>
              </a:spcBef>
              <a:defRPr/>
            </a:lvl2pPr>
            <a:lvl3pPr marL="914400" marR="0" lvl="2" indent="0" algn="l" rtl="0">
              <a:spcBef>
                <a:spcPts val="0"/>
              </a:spcBef>
              <a:defRPr/>
            </a:lvl3pPr>
            <a:lvl4pPr marL="1371600" marR="0" lvl="3" indent="0" algn="l" rtl="0">
              <a:spcBef>
                <a:spcPts val="0"/>
              </a:spcBef>
              <a:defRPr/>
            </a:lvl4pPr>
            <a:lvl5pPr marL="1828800" marR="0" lvl="4" indent="0" algn="l" rtl="0">
              <a:spcBef>
                <a:spcPts val="0"/>
              </a:spcBef>
              <a:defRPr/>
            </a:lvl5pPr>
            <a:lvl6pPr marL="2286000" marR="0" lvl="5" indent="0" algn="l" rtl="0">
              <a:spcBef>
                <a:spcPts val="0"/>
              </a:spcBef>
              <a:defRPr/>
            </a:lvl6pPr>
            <a:lvl7pPr marL="2743200" marR="0" lvl="6" indent="0" algn="l" rtl="0">
              <a:spcBef>
                <a:spcPts val="0"/>
              </a:spcBef>
              <a:defRPr/>
            </a:lvl7pPr>
            <a:lvl8pPr marL="3200400" marR="0" lvl="7" indent="0" algn="l" rtl="0">
              <a:spcBef>
                <a:spcPts val="0"/>
              </a:spcBef>
              <a:defRPr/>
            </a:lvl8pPr>
            <a:lvl9pPr marL="3657600" marR="0" lvl="8" indent="0" algn="l" rtl="0">
              <a:spcBef>
                <a:spcPts val="0"/>
              </a:spcBef>
              <a:defRPr/>
            </a:lvl9pPr>
          </a:lstStyle>
          <a:p>
            <a:endParaRPr/>
          </a:p>
        </p:txBody>
      </p:sp>
      <p:sp>
        <p:nvSpPr>
          <p:cNvPr id="88" name="Shape 88"/>
          <p:cNvSpPr txBox="1">
            <a:spLocks noGrp="1"/>
          </p:cNvSpPr>
          <p:nvPr>
            <p:ph type="ftr" idx="11"/>
          </p:nvPr>
        </p:nvSpPr>
        <p:spPr>
          <a:xfrm>
            <a:off x="3124200" y="6422064"/>
            <a:ext cx="2895600" cy="365125"/>
          </a:xfrm>
          <a:prstGeom prst="rect">
            <a:avLst/>
          </a:prstGeom>
          <a:noFill/>
          <a:ln>
            <a:noFill/>
          </a:ln>
        </p:spPr>
        <p:txBody>
          <a:bodyPr wrap="square" lIns="91425" tIns="91425" rIns="91425" bIns="91425" anchor="b" anchorCtr="0"/>
          <a:lstStyle>
            <a:lvl1pPr marL="0" marR="0" lvl="0" indent="0" algn="ctr" rtl="0">
              <a:spcBef>
                <a:spcPts val="0"/>
              </a:spcBef>
              <a:defRPr/>
            </a:lvl1pPr>
            <a:lvl2pPr marL="457200" marR="0" lvl="1" indent="0" algn="l" rtl="0">
              <a:spcBef>
                <a:spcPts val="0"/>
              </a:spcBef>
              <a:defRPr/>
            </a:lvl2pPr>
            <a:lvl3pPr marL="914400" marR="0" lvl="2" indent="0" algn="l" rtl="0">
              <a:spcBef>
                <a:spcPts val="0"/>
              </a:spcBef>
              <a:defRPr/>
            </a:lvl3pPr>
            <a:lvl4pPr marL="1371600" marR="0" lvl="3" indent="0" algn="l" rtl="0">
              <a:spcBef>
                <a:spcPts val="0"/>
              </a:spcBef>
              <a:defRPr/>
            </a:lvl4pPr>
            <a:lvl5pPr marL="1828800" marR="0" lvl="4" indent="0" algn="l" rtl="0">
              <a:spcBef>
                <a:spcPts val="0"/>
              </a:spcBef>
              <a:defRPr/>
            </a:lvl5pPr>
            <a:lvl6pPr marL="2286000" marR="0" lvl="5" indent="0" algn="l" rtl="0">
              <a:spcBef>
                <a:spcPts val="0"/>
              </a:spcBef>
              <a:defRPr/>
            </a:lvl6pPr>
            <a:lvl7pPr marL="2743200" marR="0" lvl="6" indent="0" algn="l" rtl="0">
              <a:spcBef>
                <a:spcPts val="0"/>
              </a:spcBef>
              <a:defRPr/>
            </a:lvl7pPr>
            <a:lvl8pPr marL="3200400" marR="0" lvl="7" indent="0" algn="l" rtl="0">
              <a:spcBef>
                <a:spcPts val="0"/>
              </a:spcBef>
              <a:defRPr/>
            </a:lvl8pPr>
            <a:lvl9pPr marL="3657600" marR="0" lvl="8" indent="0" algn="l" rtl="0">
              <a:spcBef>
                <a:spcPts val="0"/>
              </a:spcBef>
              <a:defRPr/>
            </a:lvl9pPr>
          </a:lstStyle>
          <a:p>
            <a:endParaRPr/>
          </a:p>
        </p:txBody>
      </p:sp>
      <p:sp>
        <p:nvSpPr>
          <p:cNvPr id="89" name="Shape 89"/>
          <p:cNvSpPr txBox="1">
            <a:spLocks noGrp="1"/>
          </p:cNvSpPr>
          <p:nvPr>
            <p:ph type="sldNum" idx="12"/>
          </p:nvPr>
        </p:nvSpPr>
        <p:spPr>
          <a:xfrm>
            <a:off x="8153400" y="6422064"/>
            <a:ext cx="762000" cy="365125"/>
          </a:xfrm>
          <a:prstGeom prst="rect">
            <a:avLst/>
          </a:prstGeom>
          <a:noFill/>
          <a:ln>
            <a:noFill/>
          </a:ln>
        </p:spPr>
        <p:txBody>
          <a:bodyPr wrap="square" lIns="91425" tIns="91425" rIns="91425" bIns="91425" anchor="b" anchorCtr="0">
            <a:noAutofit/>
          </a:bodyPr>
          <a:lstStyle/>
          <a:p>
            <a:pPr marL="0" marR="0" lvl="0" indent="0" algn="r" rtl="0">
              <a:spcBef>
                <a:spcPts val="0"/>
              </a:spcBef>
            </a:pPr>
            <a:endParaRPr/>
          </a:p>
          <a:p>
            <a:pPr marL="457200" marR="0" lvl="1" indent="0" algn="l" rtl="0">
              <a:spcBef>
                <a:spcPts val="0"/>
              </a:spcBef>
            </a:pPr>
            <a:endParaRPr/>
          </a:p>
          <a:p>
            <a:pPr marL="914400" marR="0" lvl="2" indent="0" algn="l" rtl="0">
              <a:spcBef>
                <a:spcPts val="0"/>
              </a:spcBef>
            </a:pPr>
            <a:endParaRPr/>
          </a:p>
          <a:p>
            <a:pPr marL="1371600" marR="0" lvl="3" indent="0" algn="l" rtl="0">
              <a:spcBef>
                <a:spcPts val="0"/>
              </a:spcBef>
            </a:pPr>
            <a:endParaRPr/>
          </a:p>
          <a:p>
            <a:pPr marL="1828800" marR="0" lvl="4" indent="0" algn="l" rtl="0">
              <a:spcBef>
                <a:spcPts val="0"/>
              </a:spcBef>
            </a:pPr>
            <a:endParaRPr/>
          </a:p>
          <a:p>
            <a:pPr marL="2286000" marR="0" lvl="5" indent="0" algn="l" rtl="0">
              <a:spcBef>
                <a:spcPts val="0"/>
              </a:spcBef>
            </a:pPr>
            <a:endParaRPr/>
          </a:p>
          <a:p>
            <a:pPr marL="2743200" marR="0" lvl="6" indent="0" algn="l" rtl="0">
              <a:spcBef>
                <a:spcPts val="0"/>
              </a:spcBef>
            </a:pPr>
            <a:endParaRPr/>
          </a:p>
          <a:p>
            <a:pPr marL="3200400" marR="0" lvl="7" indent="0" algn="l" rtl="0">
              <a:spcBef>
                <a:spcPts val="0"/>
              </a:spcBef>
            </a:pPr>
            <a:endParaRPr/>
          </a:p>
          <a:p>
            <a:pPr marL="3657600" marR="0" lvl="8" indent="0" algn="l" rtl="0">
              <a:spcBef>
                <a:spcPts val="0"/>
              </a:spcBef>
            </a:pPr>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Shape 90"/>
        <p:cNvGrpSpPr/>
        <p:nvPr/>
      </p:nvGrpSpPr>
      <p:grpSpPr>
        <a:xfrm>
          <a:off x="0" y="0"/>
          <a:ext cx="0" cy="0"/>
          <a:chOff x="0" y="0"/>
          <a:chExt cx="0" cy="0"/>
        </a:xfrm>
      </p:grpSpPr>
      <p:sp>
        <p:nvSpPr>
          <p:cNvPr id="91" name="Shape 91"/>
          <p:cNvSpPr txBox="1">
            <a:spLocks noGrp="1"/>
          </p:cNvSpPr>
          <p:nvPr>
            <p:ph type="title"/>
          </p:nvPr>
        </p:nvSpPr>
        <p:spPr>
          <a:xfrm>
            <a:off x="457200" y="274638"/>
            <a:ext cx="8229600" cy="1143000"/>
          </a:xfrm>
          <a:prstGeom prst="rect">
            <a:avLst/>
          </a:prstGeom>
          <a:noFill/>
          <a:ln>
            <a:noFill/>
          </a:ln>
        </p:spPr>
        <p:txBody>
          <a:bodyPr wrap="square" lIns="91425" tIns="91425" rIns="91425" bIns="91425" anchor="ctr" anchorCtr="0"/>
          <a:lstStyle>
            <a:lvl1pPr lvl="0" algn="l" rtl="0">
              <a:spcBef>
                <a:spcPts val="0"/>
              </a:spcBef>
              <a:buClr>
                <a:schemeClr val="lt1"/>
              </a:buClr>
              <a:buFont typeface="Source Sans Pro"/>
              <a:buNone/>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92" name="Shape 92"/>
          <p:cNvSpPr txBox="1">
            <a:spLocks noGrp="1"/>
          </p:cNvSpPr>
          <p:nvPr>
            <p:ph type="body" idx="1"/>
          </p:nvPr>
        </p:nvSpPr>
        <p:spPr>
          <a:xfrm>
            <a:off x="457200" y="1600200"/>
            <a:ext cx="4038600" cy="4495800"/>
          </a:xfrm>
          <a:prstGeom prst="rect">
            <a:avLst/>
          </a:prstGeom>
          <a:noFill/>
          <a:ln>
            <a:noFill/>
          </a:ln>
        </p:spPr>
        <p:txBody>
          <a:bodyPr wrap="square" lIns="91425" tIns="91425" rIns="91425" bIns="91425" anchor="t" anchorCtr="0"/>
          <a:lstStyle>
            <a:lvl1pPr marL="420624" lvl="0" indent="-242823" algn="l" rtl="0">
              <a:spcBef>
                <a:spcPts val="600"/>
              </a:spcBef>
              <a:buClr>
                <a:schemeClr val="accent1"/>
              </a:buClr>
              <a:buFont typeface="Arial"/>
              <a:buChar char="⦿"/>
              <a:defRPr/>
            </a:lvl1pPr>
            <a:lvl2pPr marL="722376" lvl="1" indent="-129286" algn="l" rtl="0">
              <a:spcBef>
                <a:spcPts val="520"/>
              </a:spcBef>
              <a:buClr>
                <a:schemeClr val="accent1"/>
              </a:buClr>
              <a:buFont typeface="Arial"/>
              <a:buChar char="●"/>
              <a:defRPr/>
            </a:lvl2pPr>
            <a:lvl3pPr marL="1005839" lvl="2" indent="-127000" algn="l" rtl="0">
              <a:spcBef>
                <a:spcPts val="480"/>
              </a:spcBef>
              <a:buClr>
                <a:schemeClr val="accent2"/>
              </a:buClr>
              <a:buFont typeface="Arial"/>
              <a:buChar char="○"/>
              <a:defRPr/>
            </a:lvl3pPr>
            <a:lvl4pPr marL="1280160" lvl="3" indent="-124460" algn="l" rtl="0">
              <a:spcBef>
                <a:spcPts val="400"/>
              </a:spcBef>
              <a:buClr>
                <a:schemeClr val="accent3"/>
              </a:buClr>
              <a:buFont typeface="Arial"/>
              <a:buChar char="●"/>
              <a:defRPr/>
            </a:lvl4pPr>
            <a:lvl5pPr marL="1490472" lvl="4" indent="-68072" algn="l" rtl="0">
              <a:spcBef>
                <a:spcPts val="400"/>
              </a:spcBef>
              <a:buClr>
                <a:schemeClr val="accent4"/>
              </a:buClr>
              <a:buFont typeface="Arial"/>
              <a:buChar char="-"/>
              <a:defRPr/>
            </a:lvl5pPr>
            <a:lvl6pPr marL="1700784" lvl="5" indent="-62483" algn="l" rtl="0">
              <a:spcBef>
                <a:spcPts val="400"/>
              </a:spcBef>
              <a:buClr>
                <a:schemeClr val="accent5"/>
              </a:buClr>
              <a:buFont typeface="Arial"/>
              <a:buChar char="-"/>
              <a:defRPr/>
            </a:lvl6pPr>
            <a:lvl7pPr marL="1920240" lvl="6" indent="-78739" algn="l" rtl="0">
              <a:spcBef>
                <a:spcPts val="360"/>
              </a:spcBef>
              <a:buClr>
                <a:schemeClr val="accent6"/>
              </a:buClr>
              <a:buFont typeface="Arial"/>
              <a:buChar char="•"/>
              <a:defRPr/>
            </a:lvl7pPr>
            <a:lvl8pPr marL="2139696" lvl="7" indent="-82295" algn="l" rtl="0">
              <a:spcBef>
                <a:spcPts val="320"/>
              </a:spcBef>
              <a:buClr>
                <a:schemeClr val="accent6"/>
              </a:buClr>
              <a:buFont typeface="Arial"/>
              <a:buChar char="▪"/>
              <a:defRPr/>
            </a:lvl8pPr>
            <a:lvl9pPr marL="2331720" lvl="8" indent="-83820" algn="l" rtl="0">
              <a:spcBef>
                <a:spcPts val="320"/>
              </a:spcBef>
              <a:buClr>
                <a:schemeClr val="accent6"/>
              </a:buClr>
              <a:buFont typeface="Arial"/>
              <a:buChar char="•"/>
              <a:defRPr/>
            </a:lvl9pPr>
          </a:lstStyle>
          <a:p>
            <a:endParaRPr/>
          </a:p>
        </p:txBody>
      </p:sp>
      <p:sp>
        <p:nvSpPr>
          <p:cNvPr id="93" name="Shape 93"/>
          <p:cNvSpPr txBox="1">
            <a:spLocks noGrp="1"/>
          </p:cNvSpPr>
          <p:nvPr>
            <p:ph type="body" idx="2"/>
          </p:nvPr>
        </p:nvSpPr>
        <p:spPr>
          <a:xfrm>
            <a:off x="4648200" y="1600200"/>
            <a:ext cx="4038600" cy="4495800"/>
          </a:xfrm>
          <a:prstGeom prst="rect">
            <a:avLst/>
          </a:prstGeom>
          <a:noFill/>
          <a:ln>
            <a:noFill/>
          </a:ln>
        </p:spPr>
        <p:txBody>
          <a:bodyPr wrap="square" lIns="91425" tIns="91425" rIns="91425" bIns="91425" anchor="t" anchorCtr="0"/>
          <a:lstStyle>
            <a:lvl1pPr marL="420624" lvl="0" indent="-242823" algn="l" rtl="0">
              <a:spcBef>
                <a:spcPts val="600"/>
              </a:spcBef>
              <a:buClr>
                <a:schemeClr val="accent1"/>
              </a:buClr>
              <a:buFont typeface="Arial"/>
              <a:buChar char="⦿"/>
              <a:defRPr/>
            </a:lvl1pPr>
            <a:lvl2pPr marL="722376" lvl="1" indent="-129286" algn="l" rtl="0">
              <a:spcBef>
                <a:spcPts val="520"/>
              </a:spcBef>
              <a:buClr>
                <a:schemeClr val="accent1"/>
              </a:buClr>
              <a:buFont typeface="Arial"/>
              <a:buChar char="●"/>
              <a:defRPr/>
            </a:lvl2pPr>
            <a:lvl3pPr marL="1005839" lvl="2" indent="-127000" algn="l" rtl="0">
              <a:spcBef>
                <a:spcPts val="480"/>
              </a:spcBef>
              <a:buClr>
                <a:schemeClr val="accent2"/>
              </a:buClr>
              <a:buFont typeface="Arial"/>
              <a:buChar char="○"/>
              <a:defRPr/>
            </a:lvl3pPr>
            <a:lvl4pPr marL="1280160" lvl="3" indent="-124460" algn="l" rtl="0">
              <a:spcBef>
                <a:spcPts val="400"/>
              </a:spcBef>
              <a:buClr>
                <a:schemeClr val="accent3"/>
              </a:buClr>
              <a:buFont typeface="Arial"/>
              <a:buChar char="●"/>
              <a:defRPr/>
            </a:lvl4pPr>
            <a:lvl5pPr marL="1490472" lvl="4" indent="-68072" algn="l" rtl="0">
              <a:spcBef>
                <a:spcPts val="400"/>
              </a:spcBef>
              <a:buClr>
                <a:schemeClr val="accent4"/>
              </a:buClr>
              <a:buFont typeface="Arial"/>
              <a:buChar char="-"/>
              <a:defRPr/>
            </a:lvl5pPr>
            <a:lvl6pPr marL="1700784" lvl="5" indent="-62483" algn="l" rtl="0">
              <a:spcBef>
                <a:spcPts val="400"/>
              </a:spcBef>
              <a:buClr>
                <a:schemeClr val="accent5"/>
              </a:buClr>
              <a:buFont typeface="Arial"/>
              <a:buChar char="-"/>
              <a:defRPr/>
            </a:lvl6pPr>
            <a:lvl7pPr marL="1920240" lvl="6" indent="-78739" algn="l" rtl="0">
              <a:spcBef>
                <a:spcPts val="360"/>
              </a:spcBef>
              <a:buClr>
                <a:schemeClr val="accent6"/>
              </a:buClr>
              <a:buFont typeface="Arial"/>
              <a:buChar char="•"/>
              <a:defRPr/>
            </a:lvl7pPr>
            <a:lvl8pPr marL="2139696" lvl="7" indent="-82295" algn="l" rtl="0">
              <a:spcBef>
                <a:spcPts val="320"/>
              </a:spcBef>
              <a:buClr>
                <a:schemeClr val="accent6"/>
              </a:buClr>
              <a:buFont typeface="Arial"/>
              <a:buChar char="▪"/>
              <a:defRPr/>
            </a:lvl8pPr>
            <a:lvl9pPr marL="2331720" lvl="8" indent="-83820" algn="l" rtl="0">
              <a:spcBef>
                <a:spcPts val="320"/>
              </a:spcBef>
              <a:buClr>
                <a:schemeClr val="accent6"/>
              </a:buClr>
              <a:buFont typeface="Arial"/>
              <a:buChar char="•"/>
              <a:defRPr/>
            </a:lvl9pPr>
          </a:lstStyle>
          <a:p>
            <a:endParaRPr/>
          </a:p>
        </p:txBody>
      </p:sp>
      <p:sp>
        <p:nvSpPr>
          <p:cNvPr id="94" name="Shape 94"/>
          <p:cNvSpPr txBox="1">
            <a:spLocks noGrp="1"/>
          </p:cNvSpPr>
          <p:nvPr>
            <p:ph type="dt" idx="10"/>
          </p:nvPr>
        </p:nvSpPr>
        <p:spPr>
          <a:xfrm>
            <a:off x="457200" y="6422064"/>
            <a:ext cx="2133600" cy="365125"/>
          </a:xfrm>
          <a:prstGeom prst="rect">
            <a:avLst/>
          </a:prstGeom>
          <a:noFill/>
          <a:ln>
            <a:noFill/>
          </a:ln>
        </p:spPr>
        <p:txBody>
          <a:bodyPr wrap="square" lIns="91425" tIns="91425" rIns="91425" bIns="91425" anchor="b" anchorCtr="0"/>
          <a:lstStyle>
            <a:lvl1pPr marL="0" marR="0" lvl="0" indent="0" algn="l" rtl="0">
              <a:spcBef>
                <a:spcPts val="0"/>
              </a:spcBef>
              <a:defRPr/>
            </a:lvl1pPr>
            <a:lvl2pPr marL="457200" marR="0" lvl="1" indent="0" algn="l" rtl="0">
              <a:spcBef>
                <a:spcPts val="0"/>
              </a:spcBef>
              <a:defRPr/>
            </a:lvl2pPr>
            <a:lvl3pPr marL="914400" marR="0" lvl="2" indent="0" algn="l" rtl="0">
              <a:spcBef>
                <a:spcPts val="0"/>
              </a:spcBef>
              <a:defRPr/>
            </a:lvl3pPr>
            <a:lvl4pPr marL="1371600" marR="0" lvl="3" indent="0" algn="l" rtl="0">
              <a:spcBef>
                <a:spcPts val="0"/>
              </a:spcBef>
              <a:defRPr/>
            </a:lvl4pPr>
            <a:lvl5pPr marL="1828800" marR="0" lvl="4" indent="0" algn="l" rtl="0">
              <a:spcBef>
                <a:spcPts val="0"/>
              </a:spcBef>
              <a:defRPr/>
            </a:lvl5pPr>
            <a:lvl6pPr marL="2286000" marR="0" lvl="5" indent="0" algn="l" rtl="0">
              <a:spcBef>
                <a:spcPts val="0"/>
              </a:spcBef>
              <a:defRPr/>
            </a:lvl6pPr>
            <a:lvl7pPr marL="2743200" marR="0" lvl="6" indent="0" algn="l" rtl="0">
              <a:spcBef>
                <a:spcPts val="0"/>
              </a:spcBef>
              <a:defRPr/>
            </a:lvl7pPr>
            <a:lvl8pPr marL="3200400" marR="0" lvl="7" indent="0" algn="l" rtl="0">
              <a:spcBef>
                <a:spcPts val="0"/>
              </a:spcBef>
              <a:defRPr/>
            </a:lvl8pPr>
            <a:lvl9pPr marL="3657600" marR="0" lvl="8" indent="0" algn="l" rtl="0">
              <a:spcBef>
                <a:spcPts val="0"/>
              </a:spcBef>
              <a:defRPr/>
            </a:lvl9pPr>
          </a:lstStyle>
          <a:p>
            <a:endParaRPr/>
          </a:p>
        </p:txBody>
      </p:sp>
      <p:sp>
        <p:nvSpPr>
          <p:cNvPr id="95" name="Shape 95"/>
          <p:cNvSpPr txBox="1">
            <a:spLocks noGrp="1"/>
          </p:cNvSpPr>
          <p:nvPr>
            <p:ph type="ftr" idx="11"/>
          </p:nvPr>
        </p:nvSpPr>
        <p:spPr>
          <a:xfrm>
            <a:off x="3124200" y="6422064"/>
            <a:ext cx="2895600" cy="365125"/>
          </a:xfrm>
          <a:prstGeom prst="rect">
            <a:avLst/>
          </a:prstGeom>
          <a:noFill/>
          <a:ln>
            <a:noFill/>
          </a:ln>
        </p:spPr>
        <p:txBody>
          <a:bodyPr wrap="square" lIns="91425" tIns="91425" rIns="91425" bIns="91425" anchor="b" anchorCtr="0"/>
          <a:lstStyle>
            <a:lvl1pPr marL="0" marR="0" lvl="0" indent="0" algn="ctr" rtl="0">
              <a:spcBef>
                <a:spcPts val="0"/>
              </a:spcBef>
              <a:defRPr/>
            </a:lvl1pPr>
            <a:lvl2pPr marL="457200" marR="0" lvl="1" indent="0" algn="l" rtl="0">
              <a:spcBef>
                <a:spcPts val="0"/>
              </a:spcBef>
              <a:defRPr/>
            </a:lvl2pPr>
            <a:lvl3pPr marL="914400" marR="0" lvl="2" indent="0" algn="l" rtl="0">
              <a:spcBef>
                <a:spcPts val="0"/>
              </a:spcBef>
              <a:defRPr/>
            </a:lvl3pPr>
            <a:lvl4pPr marL="1371600" marR="0" lvl="3" indent="0" algn="l" rtl="0">
              <a:spcBef>
                <a:spcPts val="0"/>
              </a:spcBef>
              <a:defRPr/>
            </a:lvl4pPr>
            <a:lvl5pPr marL="1828800" marR="0" lvl="4" indent="0" algn="l" rtl="0">
              <a:spcBef>
                <a:spcPts val="0"/>
              </a:spcBef>
              <a:defRPr/>
            </a:lvl5pPr>
            <a:lvl6pPr marL="2286000" marR="0" lvl="5" indent="0" algn="l" rtl="0">
              <a:spcBef>
                <a:spcPts val="0"/>
              </a:spcBef>
              <a:defRPr/>
            </a:lvl6pPr>
            <a:lvl7pPr marL="2743200" marR="0" lvl="6" indent="0" algn="l" rtl="0">
              <a:spcBef>
                <a:spcPts val="0"/>
              </a:spcBef>
              <a:defRPr/>
            </a:lvl7pPr>
            <a:lvl8pPr marL="3200400" marR="0" lvl="7" indent="0" algn="l" rtl="0">
              <a:spcBef>
                <a:spcPts val="0"/>
              </a:spcBef>
              <a:defRPr/>
            </a:lvl8pPr>
            <a:lvl9pPr marL="3657600" marR="0" lvl="8" indent="0" algn="l" rtl="0">
              <a:spcBef>
                <a:spcPts val="0"/>
              </a:spcBef>
              <a:defRPr/>
            </a:lvl9pPr>
          </a:lstStyle>
          <a:p>
            <a:endParaRPr/>
          </a:p>
        </p:txBody>
      </p:sp>
      <p:sp>
        <p:nvSpPr>
          <p:cNvPr id="96" name="Shape 96"/>
          <p:cNvSpPr txBox="1">
            <a:spLocks noGrp="1"/>
          </p:cNvSpPr>
          <p:nvPr>
            <p:ph type="sldNum" idx="12"/>
          </p:nvPr>
        </p:nvSpPr>
        <p:spPr>
          <a:xfrm>
            <a:off x="8153400" y="6422064"/>
            <a:ext cx="762000" cy="365125"/>
          </a:xfrm>
          <a:prstGeom prst="rect">
            <a:avLst/>
          </a:prstGeom>
          <a:noFill/>
          <a:ln>
            <a:noFill/>
          </a:ln>
        </p:spPr>
        <p:txBody>
          <a:bodyPr wrap="square" lIns="91425" tIns="91425" rIns="91425" bIns="91425" anchor="b" anchorCtr="0">
            <a:noAutofit/>
          </a:bodyPr>
          <a:lstStyle/>
          <a:p>
            <a:pPr marL="0" marR="0" lvl="0" indent="0" algn="r" rtl="0">
              <a:spcBef>
                <a:spcPts val="0"/>
              </a:spcBef>
            </a:pPr>
            <a:endParaRPr/>
          </a:p>
          <a:p>
            <a:pPr marL="457200" marR="0" lvl="1" indent="0" algn="l" rtl="0">
              <a:spcBef>
                <a:spcPts val="0"/>
              </a:spcBef>
            </a:pPr>
            <a:endParaRPr/>
          </a:p>
          <a:p>
            <a:pPr marL="914400" marR="0" lvl="2" indent="0" algn="l" rtl="0">
              <a:spcBef>
                <a:spcPts val="0"/>
              </a:spcBef>
            </a:pPr>
            <a:endParaRPr/>
          </a:p>
          <a:p>
            <a:pPr marL="1371600" marR="0" lvl="3" indent="0" algn="l" rtl="0">
              <a:spcBef>
                <a:spcPts val="0"/>
              </a:spcBef>
            </a:pPr>
            <a:endParaRPr/>
          </a:p>
          <a:p>
            <a:pPr marL="1828800" marR="0" lvl="4" indent="0" algn="l" rtl="0">
              <a:spcBef>
                <a:spcPts val="0"/>
              </a:spcBef>
            </a:pPr>
            <a:endParaRPr/>
          </a:p>
          <a:p>
            <a:pPr marL="2286000" marR="0" lvl="5" indent="0" algn="l" rtl="0">
              <a:spcBef>
                <a:spcPts val="0"/>
              </a:spcBef>
            </a:pPr>
            <a:endParaRPr/>
          </a:p>
          <a:p>
            <a:pPr marL="2743200" marR="0" lvl="6" indent="0" algn="l" rtl="0">
              <a:spcBef>
                <a:spcPts val="0"/>
              </a:spcBef>
            </a:pPr>
            <a:endParaRPr/>
          </a:p>
          <a:p>
            <a:pPr marL="3200400" marR="0" lvl="7" indent="0" algn="l" rtl="0">
              <a:spcBef>
                <a:spcPts val="0"/>
              </a:spcBef>
            </a:pPr>
            <a:endParaRPr/>
          </a:p>
          <a:p>
            <a:pPr marL="3657600" marR="0" lvl="8" indent="0" algn="l" rtl="0">
              <a:spcBef>
                <a:spcPts val="0"/>
              </a:spcBef>
            </a:pPr>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AndTx">
  <p:cSld name="Title, Content and Text">
    <p:spTree>
      <p:nvGrpSpPr>
        <p:cNvPr id="1" name="Shape 97"/>
        <p:cNvGrpSpPr/>
        <p:nvPr/>
      </p:nvGrpSpPr>
      <p:grpSpPr>
        <a:xfrm>
          <a:off x="0" y="0"/>
          <a:ext cx="0" cy="0"/>
          <a:chOff x="0" y="0"/>
          <a:chExt cx="0" cy="0"/>
        </a:xfrm>
      </p:grpSpPr>
      <p:sp>
        <p:nvSpPr>
          <p:cNvPr id="98" name="Shape 98"/>
          <p:cNvSpPr txBox="1">
            <a:spLocks noGrp="1"/>
          </p:cNvSpPr>
          <p:nvPr>
            <p:ph type="title"/>
          </p:nvPr>
        </p:nvSpPr>
        <p:spPr>
          <a:xfrm>
            <a:off x="457200" y="274638"/>
            <a:ext cx="8229600" cy="1143000"/>
          </a:xfrm>
          <a:prstGeom prst="rect">
            <a:avLst/>
          </a:prstGeom>
          <a:noFill/>
          <a:ln>
            <a:noFill/>
          </a:ln>
        </p:spPr>
        <p:txBody>
          <a:bodyPr wrap="square" lIns="91425" tIns="91425" rIns="91425" bIns="91425" anchor="ctr" anchorCtr="0"/>
          <a:lstStyle>
            <a:lvl1pPr lvl="0" algn="l" rtl="0">
              <a:spcBef>
                <a:spcPts val="0"/>
              </a:spcBef>
              <a:buClr>
                <a:schemeClr val="lt1"/>
              </a:buClr>
              <a:buFont typeface="Source Sans Pro"/>
              <a:buNone/>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99" name="Shape 99"/>
          <p:cNvSpPr txBox="1">
            <a:spLocks noGrp="1"/>
          </p:cNvSpPr>
          <p:nvPr>
            <p:ph type="body" idx="1"/>
          </p:nvPr>
        </p:nvSpPr>
        <p:spPr>
          <a:xfrm>
            <a:off x="457200" y="1600200"/>
            <a:ext cx="4038600" cy="4495800"/>
          </a:xfrm>
          <a:prstGeom prst="rect">
            <a:avLst/>
          </a:prstGeom>
          <a:noFill/>
          <a:ln>
            <a:noFill/>
          </a:ln>
        </p:spPr>
        <p:txBody>
          <a:bodyPr wrap="square" lIns="91425" tIns="91425" rIns="91425" bIns="91425" anchor="t" anchorCtr="0"/>
          <a:lstStyle>
            <a:lvl1pPr marL="420624" lvl="0" indent="-242823" algn="l" rtl="0">
              <a:spcBef>
                <a:spcPts val="600"/>
              </a:spcBef>
              <a:buClr>
                <a:schemeClr val="accent1"/>
              </a:buClr>
              <a:buFont typeface="Arial"/>
              <a:buChar char="⦿"/>
              <a:defRPr/>
            </a:lvl1pPr>
            <a:lvl2pPr marL="722376" lvl="1" indent="-129286" algn="l" rtl="0">
              <a:spcBef>
                <a:spcPts val="520"/>
              </a:spcBef>
              <a:buClr>
                <a:schemeClr val="accent1"/>
              </a:buClr>
              <a:buFont typeface="Arial"/>
              <a:buChar char="●"/>
              <a:defRPr/>
            </a:lvl2pPr>
            <a:lvl3pPr marL="1005839" lvl="2" indent="-127000" algn="l" rtl="0">
              <a:spcBef>
                <a:spcPts val="480"/>
              </a:spcBef>
              <a:buClr>
                <a:schemeClr val="accent2"/>
              </a:buClr>
              <a:buFont typeface="Arial"/>
              <a:buChar char="○"/>
              <a:defRPr/>
            </a:lvl3pPr>
            <a:lvl4pPr marL="1280160" lvl="3" indent="-124460" algn="l" rtl="0">
              <a:spcBef>
                <a:spcPts val="400"/>
              </a:spcBef>
              <a:buClr>
                <a:schemeClr val="accent3"/>
              </a:buClr>
              <a:buFont typeface="Arial"/>
              <a:buChar char="●"/>
              <a:defRPr/>
            </a:lvl4pPr>
            <a:lvl5pPr marL="1490472" lvl="4" indent="-68072" algn="l" rtl="0">
              <a:spcBef>
                <a:spcPts val="400"/>
              </a:spcBef>
              <a:buClr>
                <a:schemeClr val="accent4"/>
              </a:buClr>
              <a:buFont typeface="Arial"/>
              <a:buChar char="-"/>
              <a:defRPr/>
            </a:lvl5pPr>
            <a:lvl6pPr marL="1700784" lvl="5" indent="-62483" algn="l" rtl="0">
              <a:spcBef>
                <a:spcPts val="400"/>
              </a:spcBef>
              <a:buClr>
                <a:schemeClr val="accent5"/>
              </a:buClr>
              <a:buFont typeface="Arial"/>
              <a:buChar char="-"/>
              <a:defRPr/>
            </a:lvl6pPr>
            <a:lvl7pPr marL="1920240" lvl="6" indent="-78739" algn="l" rtl="0">
              <a:spcBef>
                <a:spcPts val="360"/>
              </a:spcBef>
              <a:buClr>
                <a:schemeClr val="accent6"/>
              </a:buClr>
              <a:buFont typeface="Arial"/>
              <a:buChar char="•"/>
              <a:defRPr/>
            </a:lvl7pPr>
            <a:lvl8pPr marL="2139696" lvl="7" indent="-82295" algn="l" rtl="0">
              <a:spcBef>
                <a:spcPts val="320"/>
              </a:spcBef>
              <a:buClr>
                <a:schemeClr val="accent6"/>
              </a:buClr>
              <a:buFont typeface="Arial"/>
              <a:buChar char="▪"/>
              <a:defRPr/>
            </a:lvl8pPr>
            <a:lvl9pPr marL="2331720" lvl="8" indent="-83820" algn="l" rtl="0">
              <a:spcBef>
                <a:spcPts val="320"/>
              </a:spcBef>
              <a:buClr>
                <a:schemeClr val="accent6"/>
              </a:buClr>
              <a:buFont typeface="Arial"/>
              <a:buChar char="•"/>
              <a:defRPr/>
            </a:lvl9pPr>
          </a:lstStyle>
          <a:p>
            <a:endParaRPr/>
          </a:p>
        </p:txBody>
      </p:sp>
      <p:sp>
        <p:nvSpPr>
          <p:cNvPr id="100" name="Shape 100"/>
          <p:cNvSpPr txBox="1">
            <a:spLocks noGrp="1"/>
          </p:cNvSpPr>
          <p:nvPr>
            <p:ph type="body" idx="2"/>
          </p:nvPr>
        </p:nvSpPr>
        <p:spPr>
          <a:xfrm>
            <a:off x="4648200" y="1600200"/>
            <a:ext cx="4038600" cy="4495800"/>
          </a:xfrm>
          <a:prstGeom prst="rect">
            <a:avLst/>
          </a:prstGeom>
          <a:noFill/>
          <a:ln>
            <a:noFill/>
          </a:ln>
        </p:spPr>
        <p:txBody>
          <a:bodyPr wrap="square" lIns="91425" tIns="91425" rIns="91425" bIns="91425" anchor="t" anchorCtr="0"/>
          <a:lstStyle>
            <a:lvl1pPr marL="420624" lvl="0" indent="-242823" algn="l" rtl="0">
              <a:spcBef>
                <a:spcPts val="600"/>
              </a:spcBef>
              <a:buClr>
                <a:schemeClr val="accent1"/>
              </a:buClr>
              <a:buFont typeface="Arial"/>
              <a:buChar char="⦿"/>
              <a:defRPr/>
            </a:lvl1pPr>
            <a:lvl2pPr marL="722376" lvl="1" indent="-129286" algn="l" rtl="0">
              <a:spcBef>
                <a:spcPts val="520"/>
              </a:spcBef>
              <a:buClr>
                <a:schemeClr val="accent1"/>
              </a:buClr>
              <a:buFont typeface="Arial"/>
              <a:buChar char="●"/>
              <a:defRPr/>
            </a:lvl2pPr>
            <a:lvl3pPr marL="1005839" lvl="2" indent="-127000" algn="l" rtl="0">
              <a:spcBef>
                <a:spcPts val="480"/>
              </a:spcBef>
              <a:buClr>
                <a:schemeClr val="accent2"/>
              </a:buClr>
              <a:buFont typeface="Arial"/>
              <a:buChar char="○"/>
              <a:defRPr/>
            </a:lvl3pPr>
            <a:lvl4pPr marL="1280160" lvl="3" indent="-124460" algn="l" rtl="0">
              <a:spcBef>
                <a:spcPts val="400"/>
              </a:spcBef>
              <a:buClr>
                <a:schemeClr val="accent3"/>
              </a:buClr>
              <a:buFont typeface="Arial"/>
              <a:buChar char="●"/>
              <a:defRPr/>
            </a:lvl4pPr>
            <a:lvl5pPr marL="1490472" lvl="4" indent="-68072" algn="l" rtl="0">
              <a:spcBef>
                <a:spcPts val="400"/>
              </a:spcBef>
              <a:buClr>
                <a:schemeClr val="accent4"/>
              </a:buClr>
              <a:buFont typeface="Arial"/>
              <a:buChar char="-"/>
              <a:defRPr/>
            </a:lvl5pPr>
            <a:lvl6pPr marL="1700784" lvl="5" indent="-62483" algn="l" rtl="0">
              <a:spcBef>
                <a:spcPts val="400"/>
              </a:spcBef>
              <a:buClr>
                <a:schemeClr val="accent5"/>
              </a:buClr>
              <a:buFont typeface="Arial"/>
              <a:buChar char="-"/>
              <a:defRPr/>
            </a:lvl6pPr>
            <a:lvl7pPr marL="1920240" lvl="6" indent="-78739" algn="l" rtl="0">
              <a:spcBef>
                <a:spcPts val="360"/>
              </a:spcBef>
              <a:buClr>
                <a:schemeClr val="accent6"/>
              </a:buClr>
              <a:buFont typeface="Arial"/>
              <a:buChar char="•"/>
              <a:defRPr/>
            </a:lvl7pPr>
            <a:lvl8pPr marL="2139696" lvl="7" indent="-82295" algn="l" rtl="0">
              <a:spcBef>
                <a:spcPts val="320"/>
              </a:spcBef>
              <a:buClr>
                <a:schemeClr val="accent6"/>
              </a:buClr>
              <a:buFont typeface="Arial"/>
              <a:buChar char="▪"/>
              <a:defRPr/>
            </a:lvl8pPr>
            <a:lvl9pPr marL="2331720" lvl="8" indent="-83820" algn="l" rtl="0">
              <a:spcBef>
                <a:spcPts val="320"/>
              </a:spcBef>
              <a:buClr>
                <a:schemeClr val="accent6"/>
              </a:buClr>
              <a:buFont typeface="Arial"/>
              <a:buChar char="•"/>
              <a:defRPr/>
            </a:lvl9pPr>
          </a:lstStyle>
          <a:p>
            <a:endParaRPr/>
          </a:p>
        </p:txBody>
      </p:sp>
      <p:sp>
        <p:nvSpPr>
          <p:cNvPr id="101" name="Shape 101"/>
          <p:cNvSpPr txBox="1">
            <a:spLocks noGrp="1"/>
          </p:cNvSpPr>
          <p:nvPr>
            <p:ph type="dt" idx="10"/>
          </p:nvPr>
        </p:nvSpPr>
        <p:spPr>
          <a:xfrm>
            <a:off x="457200" y="6422064"/>
            <a:ext cx="2133600" cy="365125"/>
          </a:xfrm>
          <a:prstGeom prst="rect">
            <a:avLst/>
          </a:prstGeom>
          <a:noFill/>
          <a:ln>
            <a:noFill/>
          </a:ln>
        </p:spPr>
        <p:txBody>
          <a:bodyPr wrap="square" lIns="91425" tIns="91425" rIns="91425" bIns="91425" anchor="b" anchorCtr="0"/>
          <a:lstStyle>
            <a:lvl1pPr marL="0" marR="0" lvl="0" indent="0" algn="l" rtl="0">
              <a:spcBef>
                <a:spcPts val="0"/>
              </a:spcBef>
              <a:defRPr/>
            </a:lvl1pPr>
            <a:lvl2pPr marL="457200" marR="0" lvl="1" indent="0" algn="l" rtl="0">
              <a:spcBef>
                <a:spcPts val="0"/>
              </a:spcBef>
              <a:defRPr/>
            </a:lvl2pPr>
            <a:lvl3pPr marL="914400" marR="0" lvl="2" indent="0" algn="l" rtl="0">
              <a:spcBef>
                <a:spcPts val="0"/>
              </a:spcBef>
              <a:defRPr/>
            </a:lvl3pPr>
            <a:lvl4pPr marL="1371600" marR="0" lvl="3" indent="0" algn="l" rtl="0">
              <a:spcBef>
                <a:spcPts val="0"/>
              </a:spcBef>
              <a:defRPr/>
            </a:lvl4pPr>
            <a:lvl5pPr marL="1828800" marR="0" lvl="4" indent="0" algn="l" rtl="0">
              <a:spcBef>
                <a:spcPts val="0"/>
              </a:spcBef>
              <a:defRPr/>
            </a:lvl5pPr>
            <a:lvl6pPr marL="2286000" marR="0" lvl="5" indent="0" algn="l" rtl="0">
              <a:spcBef>
                <a:spcPts val="0"/>
              </a:spcBef>
              <a:defRPr/>
            </a:lvl6pPr>
            <a:lvl7pPr marL="2743200" marR="0" lvl="6" indent="0" algn="l" rtl="0">
              <a:spcBef>
                <a:spcPts val="0"/>
              </a:spcBef>
              <a:defRPr/>
            </a:lvl7pPr>
            <a:lvl8pPr marL="3200400" marR="0" lvl="7" indent="0" algn="l" rtl="0">
              <a:spcBef>
                <a:spcPts val="0"/>
              </a:spcBef>
              <a:defRPr/>
            </a:lvl8pPr>
            <a:lvl9pPr marL="3657600" marR="0" lvl="8" indent="0" algn="l" rtl="0">
              <a:spcBef>
                <a:spcPts val="0"/>
              </a:spcBef>
              <a:defRPr/>
            </a:lvl9pPr>
          </a:lstStyle>
          <a:p>
            <a:endParaRPr/>
          </a:p>
        </p:txBody>
      </p:sp>
      <p:sp>
        <p:nvSpPr>
          <p:cNvPr id="102" name="Shape 102"/>
          <p:cNvSpPr txBox="1">
            <a:spLocks noGrp="1"/>
          </p:cNvSpPr>
          <p:nvPr>
            <p:ph type="ftr" idx="11"/>
          </p:nvPr>
        </p:nvSpPr>
        <p:spPr>
          <a:xfrm>
            <a:off x="3124200" y="6422064"/>
            <a:ext cx="2895600" cy="365125"/>
          </a:xfrm>
          <a:prstGeom prst="rect">
            <a:avLst/>
          </a:prstGeom>
          <a:noFill/>
          <a:ln>
            <a:noFill/>
          </a:ln>
        </p:spPr>
        <p:txBody>
          <a:bodyPr wrap="square" lIns="91425" tIns="91425" rIns="91425" bIns="91425" anchor="b" anchorCtr="0"/>
          <a:lstStyle>
            <a:lvl1pPr marL="0" marR="0" lvl="0" indent="0" algn="ctr" rtl="0">
              <a:spcBef>
                <a:spcPts val="0"/>
              </a:spcBef>
              <a:defRPr/>
            </a:lvl1pPr>
            <a:lvl2pPr marL="457200" marR="0" lvl="1" indent="0" algn="l" rtl="0">
              <a:spcBef>
                <a:spcPts val="0"/>
              </a:spcBef>
              <a:defRPr/>
            </a:lvl2pPr>
            <a:lvl3pPr marL="914400" marR="0" lvl="2" indent="0" algn="l" rtl="0">
              <a:spcBef>
                <a:spcPts val="0"/>
              </a:spcBef>
              <a:defRPr/>
            </a:lvl3pPr>
            <a:lvl4pPr marL="1371600" marR="0" lvl="3" indent="0" algn="l" rtl="0">
              <a:spcBef>
                <a:spcPts val="0"/>
              </a:spcBef>
              <a:defRPr/>
            </a:lvl4pPr>
            <a:lvl5pPr marL="1828800" marR="0" lvl="4" indent="0" algn="l" rtl="0">
              <a:spcBef>
                <a:spcPts val="0"/>
              </a:spcBef>
              <a:defRPr/>
            </a:lvl5pPr>
            <a:lvl6pPr marL="2286000" marR="0" lvl="5" indent="0" algn="l" rtl="0">
              <a:spcBef>
                <a:spcPts val="0"/>
              </a:spcBef>
              <a:defRPr/>
            </a:lvl6pPr>
            <a:lvl7pPr marL="2743200" marR="0" lvl="6" indent="0" algn="l" rtl="0">
              <a:spcBef>
                <a:spcPts val="0"/>
              </a:spcBef>
              <a:defRPr/>
            </a:lvl7pPr>
            <a:lvl8pPr marL="3200400" marR="0" lvl="7" indent="0" algn="l" rtl="0">
              <a:spcBef>
                <a:spcPts val="0"/>
              </a:spcBef>
              <a:defRPr/>
            </a:lvl8pPr>
            <a:lvl9pPr marL="3657600" marR="0" lvl="8" indent="0" algn="l" rtl="0">
              <a:spcBef>
                <a:spcPts val="0"/>
              </a:spcBef>
              <a:defRPr/>
            </a:lvl9pPr>
          </a:lstStyle>
          <a:p>
            <a:endParaRPr/>
          </a:p>
        </p:txBody>
      </p:sp>
      <p:sp>
        <p:nvSpPr>
          <p:cNvPr id="103" name="Shape 103"/>
          <p:cNvSpPr txBox="1">
            <a:spLocks noGrp="1"/>
          </p:cNvSpPr>
          <p:nvPr>
            <p:ph type="sldNum" idx="12"/>
          </p:nvPr>
        </p:nvSpPr>
        <p:spPr>
          <a:xfrm>
            <a:off x="8153400" y="6422064"/>
            <a:ext cx="762000" cy="365125"/>
          </a:xfrm>
          <a:prstGeom prst="rect">
            <a:avLst/>
          </a:prstGeom>
          <a:noFill/>
          <a:ln>
            <a:noFill/>
          </a:ln>
        </p:spPr>
        <p:txBody>
          <a:bodyPr wrap="square" lIns="91425" tIns="91425" rIns="91425" bIns="91425" anchor="b" anchorCtr="0">
            <a:noAutofit/>
          </a:bodyPr>
          <a:lstStyle/>
          <a:p>
            <a:pPr marL="0" marR="0" lvl="0" indent="0" algn="r" rtl="0">
              <a:spcBef>
                <a:spcPts val="0"/>
              </a:spcBef>
            </a:pPr>
            <a:endParaRPr/>
          </a:p>
          <a:p>
            <a:pPr marL="457200" marR="0" lvl="1" indent="0" algn="l" rtl="0">
              <a:spcBef>
                <a:spcPts val="0"/>
              </a:spcBef>
            </a:pPr>
            <a:endParaRPr/>
          </a:p>
          <a:p>
            <a:pPr marL="914400" marR="0" lvl="2" indent="0" algn="l" rtl="0">
              <a:spcBef>
                <a:spcPts val="0"/>
              </a:spcBef>
            </a:pPr>
            <a:endParaRPr/>
          </a:p>
          <a:p>
            <a:pPr marL="1371600" marR="0" lvl="3" indent="0" algn="l" rtl="0">
              <a:spcBef>
                <a:spcPts val="0"/>
              </a:spcBef>
            </a:pPr>
            <a:endParaRPr/>
          </a:p>
          <a:p>
            <a:pPr marL="1828800" marR="0" lvl="4" indent="0" algn="l" rtl="0">
              <a:spcBef>
                <a:spcPts val="0"/>
              </a:spcBef>
            </a:pPr>
            <a:endParaRPr/>
          </a:p>
          <a:p>
            <a:pPr marL="2286000" marR="0" lvl="5" indent="0" algn="l" rtl="0">
              <a:spcBef>
                <a:spcPts val="0"/>
              </a:spcBef>
            </a:pPr>
            <a:endParaRPr/>
          </a:p>
          <a:p>
            <a:pPr marL="2743200" marR="0" lvl="6" indent="0" algn="l" rtl="0">
              <a:spcBef>
                <a:spcPts val="0"/>
              </a:spcBef>
            </a:pPr>
            <a:endParaRPr/>
          </a:p>
          <a:p>
            <a:pPr marL="3200400" marR="0" lvl="7" indent="0" algn="l" rtl="0">
              <a:spcBef>
                <a:spcPts val="0"/>
              </a:spcBef>
            </a:pPr>
            <a:endParaRPr/>
          </a:p>
          <a:p>
            <a:pPr marL="3657600" marR="0" lvl="8" indent="0" algn="l" rtl="0">
              <a:spcBef>
                <a:spcPts val="0"/>
              </a:spcBef>
            </a:pPr>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Shape 25"/>
        <p:cNvGrpSpPr/>
        <p:nvPr/>
      </p:nvGrpSpPr>
      <p:grpSpPr>
        <a:xfrm>
          <a:off x="0" y="0"/>
          <a:ext cx="0" cy="0"/>
          <a:chOff x="0" y="0"/>
          <a:chExt cx="0" cy="0"/>
        </a:xfrm>
      </p:grpSpPr>
      <p:sp>
        <p:nvSpPr>
          <p:cNvPr id="26" name="Shape 26"/>
          <p:cNvSpPr txBox="1">
            <a:spLocks noGrp="1"/>
          </p:cNvSpPr>
          <p:nvPr>
            <p:ph type="title"/>
          </p:nvPr>
        </p:nvSpPr>
        <p:spPr>
          <a:xfrm>
            <a:off x="457200" y="274638"/>
            <a:ext cx="7467600" cy="1143000"/>
          </a:xfrm>
          <a:prstGeom prst="rect">
            <a:avLst/>
          </a:prstGeom>
          <a:noFill/>
          <a:ln>
            <a:noFill/>
          </a:ln>
        </p:spPr>
        <p:txBody>
          <a:bodyPr wrap="square" lIns="91425" tIns="91425" rIns="91425" bIns="91425" anchor="ctr" anchorCtr="0"/>
          <a:lstStyle>
            <a:lvl1pPr lvl="0" algn="l"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27" name="Shape 27"/>
          <p:cNvSpPr txBox="1">
            <a:spLocks noGrp="1"/>
          </p:cNvSpPr>
          <p:nvPr>
            <p:ph type="body" idx="1"/>
          </p:nvPr>
        </p:nvSpPr>
        <p:spPr>
          <a:xfrm>
            <a:off x="457200" y="1600200"/>
            <a:ext cx="7467600" cy="4525963"/>
          </a:xfrm>
          <a:prstGeom prst="rect">
            <a:avLst/>
          </a:prstGeom>
          <a:noFill/>
          <a:ln>
            <a:noFill/>
          </a:ln>
        </p:spPr>
        <p:txBody>
          <a:bodyPr wrap="square" lIns="91425" tIns="91425" rIns="91425" bIns="91425" anchor="t" anchorCtr="0"/>
          <a:lstStyle>
            <a:lvl1pPr marL="420624" lvl="0" indent="-242823" algn="l" rtl="0">
              <a:spcBef>
                <a:spcPts val="600"/>
              </a:spcBef>
              <a:buClr>
                <a:schemeClr val="accent1"/>
              </a:buClr>
              <a:buFont typeface="Arial"/>
              <a:buChar char="⦿"/>
              <a:defRPr/>
            </a:lvl1pPr>
            <a:lvl2pPr marL="722376" lvl="1" indent="-129286" algn="l" rtl="0">
              <a:spcBef>
                <a:spcPts val="520"/>
              </a:spcBef>
              <a:buClr>
                <a:schemeClr val="accent1"/>
              </a:buClr>
              <a:buFont typeface="Arial"/>
              <a:buChar char="●"/>
              <a:defRPr/>
            </a:lvl2pPr>
            <a:lvl3pPr marL="1005839" lvl="2" indent="-127000" algn="l" rtl="0">
              <a:spcBef>
                <a:spcPts val="480"/>
              </a:spcBef>
              <a:buClr>
                <a:schemeClr val="accent2"/>
              </a:buClr>
              <a:buFont typeface="Arial"/>
              <a:buChar char="○"/>
              <a:defRPr/>
            </a:lvl3pPr>
            <a:lvl4pPr marL="1280160" lvl="3" indent="-124460" algn="l" rtl="0">
              <a:spcBef>
                <a:spcPts val="400"/>
              </a:spcBef>
              <a:buClr>
                <a:schemeClr val="accent3"/>
              </a:buClr>
              <a:buFont typeface="Arial"/>
              <a:buChar char="●"/>
              <a:defRPr/>
            </a:lvl4pPr>
            <a:lvl5pPr marL="1490472" lvl="4" indent="-68072" algn="l" rtl="0">
              <a:spcBef>
                <a:spcPts val="400"/>
              </a:spcBef>
              <a:buClr>
                <a:schemeClr val="accent4"/>
              </a:buClr>
              <a:buFont typeface="Arial"/>
              <a:buChar char="-"/>
              <a:defRPr/>
            </a:lvl5pPr>
            <a:lvl6pPr marL="1700784" lvl="5" indent="-62483" algn="l" rtl="0">
              <a:spcBef>
                <a:spcPts val="400"/>
              </a:spcBef>
              <a:buClr>
                <a:schemeClr val="accent5"/>
              </a:buClr>
              <a:buFont typeface="Arial"/>
              <a:buChar char="-"/>
              <a:defRPr/>
            </a:lvl6pPr>
            <a:lvl7pPr marL="1920240" lvl="6" indent="-78739" algn="l" rtl="0">
              <a:spcBef>
                <a:spcPts val="360"/>
              </a:spcBef>
              <a:buClr>
                <a:schemeClr val="accent6"/>
              </a:buClr>
              <a:buFont typeface="Arial"/>
              <a:buChar char="•"/>
              <a:defRPr/>
            </a:lvl7pPr>
            <a:lvl8pPr marL="2139696" lvl="7" indent="-82295" algn="l" rtl="0">
              <a:spcBef>
                <a:spcPts val="320"/>
              </a:spcBef>
              <a:buClr>
                <a:schemeClr val="accent6"/>
              </a:buClr>
              <a:buFont typeface="Arial"/>
              <a:buChar char="▪"/>
              <a:defRPr/>
            </a:lvl8pPr>
            <a:lvl9pPr marL="2331720" lvl="8" indent="-83820" algn="l" rtl="0">
              <a:spcBef>
                <a:spcPts val="320"/>
              </a:spcBef>
              <a:buClr>
                <a:schemeClr val="accent6"/>
              </a:buClr>
              <a:buFont typeface="Arial"/>
              <a:buChar char="•"/>
              <a:defRPr/>
            </a:lvl9pPr>
          </a:lstStyle>
          <a:p>
            <a:endParaRPr/>
          </a:p>
        </p:txBody>
      </p:sp>
      <p:sp>
        <p:nvSpPr>
          <p:cNvPr id="28" name="Shape 28"/>
          <p:cNvSpPr txBox="1">
            <a:spLocks noGrp="1"/>
          </p:cNvSpPr>
          <p:nvPr>
            <p:ph type="dt" idx="10"/>
          </p:nvPr>
        </p:nvSpPr>
        <p:spPr>
          <a:xfrm>
            <a:off x="457200" y="6422064"/>
            <a:ext cx="2133600" cy="365125"/>
          </a:xfrm>
          <a:prstGeom prst="rect">
            <a:avLst/>
          </a:prstGeom>
          <a:noFill/>
          <a:ln>
            <a:noFill/>
          </a:ln>
        </p:spPr>
        <p:txBody>
          <a:bodyPr wrap="square" lIns="91425" tIns="91425" rIns="91425" bIns="91425" anchor="b" anchorCtr="0"/>
          <a:lstStyle>
            <a:lvl1pPr marL="0" marR="0" lvl="0" indent="0" algn="l" rtl="0">
              <a:spcBef>
                <a:spcPts val="0"/>
              </a:spcBef>
              <a:defRPr/>
            </a:lvl1pPr>
            <a:lvl2pPr marL="457200" marR="0" lvl="1" indent="0" algn="l" rtl="0">
              <a:spcBef>
                <a:spcPts val="0"/>
              </a:spcBef>
              <a:defRPr/>
            </a:lvl2pPr>
            <a:lvl3pPr marL="914400" marR="0" lvl="2" indent="0" algn="l" rtl="0">
              <a:spcBef>
                <a:spcPts val="0"/>
              </a:spcBef>
              <a:defRPr/>
            </a:lvl3pPr>
            <a:lvl4pPr marL="1371600" marR="0" lvl="3" indent="0" algn="l" rtl="0">
              <a:spcBef>
                <a:spcPts val="0"/>
              </a:spcBef>
              <a:defRPr/>
            </a:lvl4pPr>
            <a:lvl5pPr marL="1828800" marR="0" lvl="4" indent="0" algn="l" rtl="0">
              <a:spcBef>
                <a:spcPts val="0"/>
              </a:spcBef>
              <a:defRPr/>
            </a:lvl5pPr>
            <a:lvl6pPr marL="2286000" marR="0" lvl="5" indent="0" algn="l" rtl="0">
              <a:spcBef>
                <a:spcPts val="0"/>
              </a:spcBef>
              <a:defRPr/>
            </a:lvl6pPr>
            <a:lvl7pPr marL="2743200" marR="0" lvl="6" indent="0" algn="l" rtl="0">
              <a:spcBef>
                <a:spcPts val="0"/>
              </a:spcBef>
              <a:defRPr/>
            </a:lvl7pPr>
            <a:lvl8pPr marL="3200400" marR="0" lvl="7" indent="0" algn="l" rtl="0">
              <a:spcBef>
                <a:spcPts val="0"/>
              </a:spcBef>
              <a:defRPr/>
            </a:lvl8pPr>
            <a:lvl9pPr marL="3657600" marR="0" lvl="8" indent="0" algn="l" rtl="0">
              <a:spcBef>
                <a:spcPts val="0"/>
              </a:spcBef>
              <a:defRPr/>
            </a:lvl9pPr>
          </a:lstStyle>
          <a:p>
            <a:endParaRPr/>
          </a:p>
        </p:txBody>
      </p:sp>
      <p:sp>
        <p:nvSpPr>
          <p:cNvPr id="29" name="Shape 29"/>
          <p:cNvSpPr txBox="1">
            <a:spLocks noGrp="1"/>
          </p:cNvSpPr>
          <p:nvPr>
            <p:ph type="ftr" idx="11"/>
          </p:nvPr>
        </p:nvSpPr>
        <p:spPr>
          <a:xfrm>
            <a:off x="3124200" y="6422064"/>
            <a:ext cx="2895600" cy="365125"/>
          </a:xfrm>
          <a:prstGeom prst="rect">
            <a:avLst/>
          </a:prstGeom>
          <a:noFill/>
          <a:ln>
            <a:noFill/>
          </a:ln>
        </p:spPr>
        <p:txBody>
          <a:bodyPr wrap="square" lIns="91425" tIns="91425" rIns="91425" bIns="91425" anchor="b" anchorCtr="0"/>
          <a:lstStyle>
            <a:lvl1pPr marL="0" marR="0" lvl="0" indent="0" algn="ctr" rtl="0">
              <a:spcBef>
                <a:spcPts val="0"/>
              </a:spcBef>
              <a:defRPr/>
            </a:lvl1pPr>
            <a:lvl2pPr marL="457200" marR="0" lvl="1" indent="0" algn="l" rtl="0">
              <a:spcBef>
                <a:spcPts val="0"/>
              </a:spcBef>
              <a:defRPr/>
            </a:lvl2pPr>
            <a:lvl3pPr marL="914400" marR="0" lvl="2" indent="0" algn="l" rtl="0">
              <a:spcBef>
                <a:spcPts val="0"/>
              </a:spcBef>
              <a:defRPr/>
            </a:lvl3pPr>
            <a:lvl4pPr marL="1371600" marR="0" lvl="3" indent="0" algn="l" rtl="0">
              <a:spcBef>
                <a:spcPts val="0"/>
              </a:spcBef>
              <a:defRPr/>
            </a:lvl4pPr>
            <a:lvl5pPr marL="1828800" marR="0" lvl="4" indent="0" algn="l" rtl="0">
              <a:spcBef>
                <a:spcPts val="0"/>
              </a:spcBef>
              <a:defRPr/>
            </a:lvl5pPr>
            <a:lvl6pPr marL="2286000" marR="0" lvl="5" indent="0" algn="l" rtl="0">
              <a:spcBef>
                <a:spcPts val="0"/>
              </a:spcBef>
              <a:defRPr/>
            </a:lvl6pPr>
            <a:lvl7pPr marL="2743200" marR="0" lvl="6" indent="0" algn="l" rtl="0">
              <a:spcBef>
                <a:spcPts val="0"/>
              </a:spcBef>
              <a:defRPr/>
            </a:lvl7pPr>
            <a:lvl8pPr marL="3200400" marR="0" lvl="7" indent="0" algn="l" rtl="0">
              <a:spcBef>
                <a:spcPts val="0"/>
              </a:spcBef>
              <a:defRPr/>
            </a:lvl8pPr>
            <a:lvl9pPr marL="3657600" marR="0" lvl="8" indent="0" algn="l" rtl="0">
              <a:spcBef>
                <a:spcPts val="0"/>
              </a:spcBef>
              <a:defRPr/>
            </a:lvl9pPr>
          </a:lstStyle>
          <a:p>
            <a:endParaRPr/>
          </a:p>
        </p:txBody>
      </p:sp>
      <p:sp>
        <p:nvSpPr>
          <p:cNvPr id="30" name="Shape 30"/>
          <p:cNvSpPr txBox="1">
            <a:spLocks noGrp="1"/>
          </p:cNvSpPr>
          <p:nvPr>
            <p:ph type="sldNum" idx="12"/>
          </p:nvPr>
        </p:nvSpPr>
        <p:spPr>
          <a:xfrm>
            <a:off x="8153400" y="6422064"/>
            <a:ext cx="762000" cy="365125"/>
          </a:xfrm>
          <a:prstGeom prst="rect">
            <a:avLst/>
          </a:prstGeom>
          <a:noFill/>
          <a:ln>
            <a:noFill/>
          </a:ln>
        </p:spPr>
        <p:txBody>
          <a:bodyPr wrap="square" lIns="91425" tIns="91425" rIns="91425" bIns="91425" anchor="b" anchorCtr="0">
            <a:noAutofit/>
          </a:bodyPr>
          <a:lstStyle/>
          <a:p>
            <a:pPr marL="0" marR="0" lvl="0" indent="0" algn="r" rtl="0">
              <a:spcBef>
                <a:spcPts val="0"/>
              </a:spcBef>
            </a:pPr>
            <a:endParaRPr/>
          </a:p>
          <a:p>
            <a:pPr marL="457200" marR="0" lvl="1" indent="0" algn="l" rtl="0">
              <a:spcBef>
                <a:spcPts val="0"/>
              </a:spcBef>
            </a:pPr>
            <a:endParaRPr/>
          </a:p>
          <a:p>
            <a:pPr marL="914400" marR="0" lvl="2" indent="0" algn="l" rtl="0">
              <a:spcBef>
                <a:spcPts val="0"/>
              </a:spcBef>
            </a:pPr>
            <a:endParaRPr/>
          </a:p>
          <a:p>
            <a:pPr marL="1371600" marR="0" lvl="3" indent="0" algn="l" rtl="0">
              <a:spcBef>
                <a:spcPts val="0"/>
              </a:spcBef>
            </a:pPr>
            <a:endParaRPr/>
          </a:p>
          <a:p>
            <a:pPr marL="1828800" marR="0" lvl="4" indent="0" algn="l" rtl="0">
              <a:spcBef>
                <a:spcPts val="0"/>
              </a:spcBef>
            </a:pPr>
            <a:endParaRPr/>
          </a:p>
          <a:p>
            <a:pPr marL="2286000" marR="0" lvl="5" indent="0" algn="l" rtl="0">
              <a:spcBef>
                <a:spcPts val="0"/>
              </a:spcBef>
            </a:pPr>
            <a:endParaRPr/>
          </a:p>
          <a:p>
            <a:pPr marL="2743200" marR="0" lvl="6" indent="0" algn="l" rtl="0">
              <a:spcBef>
                <a:spcPts val="0"/>
              </a:spcBef>
            </a:pPr>
            <a:endParaRPr/>
          </a:p>
          <a:p>
            <a:pPr marL="3200400" marR="0" lvl="7" indent="0" algn="l" rtl="0">
              <a:spcBef>
                <a:spcPts val="0"/>
              </a:spcBef>
            </a:pPr>
            <a:endParaRPr/>
          </a:p>
          <a:p>
            <a:pPr marL="3657600" marR="0" lvl="8" indent="0" algn="l" rtl="0">
              <a:spcBef>
                <a:spcPts val="0"/>
              </a:spcBef>
            </a:pPr>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cSld name="Section Header">
    <p:bg>
      <p:bgPr>
        <a:gradFill>
          <a:gsLst>
            <a:gs pos="0">
              <a:srgbClr val="272727"/>
            </a:gs>
            <a:gs pos="30000">
              <a:srgbClr val="2F2F2F"/>
            </a:gs>
            <a:gs pos="100000">
              <a:srgbClr val="939393"/>
            </a:gs>
          </a:gsLst>
          <a:lin ang="13000000" scaled="0"/>
        </a:gradFill>
        <a:effectLst/>
      </p:bgPr>
    </p:bg>
    <p:spTree>
      <p:nvGrpSpPr>
        <p:cNvPr id="1" name="Shape 31"/>
        <p:cNvGrpSpPr/>
        <p:nvPr/>
      </p:nvGrpSpPr>
      <p:grpSpPr>
        <a:xfrm>
          <a:off x="0" y="0"/>
          <a:ext cx="0" cy="0"/>
          <a:chOff x="0" y="0"/>
          <a:chExt cx="0" cy="0"/>
        </a:xfrm>
      </p:grpSpPr>
      <p:sp>
        <p:nvSpPr>
          <p:cNvPr id="32" name="Shape 32"/>
          <p:cNvSpPr/>
          <p:nvPr/>
        </p:nvSpPr>
        <p:spPr>
          <a:xfrm>
            <a:off x="0" y="4752126"/>
            <a:ext cx="9144000" cy="2112962"/>
          </a:xfrm>
          <a:custGeom>
            <a:avLst/>
            <a:gdLst/>
            <a:ahLst/>
            <a:cxnLst/>
            <a:rect l="0" t="0" r="0" b="0"/>
            <a:pathLst>
              <a:path w="5760" h="1331" extrusionOk="0">
                <a:moveTo>
                  <a:pt x="0" y="1066"/>
                </a:moveTo>
                <a:lnTo>
                  <a:pt x="0" y="1331"/>
                </a:lnTo>
                <a:lnTo>
                  <a:pt x="5760" y="1331"/>
                </a:lnTo>
                <a:lnTo>
                  <a:pt x="5760" y="0"/>
                </a:lnTo>
                <a:cubicBezTo>
                  <a:pt x="3220" y="1206"/>
                  <a:pt x="2250" y="1146"/>
                  <a:pt x="0" y="1066"/>
                </a:cubicBezTo>
                <a:close/>
              </a:path>
            </a:pathLst>
          </a:custGeom>
          <a:solidFill>
            <a:srgbClr val="7B7B7B">
              <a:alpha val="44705"/>
            </a:srgbClr>
          </a:solidFill>
          <a:ln>
            <a:noFill/>
          </a:ln>
        </p:spPr>
        <p:txBody>
          <a:bodyPr wrap="square" lIns="91425" tIns="45700" rIns="91425" bIns="45700" anchor="t" anchorCtr="0">
            <a:noAutofit/>
          </a:bodyPr>
          <a:lstStyle/>
          <a:p>
            <a:pPr marL="0" marR="0" lvl="0" indent="0" algn="l" rtl="0">
              <a:spcBef>
                <a:spcPts val="0"/>
              </a:spcBef>
              <a:buNone/>
            </a:pPr>
            <a:endParaRPr sz="1800" b="0" i="0" u="none" strike="noStrike" cap="none">
              <a:solidFill>
                <a:schemeClr val="lt1"/>
              </a:solidFill>
              <a:latin typeface="Arial"/>
              <a:ea typeface="Arial"/>
              <a:cs typeface="Arial"/>
              <a:sym typeface="Arial"/>
            </a:endParaRPr>
          </a:p>
        </p:txBody>
      </p:sp>
      <p:sp>
        <p:nvSpPr>
          <p:cNvPr id="33" name="Shape 33"/>
          <p:cNvSpPr/>
          <p:nvPr/>
        </p:nvSpPr>
        <p:spPr>
          <a:xfrm>
            <a:off x="6105525" y="0"/>
            <a:ext cx="3038475" cy="6858000"/>
          </a:xfrm>
          <a:custGeom>
            <a:avLst/>
            <a:gdLst/>
            <a:ahLst/>
            <a:cxnLst/>
            <a:rect l="0" t="0" r="0" b="0"/>
            <a:pathLst>
              <a:path w="1914" h="4329" extrusionOk="0">
                <a:moveTo>
                  <a:pt x="1914" y="9"/>
                </a:moveTo>
                <a:lnTo>
                  <a:pt x="1914" y="4329"/>
                </a:lnTo>
                <a:lnTo>
                  <a:pt x="204" y="4327"/>
                </a:lnTo>
                <a:cubicBezTo>
                  <a:pt x="1288" y="3574"/>
                  <a:pt x="1608" y="1590"/>
                  <a:pt x="0" y="0"/>
                </a:cubicBezTo>
                <a:lnTo>
                  <a:pt x="1914" y="9"/>
                </a:lnTo>
                <a:close/>
              </a:path>
            </a:pathLst>
          </a:custGeom>
          <a:solidFill>
            <a:srgbClr val="595959">
              <a:alpha val="40000"/>
            </a:srgbClr>
          </a:solidFill>
          <a:ln>
            <a:noFill/>
          </a:ln>
        </p:spPr>
        <p:txBody>
          <a:bodyPr wrap="square" lIns="91425" tIns="45700" rIns="91425" bIns="45700" anchor="t" anchorCtr="0">
            <a:noAutofit/>
          </a:bodyPr>
          <a:lstStyle/>
          <a:p>
            <a:pPr marL="0" marR="0" lvl="0" indent="0" algn="l" rtl="0">
              <a:spcBef>
                <a:spcPts val="0"/>
              </a:spcBef>
              <a:buNone/>
            </a:pPr>
            <a:endParaRPr sz="1800" b="0" i="0" u="none" strike="noStrike" cap="none">
              <a:solidFill>
                <a:schemeClr val="lt1"/>
              </a:solidFill>
              <a:latin typeface="Arial"/>
              <a:ea typeface="Arial"/>
              <a:cs typeface="Arial"/>
              <a:sym typeface="Arial"/>
            </a:endParaRPr>
          </a:p>
        </p:txBody>
      </p:sp>
      <p:sp>
        <p:nvSpPr>
          <p:cNvPr id="34" name="Shape 34"/>
          <p:cNvSpPr txBox="1">
            <a:spLocks noGrp="1"/>
          </p:cNvSpPr>
          <p:nvPr>
            <p:ph type="title"/>
          </p:nvPr>
        </p:nvSpPr>
        <p:spPr>
          <a:xfrm>
            <a:off x="685800" y="3583837"/>
            <a:ext cx="6629400" cy="1826363"/>
          </a:xfrm>
          <a:prstGeom prst="rect">
            <a:avLst/>
          </a:prstGeom>
          <a:noFill/>
          <a:ln>
            <a:noFill/>
          </a:ln>
        </p:spPr>
        <p:txBody>
          <a:bodyPr wrap="square" lIns="91425" tIns="91425" rIns="91425" bIns="91425" anchor="t" anchorCtr="0"/>
          <a:lstStyle>
            <a:lvl1pPr lvl="0" algn="l" rtl="0">
              <a:spcBef>
                <a:spcPts val="0"/>
              </a:spcBef>
              <a:buClr>
                <a:srgbClr val="B7E5F4"/>
              </a:buClr>
              <a:buFont typeface="Source Sans Pro"/>
              <a:buNone/>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35" name="Shape 35"/>
          <p:cNvSpPr txBox="1">
            <a:spLocks noGrp="1"/>
          </p:cNvSpPr>
          <p:nvPr>
            <p:ph type="body" idx="1"/>
          </p:nvPr>
        </p:nvSpPr>
        <p:spPr>
          <a:xfrm>
            <a:off x="685800" y="2485800"/>
            <a:ext cx="6629400" cy="1066688"/>
          </a:xfrm>
          <a:prstGeom prst="rect">
            <a:avLst/>
          </a:prstGeom>
          <a:noFill/>
          <a:ln>
            <a:noFill/>
          </a:ln>
        </p:spPr>
        <p:txBody>
          <a:bodyPr wrap="square" lIns="91425" tIns="91425" rIns="91425" bIns="91425" anchor="b" anchorCtr="0"/>
          <a:lstStyle>
            <a:lvl1pPr marL="0" lvl="0" indent="0" algn="l" rtl="0">
              <a:spcBef>
                <a:spcPts val="0"/>
              </a:spcBef>
              <a:buClr>
                <a:schemeClr val="lt1"/>
              </a:buClr>
              <a:buFont typeface="Arial"/>
              <a:buNone/>
              <a:defRPr/>
            </a:lvl1pPr>
            <a:lvl2pPr lvl="1" rtl="0">
              <a:spcBef>
                <a:spcPts val="0"/>
              </a:spcBef>
              <a:buClr>
                <a:schemeClr val="lt1"/>
              </a:buClr>
              <a:buFont typeface="Arial"/>
              <a:buNone/>
              <a:defRPr/>
            </a:lvl2pPr>
            <a:lvl3pPr lvl="2" rtl="0">
              <a:spcBef>
                <a:spcPts val="0"/>
              </a:spcBef>
              <a:buClr>
                <a:schemeClr val="lt1"/>
              </a:buClr>
              <a:buFont typeface="Arial"/>
              <a:buNone/>
              <a:defRPr/>
            </a:lvl3pPr>
            <a:lvl4pPr lvl="3" rtl="0">
              <a:spcBef>
                <a:spcPts val="0"/>
              </a:spcBef>
              <a:buClr>
                <a:schemeClr val="lt1"/>
              </a:buClr>
              <a:buFont typeface="Arial"/>
              <a:buNone/>
              <a:defRPr/>
            </a:lvl4pPr>
            <a:lvl5pPr lvl="4" rtl="0">
              <a:spcBef>
                <a:spcPts val="0"/>
              </a:spcBef>
              <a:buClr>
                <a:schemeClr val="lt1"/>
              </a:buClr>
              <a:buFont typeface="Arial"/>
              <a:buNone/>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36" name="Shape 36"/>
          <p:cNvSpPr txBox="1">
            <a:spLocks noGrp="1"/>
          </p:cNvSpPr>
          <p:nvPr>
            <p:ph type="dt" idx="10"/>
          </p:nvPr>
        </p:nvSpPr>
        <p:spPr>
          <a:xfrm>
            <a:off x="457200" y="6422064"/>
            <a:ext cx="2133600" cy="365125"/>
          </a:xfrm>
          <a:prstGeom prst="rect">
            <a:avLst/>
          </a:prstGeom>
          <a:noFill/>
          <a:ln>
            <a:noFill/>
          </a:ln>
        </p:spPr>
        <p:txBody>
          <a:bodyPr wrap="square" lIns="91425" tIns="91425" rIns="91425" bIns="91425" anchor="b" anchorCtr="0"/>
          <a:lstStyle>
            <a:lvl1pPr marL="0" marR="0" lvl="0" indent="0" algn="l" rtl="0">
              <a:spcBef>
                <a:spcPts val="0"/>
              </a:spcBef>
              <a:defRPr/>
            </a:lvl1pPr>
            <a:lvl2pPr marL="457200" marR="0" lvl="1" indent="0" algn="l" rtl="0">
              <a:spcBef>
                <a:spcPts val="0"/>
              </a:spcBef>
              <a:defRPr/>
            </a:lvl2pPr>
            <a:lvl3pPr marL="914400" marR="0" lvl="2" indent="0" algn="l" rtl="0">
              <a:spcBef>
                <a:spcPts val="0"/>
              </a:spcBef>
              <a:defRPr/>
            </a:lvl3pPr>
            <a:lvl4pPr marL="1371600" marR="0" lvl="3" indent="0" algn="l" rtl="0">
              <a:spcBef>
                <a:spcPts val="0"/>
              </a:spcBef>
              <a:defRPr/>
            </a:lvl4pPr>
            <a:lvl5pPr marL="1828800" marR="0" lvl="4" indent="0" algn="l" rtl="0">
              <a:spcBef>
                <a:spcPts val="0"/>
              </a:spcBef>
              <a:defRPr/>
            </a:lvl5pPr>
            <a:lvl6pPr marL="2286000" marR="0" lvl="5" indent="0" algn="l" rtl="0">
              <a:spcBef>
                <a:spcPts val="0"/>
              </a:spcBef>
              <a:defRPr/>
            </a:lvl6pPr>
            <a:lvl7pPr marL="2743200" marR="0" lvl="6" indent="0" algn="l" rtl="0">
              <a:spcBef>
                <a:spcPts val="0"/>
              </a:spcBef>
              <a:defRPr/>
            </a:lvl7pPr>
            <a:lvl8pPr marL="3200400" marR="0" lvl="7" indent="0" algn="l" rtl="0">
              <a:spcBef>
                <a:spcPts val="0"/>
              </a:spcBef>
              <a:defRPr/>
            </a:lvl8pPr>
            <a:lvl9pPr marL="3657600" marR="0" lvl="8" indent="0" algn="l" rtl="0">
              <a:spcBef>
                <a:spcPts val="0"/>
              </a:spcBef>
              <a:defRPr/>
            </a:lvl9pPr>
          </a:lstStyle>
          <a:p>
            <a:endParaRPr/>
          </a:p>
        </p:txBody>
      </p:sp>
      <p:sp>
        <p:nvSpPr>
          <p:cNvPr id="37" name="Shape 37"/>
          <p:cNvSpPr txBox="1">
            <a:spLocks noGrp="1"/>
          </p:cNvSpPr>
          <p:nvPr>
            <p:ph type="ftr" idx="11"/>
          </p:nvPr>
        </p:nvSpPr>
        <p:spPr>
          <a:xfrm>
            <a:off x="3124200" y="6422064"/>
            <a:ext cx="2895600" cy="365125"/>
          </a:xfrm>
          <a:prstGeom prst="rect">
            <a:avLst/>
          </a:prstGeom>
          <a:noFill/>
          <a:ln>
            <a:noFill/>
          </a:ln>
        </p:spPr>
        <p:txBody>
          <a:bodyPr wrap="square" lIns="91425" tIns="91425" rIns="91425" bIns="91425" anchor="b" anchorCtr="0"/>
          <a:lstStyle>
            <a:lvl1pPr marL="0" marR="0" lvl="0" indent="0" algn="ctr" rtl="0">
              <a:spcBef>
                <a:spcPts val="0"/>
              </a:spcBef>
              <a:defRPr/>
            </a:lvl1pPr>
            <a:lvl2pPr marL="457200" marR="0" lvl="1" indent="0" algn="l" rtl="0">
              <a:spcBef>
                <a:spcPts val="0"/>
              </a:spcBef>
              <a:defRPr/>
            </a:lvl2pPr>
            <a:lvl3pPr marL="914400" marR="0" lvl="2" indent="0" algn="l" rtl="0">
              <a:spcBef>
                <a:spcPts val="0"/>
              </a:spcBef>
              <a:defRPr/>
            </a:lvl3pPr>
            <a:lvl4pPr marL="1371600" marR="0" lvl="3" indent="0" algn="l" rtl="0">
              <a:spcBef>
                <a:spcPts val="0"/>
              </a:spcBef>
              <a:defRPr/>
            </a:lvl4pPr>
            <a:lvl5pPr marL="1828800" marR="0" lvl="4" indent="0" algn="l" rtl="0">
              <a:spcBef>
                <a:spcPts val="0"/>
              </a:spcBef>
              <a:defRPr/>
            </a:lvl5pPr>
            <a:lvl6pPr marL="2286000" marR="0" lvl="5" indent="0" algn="l" rtl="0">
              <a:spcBef>
                <a:spcPts val="0"/>
              </a:spcBef>
              <a:defRPr/>
            </a:lvl6pPr>
            <a:lvl7pPr marL="2743200" marR="0" lvl="6" indent="0" algn="l" rtl="0">
              <a:spcBef>
                <a:spcPts val="0"/>
              </a:spcBef>
              <a:defRPr/>
            </a:lvl7pPr>
            <a:lvl8pPr marL="3200400" marR="0" lvl="7" indent="0" algn="l" rtl="0">
              <a:spcBef>
                <a:spcPts val="0"/>
              </a:spcBef>
              <a:defRPr/>
            </a:lvl8pPr>
            <a:lvl9pPr marL="3657600" marR="0" lvl="8" indent="0" algn="l" rtl="0">
              <a:spcBef>
                <a:spcPts val="0"/>
              </a:spcBef>
              <a:defRPr/>
            </a:lvl9pPr>
          </a:lstStyle>
          <a:p>
            <a:endParaRPr/>
          </a:p>
        </p:txBody>
      </p:sp>
      <p:sp>
        <p:nvSpPr>
          <p:cNvPr id="38" name="Shape 38"/>
          <p:cNvSpPr txBox="1">
            <a:spLocks noGrp="1"/>
          </p:cNvSpPr>
          <p:nvPr>
            <p:ph type="sldNum" idx="12"/>
          </p:nvPr>
        </p:nvSpPr>
        <p:spPr>
          <a:xfrm>
            <a:off x="8153400" y="6422064"/>
            <a:ext cx="762000" cy="365125"/>
          </a:xfrm>
          <a:prstGeom prst="rect">
            <a:avLst/>
          </a:prstGeom>
          <a:noFill/>
          <a:ln>
            <a:noFill/>
          </a:ln>
        </p:spPr>
        <p:txBody>
          <a:bodyPr wrap="square" lIns="91425" tIns="91425" rIns="91425" bIns="91425" anchor="b" anchorCtr="0">
            <a:noAutofit/>
          </a:bodyPr>
          <a:lstStyle/>
          <a:p>
            <a:pPr marL="0" marR="0" lvl="0" indent="0" algn="r" rtl="0">
              <a:spcBef>
                <a:spcPts val="0"/>
              </a:spcBef>
            </a:pPr>
            <a:endParaRPr/>
          </a:p>
          <a:p>
            <a:pPr marL="457200" marR="0" lvl="1" indent="0" algn="l" rtl="0">
              <a:spcBef>
                <a:spcPts val="0"/>
              </a:spcBef>
            </a:pPr>
            <a:endParaRPr/>
          </a:p>
          <a:p>
            <a:pPr marL="914400" marR="0" lvl="2" indent="0" algn="l" rtl="0">
              <a:spcBef>
                <a:spcPts val="0"/>
              </a:spcBef>
            </a:pPr>
            <a:endParaRPr/>
          </a:p>
          <a:p>
            <a:pPr marL="1371600" marR="0" lvl="3" indent="0" algn="l" rtl="0">
              <a:spcBef>
                <a:spcPts val="0"/>
              </a:spcBef>
            </a:pPr>
            <a:endParaRPr/>
          </a:p>
          <a:p>
            <a:pPr marL="1828800" marR="0" lvl="4" indent="0" algn="l" rtl="0">
              <a:spcBef>
                <a:spcPts val="0"/>
              </a:spcBef>
            </a:pPr>
            <a:endParaRPr/>
          </a:p>
          <a:p>
            <a:pPr marL="2286000" marR="0" lvl="5" indent="0" algn="l" rtl="0">
              <a:spcBef>
                <a:spcPts val="0"/>
              </a:spcBef>
            </a:pPr>
            <a:endParaRPr/>
          </a:p>
          <a:p>
            <a:pPr marL="2743200" marR="0" lvl="6" indent="0" algn="l" rtl="0">
              <a:spcBef>
                <a:spcPts val="0"/>
              </a:spcBef>
            </a:pPr>
            <a:endParaRPr/>
          </a:p>
          <a:p>
            <a:pPr marL="3200400" marR="0" lvl="7" indent="0" algn="l" rtl="0">
              <a:spcBef>
                <a:spcPts val="0"/>
              </a:spcBef>
            </a:pPr>
            <a:endParaRPr/>
          </a:p>
          <a:p>
            <a:pPr marL="3657600" marR="0" lvl="8" indent="0" algn="l" rtl="0">
              <a:spcBef>
                <a:spcPts val="0"/>
              </a:spcBef>
            </a:pP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Shape 39"/>
        <p:cNvGrpSpPr/>
        <p:nvPr/>
      </p:nvGrpSpPr>
      <p:grpSpPr>
        <a:xfrm>
          <a:off x="0" y="0"/>
          <a:ext cx="0" cy="0"/>
          <a:chOff x="0" y="0"/>
          <a:chExt cx="0" cy="0"/>
        </a:xfrm>
      </p:grpSpPr>
      <p:sp>
        <p:nvSpPr>
          <p:cNvPr id="40" name="Shape 40"/>
          <p:cNvSpPr txBox="1">
            <a:spLocks noGrp="1"/>
          </p:cNvSpPr>
          <p:nvPr>
            <p:ph type="title"/>
          </p:nvPr>
        </p:nvSpPr>
        <p:spPr>
          <a:xfrm>
            <a:off x="457200" y="274638"/>
            <a:ext cx="7467600" cy="1143000"/>
          </a:xfrm>
          <a:prstGeom prst="rect">
            <a:avLst/>
          </a:prstGeom>
          <a:noFill/>
          <a:ln>
            <a:noFill/>
          </a:ln>
        </p:spPr>
        <p:txBody>
          <a:bodyPr wrap="square" lIns="91425" tIns="91425" rIns="91425" bIns="91425" anchor="ctr" anchorCtr="0"/>
          <a:lstStyle>
            <a:lvl1pPr lvl="0" algn="l" rtl="0">
              <a:spcBef>
                <a:spcPts val="0"/>
              </a:spcBef>
              <a:buClr>
                <a:schemeClr val="lt1"/>
              </a:buClr>
              <a:buFont typeface="Source Sans Pro"/>
              <a:buNone/>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41" name="Shape 41"/>
          <p:cNvSpPr txBox="1">
            <a:spLocks noGrp="1"/>
          </p:cNvSpPr>
          <p:nvPr>
            <p:ph type="body" idx="1"/>
          </p:nvPr>
        </p:nvSpPr>
        <p:spPr>
          <a:xfrm>
            <a:off x="457200" y="1600200"/>
            <a:ext cx="3657600" cy="4525963"/>
          </a:xfrm>
          <a:prstGeom prst="rect">
            <a:avLst/>
          </a:prstGeom>
          <a:noFill/>
          <a:ln>
            <a:noFill/>
          </a:ln>
        </p:spPr>
        <p:txBody>
          <a:bodyPr wrap="square" lIns="91425" tIns="91425" rIns="91425" bIns="91425" anchor="t" anchorCtr="0"/>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42" name="Shape 42"/>
          <p:cNvSpPr txBox="1">
            <a:spLocks noGrp="1"/>
          </p:cNvSpPr>
          <p:nvPr>
            <p:ph type="body" idx="2"/>
          </p:nvPr>
        </p:nvSpPr>
        <p:spPr>
          <a:xfrm>
            <a:off x="4267200" y="1600200"/>
            <a:ext cx="3657600" cy="4525963"/>
          </a:xfrm>
          <a:prstGeom prst="rect">
            <a:avLst/>
          </a:prstGeom>
          <a:noFill/>
          <a:ln>
            <a:noFill/>
          </a:ln>
        </p:spPr>
        <p:txBody>
          <a:bodyPr wrap="square" lIns="91425" tIns="91425" rIns="91425" bIns="91425" anchor="t" anchorCtr="0"/>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43" name="Shape 43"/>
          <p:cNvSpPr txBox="1">
            <a:spLocks noGrp="1"/>
          </p:cNvSpPr>
          <p:nvPr>
            <p:ph type="dt" idx="10"/>
          </p:nvPr>
        </p:nvSpPr>
        <p:spPr>
          <a:xfrm>
            <a:off x="457200" y="6422064"/>
            <a:ext cx="2133600" cy="365125"/>
          </a:xfrm>
          <a:prstGeom prst="rect">
            <a:avLst/>
          </a:prstGeom>
          <a:noFill/>
          <a:ln>
            <a:noFill/>
          </a:ln>
        </p:spPr>
        <p:txBody>
          <a:bodyPr wrap="square" lIns="91425" tIns="91425" rIns="91425" bIns="91425" anchor="b" anchorCtr="0"/>
          <a:lstStyle>
            <a:lvl1pPr marL="0" marR="0" lvl="0" indent="0" algn="l" rtl="0">
              <a:spcBef>
                <a:spcPts val="0"/>
              </a:spcBef>
              <a:defRPr/>
            </a:lvl1pPr>
            <a:lvl2pPr marL="457200" marR="0" lvl="1" indent="0" algn="l" rtl="0">
              <a:spcBef>
                <a:spcPts val="0"/>
              </a:spcBef>
              <a:defRPr/>
            </a:lvl2pPr>
            <a:lvl3pPr marL="914400" marR="0" lvl="2" indent="0" algn="l" rtl="0">
              <a:spcBef>
                <a:spcPts val="0"/>
              </a:spcBef>
              <a:defRPr/>
            </a:lvl3pPr>
            <a:lvl4pPr marL="1371600" marR="0" lvl="3" indent="0" algn="l" rtl="0">
              <a:spcBef>
                <a:spcPts val="0"/>
              </a:spcBef>
              <a:defRPr/>
            </a:lvl4pPr>
            <a:lvl5pPr marL="1828800" marR="0" lvl="4" indent="0" algn="l" rtl="0">
              <a:spcBef>
                <a:spcPts val="0"/>
              </a:spcBef>
              <a:defRPr/>
            </a:lvl5pPr>
            <a:lvl6pPr marL="2286000" marR="0" lvl="5" indent="0" algn="l" rtl="0">
              <a:spcBef>
                <a:spcPts val="0"/>
              </a:spcBef>
              <a:defRPr/>
            </a:lvl6pPr>
            <a:lvl7pPr marL="2743200" marR="0" lvl="6" indent="0" algn="l" rtl="0">
              <a:spcBef>
                <a:spcPts val="0"/>
              </a:spcBef>
              <a:defRPr/>
            </a:lvl7pPr>
            <a:lvl8pPr marL="3200400" marR="0" lvl="7" indent="0" algn="l" rtl="0">
              <a:spcBef>
                <a:spcPts val="0"/>
              </a:spcBef>
              <a:defRPr/>
            </a:lvl8pPr>
            <a:lvl9pPr marL="3657600" marR="0" lvl="8" indent="0" algn="l" rtl="0">
              <a:spcBef>
                <a:spcPts val="0"/>
              </a:spcBef>
              <a:defRPr/>
            </a:lvl9pPr>
          </a:lstStyle>
          <a:p>
            <a:endParaRPr/>
          </a:p>
        </p:txBody>
      </p:sp>
      <p:sp>
        <p:nvSpPr>
          <p:cNvPr id="44" name="Shape 44"/>
          <p:cNvSpPr txBox="1">
            <a:spLocks noGrp="1"/>
          </p:cNvSpPr>
          <p:nvPr>
            <p:ph type="ftr" idx="11"/>
          </p:nvPr>
        </p:nvSpPr>
        <p:spPr>
          <a:xfrm>
            <a:off x="3124200" y="6422064"/>
            <a:ext cx="2895600" cy="365125"/>
          </a:xfrm>
          <a:prstGeom prst="rect">
            <a:avLst/>
          </a:prstGeom>
          <a:noFill/>
          <a:ln>
            <a:noFill/>
          </a:ln>
        </p:spPr>
        <p:txBody>
          <a:bodyPr wrap="square" lIns="91425" tIns="91425" rIns="91425" bIns="91425" anchor="b" anchorCtr="0"/>
          <a:lstStyle>
            <a:lvl1pPr marL="0" marR="0" lvl="0" indent="0" algn="ctr" rtl="0">
              <a:spcBef>
                <a:spcPts val="0"/>
              </a:spcBef>
              <a:defRPr/>
            </a:lvl1pPr>
            <a:lvl2pPr marL="457200" marR="0" lvl="1" indent="0" algn="l" rtl="0">
              <a:spcBef>
                <a:spcPts val="0"/>
              </a:spcBef>
              <a:defRPr/>
            </a:lvl2pPr>
            <a:lvl3pPr marL="914400" marR="0" lvl="2" indent="0" algn="l" rtl="0">
              <a:spcBef>
                <a:spcPts val="0"/>
              </a:spcBef>
              <a:defRPr/>
            </a:lvl3pPr>
            <a:lvl4pPr marL="1371600" marR="0" lvl="3" indent="0" algn="l" rtl="0">
              <a:spcBef>
                <a:spcPts val="0"/>
              </a:spcBef>
              <a:defRPr/>
            </a:lvl4pPr>
            <a:lvl5pPr marL="1828800" marR="0" lvl="4" indent="0" algn="l" rtl="0">
              <a:spcBef>
                <a:spcPts val="0"/>
              </a:spcBef>
              <a:defRPr/>
            </a:lvl5pPr>
            <a:lvl6pPr marL="2286000" marR="0" lvl="5" indent="0" algn="l" rtl="0">
              <a:spcBef>
                <a:spcPts val="0"/>
              </a:spcBef>
              <a:defRPr/>
            </a:lvl6pPr>
            <a:lvl7pPr marL="2743200" marR="0" lvl="6" indent="0" algn="l" rtl="0">
              <a:spcBef>
                <a:spcPts val="0"/>
              </a:spcBef>
              <a:defRPr/>
            </a:lvl7pPr>
            <a:lvl8pPr marL="3200400" marR="0" lvl="7" indent="0" algn="l" rtl="0">
              <a:spcBef>
                <a:spcPts val="0"/>
              </a:spcBef>
              <a:defRPr/>
            </a:lvl8pPr>
            <a:lvl9pPr marL="3657600" marR="0" lvl="8" indent="0" algn="l" rtl="0">
              <a:spcBef>
                <a:spcPts val="0"/>
              </a:spcBef>
              <a:defRPr/>
            </a:lvl9pPr>
          </a:lstStyle>
          <a:p>
            <a:endParaRPr/>
          </a:p>
        </p:txBody>
      </p:sp>
      <p:sp>
        <p:nvSpPr>
          <p:cNvPr id="45" name="Shape 45"/>
          <p:cNvSpPr txBox="1">
            <a:spLocks noGrp="1"/>
          </p:cNvSpPr>
          <p:nvPr>
            <p:ph type="sldNum" idx="12"/>
          </p:nvPr>
        </p:nvSpPr>
        <p:spPr>
          <a:xfrm>
            <a:off x="8153400" y="6422064"/>
            <a:ext cx="762000" cy="365125"/>
          </a:xfrm>
          <a:prstGeom prst="rect">
            <a:avLst/>
          </a:prstGeom>
          <a:noFill/>
          <a:ln>
            <a:noFill/>
          </a:ln>
        </p:spPr>
        <p:txBody>
          <a:bodyPr wrap="square" lIns="91425" tIns="91425" rIns="91425" bIns="91425" anchor="b" anchorCtr="0">
            <a:noAutofit/>
          </a:bodyPr>
          <a:lstStyle/>
          <a:p>
            <a:pPr marL="0" marR="0" lvl="0" indent="0" algn="r" rtl="0">
              <a:spcBef>
                <a:spcPts val="0"/>
              </a:spcBef>
            </a:pPr>
            <a:endParaRPr/>
          </a:p>
          <a:p>
            <a:pPr marL="457200" marR="0" lvl="1" indent="0" algn="l" rtl="0">
              <a:spcBef>
                <a:spcPts val="0"/>
              </a:spcBef>
            </a:pPr>
            <a:endParaRPr/>
          </a:p>
          <a:p>
            <a:pPr marL="914400" marR="0" lvl="2" indent="0" algn="l" rtl="0">
              <a:spcBef>
                <a:spcPts val="0"/>
              </a:spcBef>
            </a:pPr>
            <a:endParaRPr/>
          </a:p>
          <a:p>
            <a:pPr marL="1371600" marR="0" lvl="3" indent="0" algn="l" rtl="0">
              <a:spcBef>
                <a:spcPts val="0"/>
              </a:spcBef>
            </a:pPr>
            <a:endParaRPr/>
          </a:p>
          <a:p>
            <a:pPr marL="1828800" marR="0" lvl="4" indent="0" algn="l" rtl="0">
              <a:spcBef>
                <a:spcPts val="0"/>
              </a:spcBef>
            </a:pPr>
            <a:endParaRPr/>
          </a:p>
          <a:p>
            <a:pPr marL="2286000" marR="0" lvl="5" indent="0" algn="l" rtl="0">
              <a:spcBef>
                <a:spcPts val="0"/>
              </a:spcBef>
            </a:pPr>
            <a:endParaRPr/>
          </a:p>
          <a:p>
            <a:pPr marL="2743200" marR="0" lvl="6" indent="0" algn="l" rtl="0">
              <a:spcBef>
                <a:spcPts val="0"/>
              </a:spcBef>
            </a:pPr>
            <a:endParaRPr/>
          </a:p>
          <a:p>
            <a:pPr marL="3200400" marR="0" lvl="7" indent="0" algn="l" rtl="0">
              <a:spcBef>
                <a:spcPts val="0"/>
              </a:spcBef>
            </a:pPr>
            <a:endParaRPr/>
          </a:p>
          <a:p>
            <a:pPr marL="3657600" marR="0" lvl="8" indent="0" algn="l" rtl="0">
              <a:spcBef>
                <a:spcPts val="0"/>
              </a:spcBef>
            </a:pPr>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cSld name="Comparison">
    <p:spTree>
      <p:nvGrpSpPr>
        <p:cNvPr id="1" name="Shape 46"/>
        <p:cNvGrpSpPr/>
        <p:nvPr/>
      </p:nvGrpSpPr>
      <p:grpSpPr>
        <a:xfrm>
          <a:off x="0" y="0"/>
          <a:ext cx="0" cy="0"/>
          <a:chOff x="0" y="0"/>
          <a:chExt cx="0" cy="0"/>
        </a:xfrm>
      </p:grpSpPr>
      <p:sp>
        <p:nvSpPr>
          <p:cNvPr id="47" name="Shape 47"/>
          <p:cNvSpPr txBox="1">
            <a:spLocks noGrp="1"/>
          </p:cNvSpPr>
          <p:nvPr>
            <p:ph type="title"/>
          </p:nvPr>
        </p:nvSpPr>
        <p:spPr>
          <a:xfrm>
            <a:off x="457200" y="273050"/>
            <a:ext cx="8229600" cy="1143000"/>
          </a:xfrm>
          <a:prstGeom prst="rect">
            <a:avLst/>
          </a:prstGeom>
          <a:noFill/>
          <a:ln>
            <a:noFill/>
          </a:ln>
        </p:spPr>
        <p:txBody>
          <a:bodyPr wrap="square" lIns="91425" tIns="91425" rIns="91425" bIns="91425" anchor="ctr" anchorCtr="0"/>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48" name="Shape 48"/>
          <p:cNvSpPr txBox="1">
            <a:spLocks noGrp="1"/>
          </p:cNvSpPr>
          <p:nvPr>
            <p:ph type="body" idx="1"/>
          </p:nvPr>
        </p:nvSpPr>
        <p:spPr>
          <a:xfrm>
            <a:off x="457200" y="5486400"/>
            <a:ext cx="4040188" cy="838200"/>
          </a:xfrm>
          <a:prstGeom prst="rect">
            <a:avLst/>
          </a:prstGeom>
          <a:noFill/>
          <a:ln>
            <a:noFill/>
          </a:ln>
        </p:spPr>
        <p:txBody>
          <a:bodyPr wrap="square" lIns="91425" tIns="91425" rIns="91425" bIns="91425" anchor="t" anchorCtr="0"/>
          <a:lstStyle>
            <a:lvl1pPr marL="0" lvl="0" indent="0" rtl="0">
              <a:spcBef>
                <a:spcPts val="0"/>
              </a:spcBef>
              <a:buClr>
                <a:schemeClr val="accent1"/>
              </a:buClr>
              <a:buFont typeface="Arial"/>
              <a:buNone/>
              <a:defRPr/>
            </a:lvl1pPr>
            <a:lvl2pPr lvl="1" rtl="0">
              <a:spcBef>
                <a:spcPts val="0"/>
              </a:spcBef>
              <a:buFont typeface="Arial"/>
              <a:buNone/>
              <a:defRPr/>
            </a:lvl2pPr>
            <a:lvl3pPr lvl="2" rtl="0">
              <a:spcBef>
                <a:spcPts val="0"/>
              </a:spcBef>
              <a:buFont typeface="Arial"/>
              <a:buNone/>
              <a:defRPr/>
            </a:lvl3pPr>
            <a:lvl4pPr lvl="3" rtl="0">
              <a:spcBef>
                <a:spcPts val="0"/>
              </a:spcBef>
              <a:buFont typeface="Arial"/>
              <a:buNone/>
              <a:defRPr/>
            </a:lvl4pPr>
            <a:lvl5pPr lvl="4" rtl="0">
              <a:spcBef>
                <a:spcPts val="0"/>
              </a:spcBef>
              <a:buFont typeface="Arial"/>
              <a:buNone/>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49" name="Shape 49"/>
          <p:cNvSpPr txBox="1">
            <a:spLocks noGrp="1"/>
          </p:cNvSpPr>
          <p:nvPr>
            <p:ph type="body" idx="2"/>
          </p:nvPr>
        </p:nvSpPr>
        <p:spPr>
          <a:xfrm>
            <a:off x="4645025" y="5486400"/>
            <a:ext cx="4041775" cy="838200"/>
          </a:xfrm>
          <a:prstGeom prst="rect">
            <a:avLst/>
          </a:prstGeom>
          <a:noFill/>
          <a:ln>
            <a:noFill/>
          </a:ln>
        </p:spPr>
        <p:txBody>
          <a:bodyPr wrap="square" lIns="91425" tIns="91425" rIns="91425" bIns="91425" anchor="t" anchorCtr="0"/>
          <a:lstStyle>
            <a:lvl1pPr marL="0" lvl="0" indent="0" rtl="0">
              <a:spcBef>
                <a:spcPts val="0"/>
              </a:spcBef>
              <a:buClr>
                <a:schemeClr val="accent1"/>
              </a:buClr>
              <a:buFont typeface="Arial"/>
              <a:buNone/>
              <a:defRPr/>
            </a:lvl1pPr>
            <a:lvl2pPr lvl="1" rtl="0">
              <a:spcBef>
                <a:spcPts val="0"/>
              </a:spcBef>
              <a:buFont typeface="Arial"/>
              <a:buNone/>
              <a:defRPr/>
            </a:lvl2pPr>
            <a:lvl3pPr lvl="2" rtl="0">
              <a:spcBef>
                <a:spcPts val="0"/>
              </a:spcBef>
              <a:buFont typeface="Arial"/>
              <a:buNone/>
              <a:defRPr/>
            </a:lvl3pPr>
            <a:lvl4pPr lvl="3" rtl="0">
              <a:spcBef>
                <a:spcPts val="0"/>
              </a:spcBef>
              <a:buFont typeface="Arial"/>
              <a:buNone/>
              <a:defRPr/>
            </a:lvl4pPr>
            <a:lvl5pPr lvl="4" rtl="0">
              <a:spcBef>
                <a:spcPts val="0"/>
              </a:spcBef>
              <a:buFont typeface="Arial"/>
              <a:buNone/>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50" name="Shape 50"/>
          <p:cNvSpPr txBox="1">
            <a:spLocks noGrp="1"/>
          </p:cNvSpPr>
          <p:nvPr>
            <p:ph type="body" idx="3"/>
          </p:nvPr>
        </p:nvSpPr>
        <p:spPr>
          <a:xfrm>
            <a:off x="457200" y="1516912"/>
            <a:ext cx="4040188" cy="3941763"/>
          </a:xfrm>
          <a:prstGeom prst="rect">
            <a:avLst/>
          </a:prstGeom>
          <a:noFill/>
          <a:ln>
            <a:noFill/>
          </a:ln>
        </p:spPr>
        <p:txBody>
          <a:bodyPr wrap="square" lIns="91425" tIns="91425" rIns="91425" bIns="91425" anchor="t" anchorCtr="0"/>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51" name="Shape 51"/>
          <p:cNvSpPr txBox="1">
            <a:spLocks noGrp="1"/>
          </p:cNvSpPr>
          <p:nvPr>
            <p:ph type="body" idx="4"/>
          </p:nvPr>
        </p:nvSpPr>
        <p:spPr>
          <a:xfrm>
            <a:off x="4645025" y="1516912"/>
            <a:ext cx="4041775" cy="3941763"/>
          </a:xfrm>
          <a:prstGeom prst="rect">
            <a:avLst/>
          </a:prstGeom>
          <a:noFill/>
          <a:ln>
            <a:noFill/>
          </a:ln>
        </p:spPr>
        <p:txBody>
          <a:bodyPr wrap="square" lIns="91425" tIns="91425" rIns="91425" bIns="91425" anchor="t" anchorCtr="0"/>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52" name="Shape 52"/>
          <p:cNvSpPr txBox="1">
            <a:spLocks noGrp="1"/>
          </p:cNvSpPr>
          <p:nvPr>
            <p:ph type="dt" idx="10"/>
          </p:nvPr>
        </p:nvSpPr>
        <p:spPr>
          <a:xfrm>
            <a:off x="457200" y="6422064"/>
            <a:ext cx="2133600" cy="365125"/>
          </a:xfrm>
          <a:prstGeom prst="rect">
            <a:avLst/>
          </a:prstGeom>
          <a:noFill/>
          <a:ln>
            <a:noFill/>
          </a:ln>
        </p:spPr>
        <p:txBody>
          <a:bodyPr wrap="square" lIns="91425" tIns="91425" rIns="91425" bIns="91425" anchor="b" anchorCtr="0"/>
          <a:lstStyle>
            <a:lvl1pPr marL="0" marR="0" lvl="0" indent="0" algn="l" rtl="0">
              <a:spcBef>
                <a:spcPts val="0"/>
              </a:spcBef>
              <a:defRPr/>
            </a:lvl1pPr>
            <a:lvl2pPr marL="457200" marR="0" lvl="1" indent="0" algn="l" rtl="0">
              <a:spcBef>
                <a:spcPts val="0"/>
              </a:spcBef>
              <a:defRPr/>
            </a:lvl2pPr>
            <a:lvl3pPr marL="914400" marR="0" lvl="2" indent="0" algn="l" rtl="0">
              <a:spcBef>
                <a:spcPts val="0"/>
              </a:spcBef>
              <a:defRPr/>
            </a:lvl3pPr>
            <a:lvl4pPr marL="1371600" marR="0" lvl="3" indent="0" algn="l" rtl="0">
              <a:spcBef>
                <a:spcPts val="0"/>
              </a:spcBef>
              <a:defRPr/>
            </a:lvl4pPr>
            <a:lvl5pPr marL="1828800" marR="0" lvl="4" indent="0" algn="l" rtl="0">
              <a:spcBef>
                <a:spcPts val="0"/>
              </a:spcBef>
              <a:defRPr/>
            </a:lvl5pPr>
            <a:lvl6pPr marL="2286000" marR="0" lvl="5" indent="0" algn="l" rtl="0">
              <a:spcBef>
                <a:spcPts val="0"/>
              </a:spcBef>
              <a:defRPr/>
            </a:lvl6pPr>
            <a:lvl7pPr marL="2743200" marR="0" lvl="6" indent="0" algn="l" rtl="0">
              <a:spcBef>
                <a:spcPts val="0"/>
              </a:spcBef>
              <a:defRPr/>
            </a:lvl7pPr>
            <a:lvl8pPr marL="3200400" marR="0" lvl="7" indent="0" algn="l" rtl="0">
              <a:spcBef>
                <a:spcPts val="0"/>
              </a:spcBef>
              <a:defRPr/>
            </a:lvl8pPr>
            <a:lvl9pPr marL="3657600" marR="0" lvl="8" indent="0" algn="l" rtl="0">
              <a:spcBef>
                <a:spcPts val="0"/>
              </a:spcBef>
              <a:defRPr/>
            </a:lvl9pPr>
          </a:lstStyle>
          <a:p>
            <a:endParaRPr/>
          </a:p>
        </p:txBody>
      </p:sp>
      <p:sp>
        <p:nvSpPr>
          <p:cNvPr id="53" name="Shape 53"/>
          <p:cNvSpPr txBox="1">
            <a:spLocks noGrp="1"/>
          </p:cNvSpPr>
          <p:nvPr>
            <p:ph type="ftr" idx="11"/>
          </p:nvPr>
        </p:nvSpPr>
        <p:spPr>
          <a:xfrm>
            <a:off x="3124200" y="6422064"/>
            <a:ext cx="2895600" cy="365125"/>
          </a:xfrm>
          <a:prstGeom prst="rect">
            <a:avLst/>
          </a:prstGeom>
          <a:noFill/>
          <a:ln>
            <a:noFill/>
          </a:ln>
        </p:spPr>
        <p:txBody>
          <a:bodyPr wrap="square" lIns="91425" tIns="91425" rIns="91425" bIns="91425" anchor="b" anchorCtr="0"/>
          <a:lstStyle>
            <a:lvl1pPr marL="0" marR="0" lvl="0" indent="0" algn="ctr" rtl="0">
              <a:spcBef>
                <a:spcPts val="0"/>
              </a:spcBef>
              <a:defRPr/>
            </a:lvl1pPr>
            <a:lvl2pPr marL="457200" marR="0" lvl="1" indent="0" algn="l" rtl="0">
              <a:spcBef>
                <a:spcPts val="0"/>
              </a:spcBef>
              <a:defRPr/>
            </a:lvl2pPr>
            <a:lvl3pPr marL="914400" marR="0" lvl="2" indent="0" algn="l" rtl="0">
              <a:spcBef>
                <a:spcPts val="0"/>
              </a:spcBef>
              <a:defRPr/>
            </a:lvl3pPr>
            <a:lvl4pPr marL="1371600" marR="0" lvl="3" indent="0" algn="l" rtl="0">
              <a:spcBef>
                <a:spcPts val="0"/>
              </a:spcBef>
              <a:defRPr/>
            </a:lvl4pPr>
            <a:lvl5pPr marL="1828800" marR="0" lvl="4" indent="0" algn="l" rtl="0">
              <a:spcBef>
                <a:spcPts val="0"/>
              </a:spcBef>
              <a:defRPr/>
            </a:lvl5pPr>
            <a:lvl6pPr marL="2286000" marR="0" lvl="5" indent="0" algn="l" rtl="0">
              <a:spcBef>
                <a:spcPts val="0"/>
              </a:spcBef>
              <a:defRPr/>
            </a:lvl6pPr>
            <a:lvl7pPr marL="2743200" marR="0" lvl="6" indent="0" algn="l" rtl="0">
              <a:spcBef>
                <a:spcPts val="0"/>
              </a:spcBef>
              <a:defRPr/>
            </a:lvl7pPr>
            <a:lvl8pPr marL="3200400" marR="0" lvl="7" indent="0" algn="l" rtl="0">
              <a:spcBef>
                <a:spcPts val="0"/>
              </a:spcBef>
              <a:defRPr/>
            </a:lvl8pPr>
            <a:lvl9pPr marL="3657600" marR="0" lvl="8" indent="0" algn="l" rtl="0">
              <a:spcBef>
                <a:spcPts val="0"/>
              </a:spcBef>
              <a:defRPr/>
            </a:lvl9pPr>
          </a:lstStyle>
          <a:p>
            <a:endParaRPr/>
          </a:p>
        </p:txBody>
      </p:sp>
      <p:sp>
        <p:nvSpPr>
          <p:cNvPr id="54" name="Shape 54"/>
          <p:cNvSpPr txBox="1">
            <a:spLocks noGrp="1"/>
          </p:cNvSpPr>
          <p:nvPr>
            <p:ph type="sldNum" idx="12"/>
          </p:nvPr>
        </p:nvSpPr>
        <p:spPr>
          <a:xfrm>
            <a:off x="8153400" y="6422064"/>
            <a:ext cx="762000" cy="365125"/>
          </a:xfrm>
          <a:prstGeom prst="rect">
            <a:avLst/>
          </a:prstGeom>
          <a:noFill/>
          <a:ln>
            <a:noFill/>
          </a:ln>
        </p:spPr>
        <p:txBody>
          <a:bodyPr wrap="square" lIns="91425" tIns="91425" rIns="91425" bIns="91425" anchor="b" anchorCtr="0">
            <a:noAutofit/>
          </a:bodyPr>
          <a:lstStyle/>
          <a:p>
            <a:pPr marL="0" marR="0" lvl="0" indent="0" algn="r" rtl="0">
              <a:spcBef>
                <a:spcPts val="0"/>
              </a:spcBef>
            </a:pPr>
            <a:endParaRPr/>
          </a:p>
          <a:p>
            <a:pPr marL="457200" marR="0" lvl="1" indent="0" algn="l" rtl="0">
              <a:spcBef>
                <a:spcPts val="0"/>
              </a:spcBef>
            </a:pPr>
            <a:endParaRPr/>
          </a:p>
          <a:p>
            <a:pPr marL="914400" marR="0" lvl="2" indent="0" algn="l" rtl="0">
              <a:spcBef>
                <a:spcPts val="0"/>
              </a:spcBef>
            </a:pPr>
            <a:endParaRPr/>
          </a:p>
          <a:p>
            <a:pPr marL="1371600" marR="0" lvl="3" indent="0" algn="l" rtl="0">
              <a:spcBef>
                <a:spcPts val="0"/>
              </a:spcBef>
            </a:pPr>
            <a:endParaRPr/>
          </a:p>
          <a:p>
            <a:pPr marL="1828800" marR="0" lvl="4" indent="0" algn="l" rtl="0">
              <a:spcBef>
                <a:spcPts val="0"/>
              </a:spcBef>
            </a:pPr>
            <a:endParaRPr/>
          </a:p>
          <a:p>
            <a:pPr marL="2286000" marR="0" lvl="5" indent="0" algn="l" rtl="0">
              <a:spcBef>
                <a:spcPts val="0"/>
              </a:spcBef>
            </a:pPr>
            <a:endParaRPr/>
          </a:p>
          <a:p>
            <a:pPr marL="2743200" marR="0" lvl="6" indent="0" algn="l" rtl="0">
              <a:spcBef>
                <a:spcPts val="0"/>
              </a:spcBef>
            </a:pPr>
            <a:endParaRPr/>
          </a:p>
          <a:p>
            <a:pPr marL="3200400" marR="0" lvl="7" indent="0" algn="l" rtl="0">
              <a:spcBef>
                <a:spcPts val="0"/>
              </a:spcBef>
            </a:pPr>
            <a:endParaRPr/>
          </a:p>
          <a:p>
            <a:pPr marL="3657600" marR="0" lvl="8" indent="0" algn="l" rtl="0">
              <a:spcBef>
                <a:spcPts val="0"/>
              </a:spcBef>
            </a:pPr>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55"/>
        <p:cNvGrpSpPr/>
        <p:nvPr/>
      </p:nvGrpSpPr>
      <p:grpSpPr>
        <a:xfrm>
          <a:off x="0" y="0"/>
          <a:ext cx="0" cy="0"/>
          <a:chOff x="0" y="0"/>
          <a:chExt cx="0" cy="0"/>
        </a:xfrm>
      </p:grpSpPr>
      <p:sp>
        <p:nvSpPr>
          <p:cNvPr id="56" name="Shape 56"/>
          <p:cNvSpPr txBox="1">
            <a:spLocks noGrp="1"/>
          </p:cNvSpPr>
          <p:nvPr>
            <p:ph type="title"/>
          </p:nvPr>
        </p:nvSpPr>
        <p:spPr>
          <a:xfrm>
            <a:off x="457200" y="274320"/>
            <a:ext cx="7470648" cy="1143000"/>
          </a:xfrm>
          <a:prstGeom prst="rect">
            <a:avLst/>
          </a:prstGeom>
          <a:noFill/>
          <a:ln>
            <a:noFill/>
          </a:ln>
        </p:spPr>
        <p:txBody>
          <a:bodyPr wrap="square" lIns="91425" tIns="91425" rIns="91425" bIns="91425" anchor="ctr" anchorCtr="0"/>
          <a:lstStyle>
            <a:lvl1pPr lvl="0" algn="l"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57" name="Shape 57"/>
          <p:cNvSpPr txBox="1">
            <a:spLocks noGrp="1"/>
          </p:cNvSpPr>
          <p:nvPr>
            <p:ph type="dt" idx="10"/>
          </p:nvPr>
        </p:nvSpPr>
        <p:spPr>
          <a:xfrm>
            <a:off x="457200" y="6422064"/>
            <a:ext cx="2133600" cy="365125"/>
          </a:xfrm>
          <a:prstGeom prst="rect">
            <a:avLst/>
          </a:prstGeom>
          <a:noFill/>
          <a:ln>
            <a:noFill/>
          </a:ln>
        </p:spPr>
        <p:txBody>
          <a:bodyPr wrap="square" lIns="91425" tIns="91425" rIns="91425" bIns="91425" anchor="b" anchorCtr="0"/>
          <a:lstStyle>
            <a:lvl1pPr marL="0" marR="0" lvl="0" indent="0" algn="l" rtl="0">
              <a:spcBef>
                <a:spcPts val="0"/>
              </a:spcBef>
              <a:defRPr/>
            </a:lvl1pPr>
            <a:lvl2pPr marL="457200" marR="0" lvl="1" indent="0" algn="l" rtl="0">
              <a:spcBef>
                <a:spcPts val="0"/>
              </a:spcBef>
              <a:defRPr/>
            </a:lvl2pPr>
            <a:lvl3pPr marL="914400" marR="0" lvl="2" indent="0" algn="l" rtl="0">
              <a:spcBef>
                <a:spcPts val="0"/>
              </a:spcBef>
              <a:defRPr/>
            </a:lvl3pPr>
            <a:lvl4pPr marL="1371600" marR="0" lvl="3" indent="0" algn="l" rtl="0">
              <a:spcBef>
                <a:spcPts val="0"/>
              </a:spcBef>
              <a:defRPr/>
            </a:lvl4pPr>
            <a:lvl5pPr marL="1828800" marR="0" lvl="4" indent="0" algn="l" rtl="0">
              <a:spcBef>
                <a:spcPts val="0"/>
              </a:spcBef>
              <a:defRPr/>
            </a:lvl5pPr>
            <a:lvl6pPr marL="2286000" marR="0" lvl="5" indent="0" algn="l" rtl="0">
              <a:spcBef>
                <a:spcPts val="0"/>
              </a:spcBef>
              <a:defRPr/>
            </a:lvl6pPr>
            <a:lvl7pPr marL="2743200" marR="0" lvl="6" indent="0" algn="l" rtl="0">
              <a:spcBef>
                <a:spcPts val="0"/>
              </a:spcBef>
              <a:defRPr/>
            </a:lvl7pPr>
            <a:lvl8pPr marL="3200400" marR="0" lvl="7" indent="0" algn="l" rtl="0">
              <a:spcBef>
                <a:spcPts val="0"/>
              </a:spcBef>
              <a:defRPr/>
            </a:lvl8pPr>
            <a:lvl9pPr marL="3657600" marR="0" lvl="8" indent="0" algn="l" rtl="0">
              <a:spcBef>
                <a:spcPts val="0"/>
              </a:spcBef>
              <a:defRPr/>
            </a:lvl9pPr>
          </a:lstStyle>
          <a:p>
            <a:endParaRPr/>
          </a:p>
        </p:txBody>
      </p:sp>
      <p:sp>
        <p:nvSpPr>
          <p:cNvPr id="58" name="Shape 58"/>
          <p:cNvSpPr txBox="1">
            <a:spLocks noGrp="1"/>
          </p:cNvSpPr>
          <p:nvPr>
            <p:ph type="sldNum" idx="12"/>
          </p:nvPr>
        </p:nvSpPr>
        <p:spPr>
          <a:xfrm>
            <a:off x="8153400" y="6422064"/>
            <a:ext cx="762000" cy="365125"/>
          </a:xfrm>
          <a:prstGeom prst="rect">
            <a:avLst/>
          </a:prstGeom>
          <a:noFill/>
          <a:ln>
            <a:noFill/>
          </a:ln>
        </p:spPr>
        <p:txBody>
          <a:bodyPr wrap="square" lIns="91425" tIns="91425" rIns="91425" bIns="91425" anchor="b" anchorCtr="0">
            <a:noAutofit/>
          </a:bodyPr>
          <a:lstStyle/>
          <a:p>
            <a:pPr marL="0" marR="0" lvl="0" indent="0" algn="r" rtl="0">
              <a:spcBef>
                <a:spcPts val="0"/>
              </a:spcBef>
            </a:pPr>
            <a:endParaRPr/>
          </a:p>
          <a:p>
            <a:pPr marL="457200" marR="0" lvl="1" indent="0" algn="l" rtl="0">
              <a:spcBef>
                <a:spcPts val="0"/>
              </a:spcBef>
            </a:pPr>
            <a:endParaRPr/>
          </a:p>
          <a:p>
            <a:pPr marL="914400" marR="0" lvl="2" indent="0" algn="l" rtl="0">
              <a:spcBef>
                <a:spcPts val="0"/>
              </a:spcBef>
            </a:pPr>
            <a:endParaRPr/>
          </a:p>
          <a:p>
            <a:pPr marL="1371600" marR="0" lvl="3" indent="0" algn="l" rtl="0">
              <a:spcBef>
                <a:spcPts val="0"/>
              </a:spcBef>
            </a:pPr>
            <a:endParaRPr/>
          </a:p>
          <a:p>
            <a:pPr marL="1828800" marR="0" lvl="4" indent="0" algn="l" rtl="0">
              <a:spcBef>
                <a:spcPts val="0"/>
              </a:spcBef>
            </a:pPr>
            <a:endParaRPr/>
          </a:p>
          <a:p>
            <a:pPr marL="2286000" marR="0" lvl="5" indent="0" algn="l" rtl="0">
              <a:spcBef>
                <a:spcPts val="0"/>
              </a:spcBef>
            </a:pPr>
            <a:endParaRPr/>
          </a:p>
          <a:p>
            <a:pPr marL="2743200" marR="0" lvl="6" indent="0" algn="l" rtl="0">
              <a:spcBef>
                <a:spcPts val="0"/>
              </a:spcBef>
            </a:pPr>
            <a:endParaRPr/>
          </a:p>
          <a:p>
            <a:pPr marL="3200400" marR="0" lvl="7" indent="0" algn="l" rtl="0">
              <a:spcBef>
                <a:spcPts val="0"/>
              </a:spcBef>
            </a:pPr>
            <a:endParaRPr/>
          </a:p>
          <a:p>
            <a:pPr marL="3657600" marR="0" lvl="8" indent="0" algn="l" rtl="0">
              <a:spcBef>
                <a:spcPts val="0"/>
              </a:spcBef>
            </a:pPr>
            <a:endParaRPr/>
          </a:p>
        </p:txBody>
      </p:sp>
      <p:sp>
        <p:nvSpPr>
          <p:cNvPr id="59" name="Shape 59"/>
          <p:cNvSpPr txBox="1">
            <a:spLocks noGrp="1"/>
          </p:cNvSpPr>
          <p:nvPr>
            <p:ph type="ftr" idx="11"/>
          </p:nvPr>
        </p:nvSpPr>
        <p:spPr>
          <a:xfrm>
            <a:off x="3124200" y="6422064"/>
            <a:ext cx="2895600" cy="365125"/>
          </a:xfrm>
          <a:prstGeom prst="rect">
            <a:avLst/>
          </a:prstGeom>
          <a:noFill/>
          <a:ln>
            <a:noFill/>
          </a:ln>
        </p:spPr>
        <p:txBody>
          <a:bodyPr wrap="square" lIns="91425" tIns="91425" rIns="91425" bIns="91425" anchor="b" anchorCtr="0"/>
          <a:lstStyle>
            <a:lvl1pPr marL="0" marR="0" lvl="0" indent="0" algn="ctr" rtl="0">
              <a:spcBef>
                <a:spcPts val="0"/>
              </a:spcBef>
              <a:defRPr/>
            </a:lvl1pPr>
            <a:lvl2pPr marL="457200" marR="0" lvl="1" indent="0" algn="l" rtl="0">
              <a:spcBef>
                <a:spcPts val="0"/>
              </a:spcBef>
              <a:defRPr/>
            </a:lvl2pPr>
            <a:lvl3pPr marL="914400" marR="0" lvl="2" indent="0" algn="l" rtl="0">
              <a:spcBef>
                <a:spcPts val="0"/>
              </a:spcBef>
              <a:defRPr/>
            </a:lvl3pPr>
            <a:lvl4pPr marL="1371600" marR="0" lvl="3" indent="0" algn="l" rtl="0">
              <a:spcBef>
                <a:spcPts val="0"/>
              </a:spcBef>
              <a:defRPr/>
            </a:lvl4pPr>
            <a:lvl5pPr marL="1828800" marR="0" lvl="4" indent="0" algn="l" rtl="0">
              <a:spcBef>
                <a:spcPts val="0"/>
              </a:spcBef>
              <a:defRPr/>
            </a:lvl5pPr>
            <a:lvl6pPr marL="2286000" marR="0" lvl="5" indent="0" algn="l" rtl="0">
              <a:spcBef>
                <a:spcPts val="0"/>
              </a:spcBef>
              <a:defRPr/>
            </a:lvl6pPr>
            <a:lvl7pPr marL="2743200" marR="0" lvl="6" indent="0" algn="l" rtl="0">
              <a:spcBef>
                <a:spcPts val="0"/>
              </a:spcBef>
              <a:defRPr/>
            </a:lvl7pPr>
            <a:lvl8pPr marL="3200400" marR="0" lvl="7" indent="0" algn="l" rtl="0">
              <a:spcBef>
                <a:spcPts val="0"/>
              </a:spcBef>
              <a:defRPr/>
            </a:lvl8pPr>
            <a:lvl9pPr marL="3657600" marR="0" lvl="8" indent="0" algn="l" rtl="0">
              <a:spcBef>
                <a:spcPts val="0"/>
              </a:spcBef>
              <a:defRPr/>
            </a:lvl9pPr>
          </a:lstStyle>
          <a:p>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60"/>
        <p:cNvGrpSpPr/>
        <p:nvPr/>
      </p:nvGrpSpPr>
      <p:grpSpPr>
        <a:xfrm>
          <a:off x="0" y="0"/>
          <a:ext cx="0" cy="0"/>
          <a:chOff x="0" y="0"/>
          <a:chExt cx="0" cy="0"/>
        </a:xfrm>
      </p:grpSpPr>
      <p:sp>
        <p:nvSpPr>
          <p:cNvPr id="61" name="Shape 61"/>
          <p:cNvSpPr txBox="1">
            <a:spLocks noGrp="1"/>
          </p:cNvSpPr>
          <p:nvPr>
            <p:ph type="dt" idx="10"/>
          </p:nvPr>
        </p:nvSpPr>
        <p:spPr>
          <a:xfrm>
            <a:off x="457200" y="6422064"/>
            <a:ext cx="2133600" cy="365125"/>
          </a:xfrm>
          <a:prstGeom prst="rect">
            <a:avLst/>
          </a:prstGeom>
          <a:noFill/>
          <a:ln>
            <a:noFill/>
          </a:ln>
        </p:spPr>
        <p:txBody>
          <a:bodyPr wrap="square" lIns="91425" tIns="91425" rIns="91425" bIns="91425" anchor="b" anchorCtr="0"/>
          <a:lstStyle>
            <a:lvl1pPr marL="0" marR="0" lvl="0" indent="0" algn="l" rtl="0">
              <a:spcBef>
                <a:spcPts val="0"/>
              </a:spcBef>
              <a:defRPr/>
            </a:lvl1pPr>
            <a:lvl2pPr marL="457200" marR="0" lvl="1" indent="0" algn="l" rtl="0">
              <a:spcBef>
                <a:spcPts val="0"/>
              </a:spcBef>
              <a:defRPr/>
            </a:lvl2pPr>
            <a:lvl3pPr marL="914400" marR="0" lvl="2" indent="0" algn="l" rtl="0">
              <a:spcBef>
                <a:spcPts val="0"/>
              </a:spcBef>
              <a:defRPr/>
            </a:lvl3pPr>
            <a:lvl4pPr marL="1371600" marR="0" lvl="3" indent="0" algn="l" rtl="0">
              <a:spcBef>
                <a:spcPts val="0"/>
              </a:spcBef>
              <a:defRPr/>
            </a:lvl4pPr>
            <a:lvl5pPr marL="1828800" marR="0" lvl="4" indent="0" algn="l" rtl="0">
              <a:spcBef>
                <a:spcPts val="0"/>
              </a:spcBef>
              <a:defRPr/>
            </a:lvl5pPr>
            <a:lvl6pPr marL="2286000" marR="0" lvl="5" indent="0" algn="l" rtl="0">
              <a:spcBef>
                <a:spcPts val="0"/>
              </a:spcBef>
              <a:defRPr/>
            </a:lvl6pPr>
            <a:lvl7pPr marL="2743200" marR="0" lvl="6" indent="0" algn="l" rtl="0">
              <a:spcBef>
                <a:spcPts val="0"/>
              </a:spcBef>
              <a:defRPr/>
            </a:lvl7pPr>
            <a:lvl8pPr marL="3200400" marR="0" lvl="7" indent="0" algn="l" rtl="0">
              <a:spcBef>
                <a:spcPts val="0"/>
              </a:spcBef>
              <a:defRPr/>
            </a:lvl8pPr>
            <a:lvl9pPr marL="3657600" marR="0" lvl="8" indent="0" algn="l" rtl="0">
              <a:spcBef>
                <a:spcPts val="0"/>
              </a:spcBef>
              <a:defRPr/>
            </a:lvl9pPr>
          </a:lstStyle>
          <a:p>
            <a:endParaRPr/>
          </a:p>
        </p:txBody>
      </p:sp>
      <p:sp>
        <p:nvSpPr>
          <p:cNvPr id="62" name="Shape 62"/>
          <p:cNvSpPr txBox="1">
            <a:spLocks noGrp="1"/>
          </p:cNvSpPr>
          <p:nvPr>
            <p:ph type="ftr" idx="11"/>
          </p:nvPr>
        </p:nvSpPr>
        <p:spPr>
          <a:xfrm>
            <a:off x="3124200" y="6422064"/>
            <a:ext cx="2895600" cy="365125"/>
          </a:xfrm>
          <a:prstGeom prst="rect">
            <a:avLst/>
          </a:prstGeom>
          <a:noFill/>
          <a:ln>
            <a:noFill/>
          </a:ln>
        </p:spPr>
        <p:txBody>
          <a:bodyPr wrap="square" lIns="91425" tIns="91425" rIns="91425" bIns="91425" anchor="b" anchorCtr="0"/>
          <a:lstStyle>
            <a:lvl1pPr marL="0" marR="0" lvl="0" indent="0" algn="ctr" rtl="0">
              <a:spcBef>
                <a:spcPts val="0"/>
              </a:spcBef>
              <a:defRPr/>
            </a:lvl1pPr>
            <a:lvl2pPr marL="457200" marR="0" lvl="1" indent="0" algn="l" rtl="0">
              <a:spcBef>
                <a:spcPts val="0"/>
              </a:spcBef>
              <a:defRPr/>
            </a:lvl2pPr>
            <a:lvl3pPr marL="914400" marR="0" lvl="2" indent="0" algn="l" rtl="0">
              <a:spcBef>
                <a:spcPts val="0"/>
              </a:spcBef>
              <a:defRPr/>
            </a:lvl3pPr>
            <a:lvl4pPr marL="1371600" marR="0" lvl="3" indent="0" algn="l" rtl="0">
              <a:spcBef>
                <a:spcPts val="0"/>
              </a:spcBef>
              <a:defRPr/>
            </a:lvl4pPr>
            <a:lvl5pPr marL="1828800" marR="0" lvl="4" indent="0" algn="l" rtl="0">
              <a:spcBef>
                <a:spcPts val="0"/>
              </a:spcBef>
              <a:defRPr/>
            </a:lvl5pPr>
            <a:lvl6pPr marL="2286000" marR="0" lvl="5" indent="0" algn="l" rtl="0">
              <a:spcBef>
                <a:spcPts val="0"/>
              </a:spcBef>
              <a:defRPr/>
            </a:lvl6pPr>
            <a:lvl7pPr marL="2743200" marR="0" lvl="6" indent="0" algn="l" rtl="0">
              <a:spcBef>
                <a:spcPts val="0"/>
              </a:spcBef>
              <a:defRPr/>
            </a:lvl7pPr>
            <a:lvl8pPr marL="3200400" marR="0" lvl="7" indent="0" algn="l" rtl="0">
              <a:spcBef>
                <a:spcPts val="0"/>
              </a:spcBef>
              <a:defRPr/>
            </a:lvl8pPr>
            <a:lvl9pPr marL="3657600" marR="0" lvl="8" indent="0" algn="l" rtl="0">
              <a:spcBef>
                <a:spcPts val="0"/>
              </a:spcBef>
              <a:defRPr/>
            </a:lvl9pPr>
          </a:lstStyle>
          <a:p>
            <a:endParaRPr/>
          </a:p>
        </p:txBody>
      </p:sp>
      <p:sp>
        <p:nvSpPr>
          <p:cNvPr id="63" name="Shape 63"/>
          <p:cNvSpPr txBox="1">
            <a:spLocks noGrp="1"/>
          </p:cNvSpPr>
          <p:nvPr>
            <p:ph type="sldNum" idx="12"/>
          </p:nvPr>
        </p:nvSpPr>
        <p:spPr>
          <a:xfrm>
            <a:off x="8153400" y="6422064"/>
            <a:ext cx="762000" cy="365125"/>
          </a:xfrm>
          <a:prstGeom prst="rect">
            <a:avLst/>
          </a:prstGeom>
          <a:noFill/>
          <a:ln>
            <a:noFill/>
          </a:ln>
        </p:spPr>
        <p:txBody>
          <a:bodyPr wrap="square" lIns="91425" tIns="91425" rIns="91425" bIns="91425" anchor="b" anchorCtr="0">
            <a:noAutofit/>
          </a:bodyPr>
          <a:lstStyle/>
          <a:p>
            <a:pPr marL="0" marR="0" lvl="0" indent="0" algn="r" rtl="0">
              <a:spcBef>
                <a:spcPts val="0"/>
              </a:spcBef>
            </a:pPr>
            <a:endParaRPr/>
          </a:p>
          <a:p>
            <a:pPr marL="457200" marR="0" lvl="1" indent="0" algn="l" rtl="0">
              <a:spcBef>
                <a:spcPts val="0"/>
              </a:spcBef>
            </a:pPr>
            <a:endParaRPr/>
          </a:p>
          <a:p>
            <a:pPr marL="914400" marR="0" lvl="2" indent="0" algn="l" rtl="0">
              <a:spcBef>
                <a:spcPts val="0"/>
              </a:spcBef>
            </a:pPr>
            <a:endParaRPr/>
          </a:p>
          <a:p>
            <a:pPr marL="1371600" marR="0" lvl="3" indent="0" algn="l" rtl="0">
              <a:spcBef>
                <a:spcPts val="0"/>
              </a:spcBef>
            </a:pPr>
            <a:endParaRPr/>
          </a:p>
          <a:p>
            <a:pPr marL="1828800" marR="0" lvl="4" indent="0" algn="l" rtl="0">
              <a:spcBef>
                <a:spcPts val="0"/>
              </a:spcBef>
            </a:pPr>
            <a:endParaRPr/>
          </a:p>
          <a:p>
            <a:pPr marL="2286000" marR="0" lvl="5" indent="0" algn="l" rtl="0">
              <a:spcBef>
                <a:spcPts val="0"/>
              </a:spcBef>
            </a:pPr>
            <a:endParaRPr/>
          </a:p>
          <a:p>
            <a:pPr marL="2743200" marR="0" lvl="6" indent="0" algn="l" rtl="0">
              <a:spcBef>
                <a:spcPts val="0"/>
              </a:spcBef>
            </a:pPr>
            <a:endParaRPr/>
          </a:p>
          <a:p>
            <a:pPr marL="3200400" marR="0" lvl="7" indent="0" algn="l" rtl="0">
              <a:spcBef>
                <a:spcPts val="0"/>
              </a:spcBef>
            </a:pPr>
            <a:endParaRPr/>
          </a:p>
          <a:p>
            <a:pPr marL="3657600" marR="0" lvl="8" indent="0" algn="l" rtl="0">
              <a:spcBef>
                <a:spcPts val="0"/>
              </a:spcBef>
            </a:pPr>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cSld name="Content with Caption">
    <p:spTree>
      <p:nvGrpSpPr>
        <p:cNvPr id="1" name="Shape 64"/>
        <p:cNvGrpSpPr/>
        <p:nvPr/>
      </p:nvGrpSpPr>
      <p:grpSpPr>
        <a:xfrm>
          <a:off x="0" y="0"/>
          <a:ext cx="0" cy="0"/>
          <a:chOff x="0" y="0"/>
          <a:chExt cx="0" cy="0"/>
        </a:xfrm>
      </p:grpSpPr>
      <p:sp>
        <p:nvSpPr>
          <p:cNvPr id="65" name="Shape 65"/>
          <p:cNvSpPr txBox="1">
            <a:spLocks noGrp="1"/>
          </p:cNvSpPr>
          <p:nvPr>
            <p:ph type="title"/>
          </p:nvPr>
        </p:nvSpPr>
        <p:spPr>
          <a:xfrm>
            <a:off x="457200" y="1185528"/>
            <a:ext cx="3200400" cy="730250"/>
          </a:xfrm>
          <a:prstGeom prst="rect">
            <a:avLst/>
          </a:prstGeom>
          <a:noFill/>
          <a:ln>
            <a:noFill/>
          </a:ln>
        </p:spPr>
        <p:txBody>
          <a:bodyPr wrap="square" lIns="91425" tIns="91425" rIns="91425" bIns="91425" anchor="t" anchorCtr="0"/>
          <a:lstStyle>
            <a:lvl1pPr lvl="0" algn="l" rtl="0">
              <a:spcBef>
                <a:spcPts val="0"/>
              </a:spcBef>
              <a:buClr>
                <a:schemeClr val="accent1"/>
              </a:buClr>
              <a:buFont typeface="Source Sans Pro"/>
              <a:buNone/>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66" name="Shape 66"/>
          <p:cNvSpPr txBox="1">
            <a:spLocks noGrp="1"/>
          </p:cNvSpPr>
          <p:nvPr>
            <p:ph type="body" idx="1"/>
          </p:nvPr>
        </p:nvSpPr>
        <p:spPr>
          <a:xfrm>
            <a:off x="457200" y="214424"/>
            <a:ext cx="2743200" cy="914400"/>
          </a:xfrm>
          <a:prstGeom prst="rect">
            <a:avLst/>
          </a:prstGeom>
          <a:noFill/>
          <a:ln>
            <a:noFill/>
          </a:ln>
        </p:spPr>
        <p:txBody>
          <a:bodyPr wrap="square" lIns="91425" tIns="91425" rIns="91425" bIns="91425" anchor="b" anchorCtr="0"/>
          <a:lstStyle>
            <a:lvl1pPr marL="0" lvl="0" indent="0" algn="l" rtl="0">
              <a:spcBef>
                <a:spcPts val="0"/>
              </a:spcBef>
              <a:buFont typeface="Arial"/>
              <a:buNone/>
              <a:defRPr/>
            </a:lvl1pPr>
            <a:lvl2pPr lvl="1" rtl="0">
              <a:spcBef>
                <a:spcPts val="0"/>
              </a:spcBef>
              <a:buFont typeface="Arial"/>
              <a:buNone/>
              <a:defRPr/>
            </a:lvl2pPr>
            <a:lvl3pPr lvl="2" rtl="0">
              <a:spcBef>
                <a:spcPts val="0"/>
              </a:spcBef>
              <a:buFont typeface="Arial"/>
              <a:buNone/>
              <a:defRPr/>
            </a:lvl3pPr>
            <a:lvl4pPr lvl="3" rtl="0">
              <a:spcBef>
                <a:spcPts val="0"/>
              </a:spcBef>
              <a:buFont typeface="Arial"/>
              <a:buNone/>
              <a:defRPr/>
            </a:lvl4pPr>
            <a:lvl5pPr lvl="4" rtl="0">
              <a:spcBef>
                <a:spcPts val="0"/>
              </a:spcBef>
              <a:buFont typeface="Arial"/>
              <a:buNone/>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67" name="Shape 67"/>
          <p:cNvSpPr txBox="1">
            <a:spLocks noGrp="1"/>
          </p:cNvSpPr>
          <p:nvPr>
            <p:ph type="body" idx="2"/>
          </p:nvPr>
        </p:nvSpPr>
        <p:spPr>
          <a:xfrm>
            <a:off x="457200" y="1981200"/>
            <a:ext cx="7086600" cy="3810000"/>
          </a:xfrm>
          <a:prstGeom prst="rect">
            <a:avLst/>
          </a:prstGeom>
          <a:noFill/>
          <a:ln>
            <a:noFill/>
          </a:ln>
        </p:spPr>
        <p:txBody>
          <a:bodyPr wrap="square" lIns="91425" tIns="91425" rIns="91425" bIns="91425" anchor="t" anchorCtr="0"/>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68" name="Shape 68"/>
          <p:cNvSpPr txBox="1">
            <a:spLocks noGrp="1"/>
          </p:cNvSpPr>
          <p:nvPr>
            <p:ph type="dt" idx="10"/>
          </p:nvPr>
        </p:nvSpPr>
        <p:spPr>
          <a:xfrm>
            <a:off x="457200" y="6422064"/>
            <a:ext cx="2133600" cy="365125"/>
          </a:xfrm>
          <a:prstGeom prst="rect">
            <a:avLst/>
          </a:prstGeom>
          <a:noFill/>
          <a:ln>
            <a:noFill/>
          </a:ln>
        </p:spPr>
        <p:txBody>
          <a:bodyPr wrap="square" lIns="91425" tIns="91425" rIns="91425" bIns="91425" anchor="b" anchorCtr="0"/>
          <a:lstStyle>
            <a:lvl1pPr marL="0" marR="0" lvl="0" indent="0" algn="l" rtl="0">
              <a:spcBef>
                <a:spcPts val="0"/>
              </a:spcBef>
              <a:defRPr/>
            </a:lvl1pPr>
            <a:lvl2pPr marL="457200" marR="0" lvl="1" indent="0" algn="l" rtl="0">
              <a:spcBef>
                <a:spcPts val="0"/>
              </a:spcBef>
              <a:defRPr/>
            </a:lvl2pPr>
            <a:lvl3pPr marL="914400" marR="0" lvl="2" indent="0" algn="l" rtl="0">
              <a:spcBef>
                <a:spcPts val="0"/>
              </a:spcBef>
              <a:defRPr/>
            </a:lvl3pPr>
            <a:lvl4pPr marL="1371600" marR="0" lvl="3" indent="0" algn="l" rtl="0">
              <a:spcBef>
                <a:spcPts val="0"/>
              </a:spcBef>
              <a:defRPr/>
            </a:lvl4pPr>
            <a:lvl5pPr marL="1828800" marR="0" lvl="4" indent="0" algn="l" rtl="0">
              <a:spcBef>
                <a:spcPts val="0"/>
              </a:spcBef>
              <a:defRPr/>
            </a:lvl5pPr>
            <a:lvl6pPr marL="2286000" marR="0" lvl="5" indent="0" algn="l" rtl="0">
              <a:spcBef>
                <a:spcPts val="0"/>
              </a:spcBef>
              <a:defRPr/>
            </a:lvl6pPr>
            <a:lvl7pPr marL="2743200" marR="0" lvl="6" indent="0" algn="l" rtl="0">
              <a:spcBef>
                <a:spcPts val="0"/>
              </a:spcBef>
              <a:defRPr/>
            </a:lvl7pPr>
            <a:lvl8pPr marL="3200400" marR="0" lvl="7" indent="0" algn="l" rtl="0">
              <a:spcBef>
                <a:spcPts val="0"/>
              </a:spcBef>
              <a:defRPr/>
            </a:lvl8pPr>
            <a:lvl9pPr marL="3657600" marR="0" lvl="8" indent="0" algn="l" rtl="0">
              <a:spcBef>
                <a:spcPts val="0"/>
              </a:spcBef>
              <a:defRPr/>
            </a:lvl9pPr>
          </a:lstStyle>
          <a:p>
            <a:endParaRPr/>
          </a:p>
        </p:txBody>
      </p:sp>
      <p:sp>
        <p:nvSpPr>
          <p:cNvPr id="69" name="Shape 69"/>
          <p:cNvSpPr txBox="1">
            <a:spLocks noGrp="1"/>
          </p:cNvSpPr>
          <p:nvPr>
            <p:ph type="ftr" idx="11"/>
          </p:nvPr>
        </p:nvSpPr>
        <p:spPr>
          <a:xfrm>
            <a:off x="3124200" y="6422064"/>
            <a:ext cx="2895600" cy="365125"/>
          </a:xfrm>
          <a:prstGeom prst="rect">
            <a:avLst/>
          </a:prstGeom>
          <a:noFill/>
          <a:ln>
            <a:noFill/>
          </a:ln>
        </p:spPr>
        <p:txBody>
          <a:bodyPr wrap="square" lIns="91425" tIns="91425" rIns="91425" bIns="91425" anchor="b" anchorCtr="0"/>
          <a:lstStyle>
            <a:lvl1pPr marL="0" marR="0" lvl="0" indent="0" algn="ctr" rtl="0">
              <a:spcBef>
                <a:spcPts val="0"/>
              </a:spcBef>
              <a:defRPr/>
            </a:lvl1pPr>
            <a:lvl2pPr marL="457200" marR="0" lvl="1" indent="0" algn="l" rtl="0">
              <a:spcBef>
                <a:spcPts val="0"/>
              </a:spcBef>
              <a:defRPr/>
            </a:lvl2pPr>
            <a:lvl3pPr marL="914400" marR="0" lvl="2" indent="0" algn="l" rtl="0">
              <a:spcBef>
                <a:spcPts val="0"/>
              </a:spcBef>
              <a:defRPr/>
            </a:lvl3pPr>
            <a:lvl4pPr marL="1371600" marR="0" lvl="3" indent="0" algn="l" rtl="0">
              <a:spcBef>
                <a:spcPts val="0"/>
              </a:spcBef>
              <a:defRPr/>
            </a:lvl4pPr>
            <a:lvl5pPr marL="1828800" marR="0" lvl="4" indent="0" algn="l" rtl="0">
              <a:spcBef>
                <a:spcPts val="0"/>
              </a:spcBef>
              <a:defRPr/>
            </a:lvl5pPr>
            <a:lvl6pPr marL="2286000" marR="0" lvl="5" indent="0" algn="l" rtl="0">
              <a:spcBef>
                <a:spcPts val="0"/>
              </a:spcBef>
              <a:defRPr/>
            </a:lvl6pPr>
            <a:lvl7pPr marL="2743200" marR="0" lvl="6" indent="0" algn="l" rtl="0">
              <a:spcBef>
                <a:spcPts val="0"/>
              </a:spcBef>
              <a:defRPr/>
            </a:lvl7pPr>
            <a:lvl8pPr marL="3200400" marR="0" lvl="7" indent="0" algn="l" rtl="0">
              <a:spcBef>
                <a:spcPts val="0"/>
              </a:spcBef>
              <a:defRPr/>
            </a:lvl8pPr>
            <a:lvl9pPr marL="3657600" marR="0" lvl="8" indent="0" algn="l" rtl="0">
              <a:spcBef>
                <a:spcPts val="0"/>
              </a:spcBef>
              <a:defRPr/>
            </a:lvl9pPr>
          </a:lstStyle>
          <a:p>
            <a:endParaRPr/>
          </a:p>
        </p:txBody>
      </p:sp>
      <p:sp>
        <p:nvSpPr>
          <p:cNvPr id="70" name="Shape 70"/>
          <p:cNvSpPr txBox="1">
            <a:spLocks noGrp="1"/>
          </p:cNvSpPr>
          <p:nvPr>
            <p:ph type="sldNum" idx="12"/>
          </p:nvPr>
        </p:nvSpPr>
        <p:spPr>
          <a:xfrm>
            <a:off x="8156448" y="6422064"/>
            <a:ext cx="762000" cy="365125"/>
          </a:xfrm>
          <a:prstGeom prst="rect">
            <a:avLst/>
          </a:prstGeom>
          <a:noFill/>
          <a:ln>
            <a:noFill/>
          </a:ln>
        </p:spPr>
        <p:txBody>
          <a:bodyPr wrap="square" lIns="91425" tIns="91425" rIns="91425" bIns="91425" anchor="b" anchorCtr="0">
            <a:noAutofit/>
          </a:bodyPr>
          <a:lstStyle/>
          <a:p>
            <a:pPr marL="0" marR="0" lvl="0" indent="0" algn="r" rtl="0">
              <a:spcBef>
                <a:spcPts val="0"/>
              </a:spcBef>
            </a:pPr>
            <a:endParaRPr/>
          </a:p>
          <a:p>
            <a:pPr marL="457200" marR="0" lvl="1" indent="0" algn="l" rtl="0">
              <a:spcBef>
                <a:spcPts val="0"/>
              </a:spcBef>
            </a:pPr>
            <a:endParaRPr/>
          </a:p>
          <a:p>
            <a:pPr marL="914400" marR="0" lvl="2" indent="0" algn="l" rtl="0">
              <a:spcBef>
                <a:spcPts val="0"/>
              </a:spcBef>
            </a:pPr>
            <a:endParaRPr/>
          </a:p>
          <a:p>
            <a:pPr marL="1371600" marR="0" lvl="3" indent="0" algn="l" rtl="0">
              <a:spcBef>
                <a:spcPts val="0"/>
              </a:spcBef>
            </a:pPr>
            <a:endParaRPr/>
          </a:p>
          <a:p>
            <a:pPr marL="1828800" marR="0" lvl="4" indent="0" algn="l" rtl="0">
              <a:spcBef>
                <a:spcPts val="0"/>
              </a:spcBef>
            </a:pPr>
            <a:endParaRPr/>
          </a:p>
          <a:p>
            <a:pPr marL="2286000" marR="0" lvl="5" indent="0" algn="l" rtl="0">
              <a:spcBef>
                <a:spcPts val="0"/>
              </a:spcBef>
            </a:pPr>
            <a:endParaRPr/>
          </a:p>
          <a:p>
            <a:pPr marL="2743200" marR="0" lvl="6" indent="0" algn="l" rtl="0">
              <a:spcBef>
                <a:spcPts val="0"/>
              </a:spcBef>
            </a:pPr>
            <a:endParaRPr/>
          </a:p>
          <a:p>
            <a:pPr marL="3200400" marR="0" lvl="7" indent="0" algn="l" rtl="0">
              <a:spcBef>
                <a:spcPts val="0"/>
              </a:spcBef>
            </a:pPr>
            <a:endParaRPr/>
          </a:p>
          <a:p>
            <a:pPr marL="3657600" marR="0" lvl="8" indent="0" algn="l" rtl="0">
              <a:spcBef>
                <a:spcPts val="0"/>
              </a:spcBef>
            </a:pPr>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cSld name="Picture with Caption">
    <p:spTree>
      <p:nvGrpSpPr>
        <p:cNvPr id="1" name="Shape 71"/>
        <p:cNvGrpSpPr/>
        <p:nvPr/>
      </p:nvGrpSpPr>
      <p:grpSpPr>
        <a:xfrm>
          <a:off x="0" y="0"/>
          <a:ext cx="0" cy="0"/>
          <a:chOff x="0" y="0"/>
          <a:chExt cx="0" cy="0"/>
        </a:xfrm>
      </p:grpSpPr>
      <p:sp>
        <p:nvSpPr>
          <p:cNvPr id="72" name="Shape 72"/>
          <p:cNvSpPr txBox="1">
            <a:spLocks noGrp="1"/>
          </p:cNvSpPr>
          <p:nvPr>
            <p:ph type="title"/>
          </p:nvPr>
        </p:nvSpPr>
        <p:spPr>
          <a:xfrm>
            <a:off x="5556732" y="1705709"/>
            <a:ext cx="3053868" cy="1253808"/>
          </a:xfrm>
          <a:prstGeom prst="rect">
            <a:avLst/>
          </a:prstGeom>
          <a:noFill/>
          <a:ln>
            <a:noFill/>
          </a:ln>
        </p:spPr>
        <p:txBody>
          <a:bodyPr wrap="square" lIns="91425" tIns="91425" rIns="91425" bIns="91425" anchor="b" anchorCtr="0"/>
          <a:lstStyle>
            <a:lvl1pPr lvl="0" algn="l" rtl="0">
              <a:spcBef>
                <a:spcPts val="0"/>
              </a:spcBef>
              <a:buClr>
                <a:schemeClr val="accent1"/>
              </a:buClr>
              <a:buFont typeface="Source Sans Pro"/>
              <a:buNone/>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73" name="Shape 73"/>
          <p:cNvSpPr>
            <a:spLocks noGrp="1"/>
          </p:cNvSpPr>
          <p:nvPr>
            <p:ph type="pic" idx="2"/>
          </p:nvPr>
        </p:nvSpPr>
        <p:spPr>
          <a:xfrm>
            <a:off x="1065628" y="1019907"/>
            <a:ext cx="4114800" cy="4114800"/>
          </a:xfrm>
          <a:prstGeom prst="ellipse">
            <a:avLst/>
          </a:prstGeom>
          <a:solidFill>
            <a:srgbClr val="2B2B2B"/>
          </a:solidFill>
          <a:ln w="50800" cap="flat" cmpd="sng">
            <a:solidFill>
              <a:schemeClr val="dk2"/>
            </a:solidFill>
            <a:prstDash val="solid"/>
            <a:miter lim="8000"/>
            <a:headEnd type="none" w="med" len="med"/>
            <a:tailEnd type="none" w="med" len="med"/>
          </a:ln>
        </p:spPr>
        <p:txBody>
          <a:bodyPr wrap="square" lIns="91425" tIns="91425" rIns="91425" bIns="91425" anchor="b" anchorCtr="0"/>
          <a:lstStyle>
            <a:lvl1pPr marL="0" marR="0" lvl="0" indent="0" algn="l" rtl="0">
              <a:spcBef>
                <a:spcPts val="0"/>
              </a:spcBef>
              <a:buClr>
                <a:srgbClr val="9B9A98"/>
              </a:buClr>
              <a:buFont typeface="Arial"/>
              <a:buNone/>
              <a:defRPr/>
            </a:lvl1pPr>
            <a:lvl2pPr marL="457200" marR="0" lvl="1" indent="0" algn="l" rtl="0">
              <a:spcBef>
                <a:spcPts val="0"/>
              </a:spcBef>
              <a:defRPr/>
            </a:lvl2pPr>
            <a:lvl3pPr marL="914400" marR="0" lvl="2" indent="0" algn="l" rtl="0">
              <a:spcBef>
                <a:spcPts val="0"/>
              </a:spcBef>
              <a:defRPr/>
            </a:lvl3pPr>
            <a:lvl4pPr marL="1371600" marR="0" lvl="3" indent="0" algn="l" rtl="0">
              <a:spcBef>
                <a:spcPts val="0"/>
              </a:spcBef>
              <a:defRPr/>
            </a:lvl4pPr>
            <a:lvl5pPr marL="1828800" marR="0" lvl="4" indent="0" algn="l" rtl="0">
              <a:spcBef>
                <a:spcPts val="0"/>
              </a:spcBef>
              <a:defRPr/>
            </a:lvl5pPr>
            <a:lvl6pPr marL="2286000" marR="0" lvl="5" indent="0" algn="l" rtl="0">
              <a:spcBef>
                <a:spcPts val="0"/>
              </a:spcBef>
              <a:defRPr/>
            </a:lvl6pPr>
            <a:lvl7pPr marL="2743200" marR="0" lvl="6" indent="0" algn="l" rtl="0">
              <a:spcBef>
                <a:spcPts val="0"/>
              </a:spcBef>
              <a:defRPr/>
            </a:lvl7pPr>
            <a:lvl8pPr marL="3200400" marR="0" lvl="7" indent="0" algn="l" rtl="0">
              <a:spcBef>
                <a:spcPts val="0"/>
              </a:spcBef>
              <a:defRPr/>
            </a:lvl8pPr>
            <a:lvl9pPr marL="3657600" marR="0" lvl="8" indent="0" algn="l" rtl="0">
              <a:spcBef>
                <a:spcPts val="0"/>
              </a:spcBef>
              <a:defRPr/>
            </a:lvl9pPr>
          </a:lstStyle>
          <a:p>
            <a:endParaRPr/>
          </a:p>
        </p:txBody>
      </p:sp>
      <p:sp>
        <p:nvSpPr>
          <p:cNvPr id="74" name="Shape 74"/>
          <p:cNvSpPr txBox="1">
            <a:spLocks noGrp="1"/>
          </p:cNvSpPr>
          <p:nvPr>
            <p:ph type="body" idx="1"/>
          </p:nvPr>
        </p:nvSpPr>
        <p:spPr>
          <a:xfrm>
            <a:off x="5556734" y="2998765"/>
            <a:ext cx="3053866" cy="2663482"/>
          </a:xfrm>
          <a:prstGeom prst="rect">
            <a:avLst/>
          </a:prstGeom>
          <a:noFill/>
          <a:ln>
            <a:noFill/>
          </a:ln>
        </p:spPr>
        <p:txBody>
          <a:bodyPr wrap="square" lIns="91425" tIns="91425" rIns="91425" bIns="91425" anchor="t" anchorCtr="0"/>
          <a:lstStyle>
            <a:lvl1pPr marL="0" lvl="0" indent="0" rtl="0">
              <a:spcBef>
                <a:spcPts val="0"/>
              </a:spcBef>
              <a:buFont typeface="Arial"/>
              <a:buNone/>
              <a:defRPr/>
            </a:lvl1pPr>
            <a:lvl2pPr lvl="1" rtl="0">
              <a:spcBef>
                <a:spcPts val="0"/>
              </a:spcBef>
              <a:buFont typeface="Arial"/>
              <a:buNone/>
              <a:defRPr/>
            </a:lvl2pPr>
            <a:lvl3pPr lvl="2" rtl="0">
              <a:spcBef>
                <a:spcPts val="0"/>
              </a:spcBef>
              <a:buFont typeface="Arial"/>
              <a:buNone/>
              <a:defRPr/>
            </a:lvl3pPr>
            <a:lvl4pPr lvl="3" rtl="0">
              <a:spcBef>
                <a:spcPts val="0"/>
              </a:spcBef>
              <a:buFont typeface="Arial"/>
              <a:buNone/>
              <a:defRPr/>
            </a:lvl4pPr>
            <a:lvl5pPr lvl="4" rtl="0">
              <a:spcBef>
                <a:spcPts val="0"/>
              </a:spcBef>
              <a:buFont typeface="Arial"/>
              <a:buNone/>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75" name="Shape 75"/>
          <p:cNvSpPr txBox="1">
            <a:spLocks noGrp="1"/>
          </p:cNvSpPr>
          <p:nvPr>
            <p:ph type="dt" idx="10"/>
          </p:nvPr>
        </p:nvSpPr>
        <p:spPr>
          <a:xfrm>
            <a:off x="457200" y="6422064"/>
            <a:ext cx="2133600" cy="365125"/>
          </a:xfrm>
          <a:prstGeom prst="rect">
            <a:avLst/>
          </a:prstGeom>
          <a:noFill/>
          <a:ln>
            <a:noFill/>
          </a:ln>
        </p:spPr>
        <p:txBody>
          <a:bodyPr wrap="square" lIns="91425" tIns="91425" rIns="91425" bIns="91425" anchor="b" anchorCtr="0"/>
          <a:lstStyle>
            <a:lvl1pPr marL="0" marR="0" lvl="0" indent="0" algn="l" rtl="0">
              <a:spcBef>
                <a:spcPts val="0"/>
              </a:spcBef>
              <a:defRPr/>
            </a:lvl1pPr>
            <a:lvl2pPr marL="457200" marR="0" lvl="1" indent="0" algn="l" rtl="0">
              <a:spcBef>
                <a:spcPts val="0"/>
              </a:spcBef>
              <a:defRPr/>
            </a:lvl2pPr>
            <a:lvl3pPr marL="914400" marR="0" lvl="2" indent="0" algn="l" rtl="0">
              <a:spcBef>
                <a:spcPts val="0"/>
              </a:spcBef>
              <a:defRPr/>
            </a:lvl3pPr>
            <a:lvl4pPr marL="1371600" marR="0" lvl="3" indent="0" algn="l" rtl="0">
              <a:spcBef>
                <a:spcPts val="0"/>
              </a:spcBef>
              <a:defRPr/>
            </a:lvl4pPr>
            <a:lvl5pPr marL="1828800" marR="0" lvl="4" indent="0" algn="l" rtl="0">
              <a:spcBef>
                <a:spcPts val="0"/>
              </a:spcBef>
              <a:defRPr/>
            </a:lvl5pPr>
            <a:lvl6pPr marL="2286000" marR="0" lvl="5" indent="0" algn="l" rtl="0">
              <a:spcBef>
                <a:spcPts val="0"/>
              </a:spcBef>
              <a:defRPr/>
            </a:lvl6pPr>
            <a:lvl7pPr marL="2743200" marR="0" lvl="6" indent="0" algn="l" rtl="0">
              <a:spcBef>
                <a:spcPts val="0"/>
              </a:spcBef>
              <a:defRPr/>
            </a:lvl7pPr>
            <a:lvl8pPr marL="3200400" marR="0" lvl="7" indent="0" algn="l" rtl="0">
              <a:spcBef>
                <a:spcPts val="0"/>
              </a:spcBef>
              <a:defRPr/>
            </a:lvl8pPr>
            <a:lvl9pPr marL="3657600" marR="0" lvl="8" indent="0" algn="l" rtl="0">
              <a:spcBef>
                <a:spcPts val="0"/>
              </a:spcBef>
              <a:defRPr/>
            </a:lvl9pPr>
          </a:lstStyle>
          <a:p>
            <a:endParaRPr/>
          </a:p>
        </p:txBody>
      </p:sp>
      <p:sp>
        <p:nvSpPr>
          <p:cNvPr id="76" name="Shape 76"/>
          <p:cNvSpPr txBox="1">
            <a:spLocks noGrp="1"/>
          </p:cNvSpPr>
          <p:nvPr>
            <p:ph type="ftr" idx="11"/>
          </p:nvPr>
        </p:nvSpPr>
        <p:spPr>
          <a:xfrm>
            <a:off x="3124200" y="6422064"/>
            <a:ext cx="2895600" cy="365125"/>
          </a:xfrm>
          <a:prstGeom prst="rect">
            <a:avLst/>
          </a:prstGeom>
          <a:noFill/>
          <a:ln>
            <a:noFill/>
          </a:ln>
        </p:spPr>
        <p:txBody>
          <a:bodyPr wrap="square" lIns="91425" tIns="91425" rIns="91425" bIns="91425" anchor="b" anchorCtr="0"/>
          <a:lstStyle>
            <a:lvl1pPr marL="0" marR="0" lvl="0" indent="0" algn="ctr" rtl="0">
              <a:spcBef>
                <a:spcPts val="0"/>
              </a:spcBef>
              <a:defRPr/>
            </a:lvl1pPr>
            <a:lvl2pPr marL="457200" marR="0" lvl="1" indent="0" algn="l" rtl="0">
              <a:spcBef>
                <a:spcPts val="0"/>
              </a:spcBef>
              <a:defRPr/>
            </a:lvl2pPr>
            <a:lvl3pPr marL="914400" marR="0" lvl="2" indent="0" algn="l" rtl="0">
              <a:spcBef>
                <a:spcPts val="0"/>
              </a:spcBef>
              <a:defRPr/>
            </a:lvl3pPr>
            <a:lvl4pPr marL="1371600" marR="0" lvl="3" indent="0" algn="l" rtl="0">
              <a:spcBef>
                <a:spcPts val="0"/>
              </a:spcBef>
              <a:defRPr/>
            </a:lvl4pPr>
            <a:lvl5pPr marL="1828800" marR="0" lvl="4" indent="0" algn="l" rtl="0">
              <a:spcBef>
                <a:spcPts val="0"/>
              </a:spcBef>
              <a:defRPr/>
            </a:lvl5pPr>
            <a:lvl6pPr marL="2286000" marR="0" lvl="5" indent="0" algn="l" rtl="0">
              <a:spcBef>
                <a:spcPts val="0"/>
              </a:spcBef>
              <a:defRPr/>
            </a:lvl6pPr>
            <a:lvl7pPr marL="2743200" marR="0" lvl="6" indent="0" algn="l" rtl="0">
              <a:spcBef>
                <a:spcPts val="0"/>
              </a:spcBef>
              <a:defRPr/>
            </a:lvl7pPr>
            <a:lvl8pPr marL="3200400" marR="0" lvl="7" indent="0" algn="l" rtl="0">
              <a:spcBef>
                <a:spcPts val="0"/>
              </a:spcBef>
              <a:defRPr/>
            </a:lvl8pPr>
            <a:lvl9pPr marL="3657600" marR="0" lvl="8" indent="0" algn="l" rtl="0">
              <a:spcBef>
                <a:spcPts val="0"/>
              </a:spcBef>
              <a:defRPr/>
            </a:lvl9pPr>
          </a:lstStyle>
          <a:p>
            <a:endParaRPr/>
          </a:p>
        </p:txBody>
      </p:sp>
      <p:sp>
        <p:nvSpPr>
          <p:cNvPr id="77" name="Shape 77"/>
          <p:cNvSpPr txBox="1">
            <a:spLocks noGrp="1"/>
          </p:cNvSpPr>
          <p:nvPr>
            <p:ph type="sldNum" idx="12"/>
          </p:nvPr>
        </p:nvSpPr>
        <p:spPr>
          <a:xfrm>
            <a:off x="8153400" y="6422064"/>
            <a:ext cx="762000" cy="365125"/>
          </a:xfrm>
          <a:prstGeom prst="rect">
            <a:avLst/>
          </a:prstGeom>
          <a:noFill/>
          <a:ln>
            <a:noFill/>
          </a:ln>
        </p:spPr>
        <p:txBody>
          <a:bodyPr wrap="square" lIns="91425" tIns="91425" rIns="91425" bIns="91425" anchor="b" anchorCtr="0">
            <a:noAutofit/>
          </a:bodyPr>
          <a:lstStyle/>
          <a:p>
            <a:pPr marL="0" marR="0" lvl="0" indent="0" algn="r" rtl="0">
              <a:spcBef>
                <a:spcPts val="0"/>
              </a:spcBef>
            </a:pPr>
            <a:endParaRPr/>
          </a:p>
          <a:p>
            <a:pPr marL="457200" marR="0" lvl="1" indent="0" algn="l" rtl="0">
              <a:spcBef>
                <a:spcPts val="0"/>
              </a:spcBef>
            </a:pPr>
            <a:endParaRPr/>
          </a:p>
          <a:p>
            <a:pPr marL="914400" marR="0" lvl="2" indent="0" algn="l" rtl="0">
              <a:spcBef>
                <a:spcPts val="0"/>
              </a:spcBef>
            </a:pPr>
            <a:endParaRPr/>
          </a:p>
          <a:p>
            <a:pPr marL="1371600" marR="0" lvl="3" indent="0" algn="l" rtl="0">
              <a:spcBef>
                <a:spcPts val="0"/>
              </a:spcBef>
            </a:pPr>
            <a:endParaRPr/>
          </a:p>
          <a:p>
            <a:pPr marL="1828800" marR="0" lvl="4" indent="0" algn="l" rtl="0">
              <a:spcBef>
                <a:spcPts val="0"/>
              </a:spcBef>
            </a:pPr>
            <a:endParaRPr/>
          </a:p>
          <a:p>
            <a:pPr marL="2286000" marR="0" lvl="5" indent="0" algn="l" rtl="0">
              <a:spcBef>
                <a:spcPts val="0"/>
              </a:spcBef>
            </a:pPr>
            <a:endParaRPr/>
          </a:p>
          <a:p>
            <a:pPr marL="2743200" marR="0" lvl="6" indent="0" algn="l" rtl="0">
              <a:spcBef>
                <a:spcPts val="0"/>
              </a:spcBef>
            </a:pPr>
            <a:endParaRPr/>
          </a:p>
          <a:p>
            <a:pPr marL="3200400" marR="0" lvl="7" indent="0" algn="l" rtl="0">
              <a:spcBef>
                <a:spcPts val="0"/>
              </a:spcBef>
            </a:pPr>
            <a:endParaRPr/>
          </a:p>
          <a:p>
            <a:pPr marL="3657600" marR="0" lvl="8" indent="0" algn="l" rtl="0">
              <a:spcBef>
                <a:spcPts val="0"/>
              </a:spcBef>
            </a:pPr>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dk2"/>
        </a:solidFill>
        <a:effectLst/>
      </p:bgPr>
    </p:bg>
    <p:spTree>
      <p:nvGrpSpPr>
        <p:cNvPr id="1" name="Shape 9"/>
        <p:cNvGrpSpPr/>
        <p:nvPr/>
      </p:nvGrpSpPr>
      <p:grpSpPr>
        <a:xfrm>
          <a:off x="0" y="0"/>
          <a:ext cx="0" cy="0"/>
          <a:chOff x="0" y="0"/>
          <a:chExt cx="0" cy="0"/>
        </a:xfrm>
      </p:grpSpPr>
      <p:sp>
        <p:nvSpPr>
          <p:cNvPr id="10" name="Shape 10"/>
          <p:cNvSpPr/>
          <p:nvPr/>
        </p:nvSpPr>
        <p:spPr>
          <a:xfrm>
            <a:off x="0" y="4752126"/>
            <a:ext cx="9144000" cy="2112962"/>
          </a:xfrm>
          <a:custGeom>
            <a:avLst/>
            <a:gdLst/>
            <a:ahLst/>
            <a:cxnLst/>
            <a:rect l="0" t="0" r="0" b="0"/>
            <a:pathLst>
              <a:path w="5760" h="1331" extrusionOk="0">
                <a:moveTo>
                  <a:pt x="0" y="1066"/>
                </a:moveTo>
                <a:lnTo>
                  <a:pt x="0" y="1331"/>
                </a:lnTo>
                <a:lnTo>
                  <a:pt x="5760" y="1331"/>
                </a:lnTo>
                <a:lnTo>
                  <a:pt x="5760" y="0"/>
                </a:lnTo>
                <a:cubicBezTo>
                  <a:pt x="3220" y="1206"/>
                  <a:pt x="2250" y="1146"/>
                  <a:pt x="0" y="1066"/>
                </a:cubicBezTo>
                <a:close/>
              </a:path>
            </a:pathLst>
          </a:custGeom>
          <a:solidFill>
            <a:srgbClr val="7B7B7B">
              <a:alpha val="44705"/>
            </a:srgbClr>
          </a:solidFill>
          <a:ln>
            <a:noFill/>
          </a:ln>
        </p:spPr>
        <p:txBody>
          <a:bodyPr wrap="square" lIns="91425" tIns="45700" rIns="91425" bIns="45700" anchor="t" anchorCtr="0">
            <a:noAutofit/>
          </a:bodyPr>
          <a:lstStyle/>
          <a:p>
            <a:pPr marL="0" marR="0" lvl="0" indent="0" algn="l" rtl="0">
              <a:spcBef>
                <a:spcPts val="0"/>
              </a:spcBef>
              <a:buNone/>
            </a:pPr>
            <a:endParaRPr sz="1800" b="0" i="0" u="none" strike="noStrike" cap="none">
              <a:solidFill>
                <a:schemeClr val="lt1"/>
              </a:solidFill>
              <a:latin typeface="Arial"/>
              <a:ea typeface="Arial"/>
              <a:cs typeface="Arial"/>
              <a:sym typeface="Arial"/>
            </a:endParaRPr>
          </a:p>
        </p:txBody>
      </p:sp>
      <p:sp>
        <p:nvSpPr>
          <p:cNvPr id="11" name="Shape 11"/>
          <p:cNvSpPr/>
          <p:nvPr/>
        </p:nvSpPr>
        <p:spPr>
          <a:xfrm>
            <a:off x="7315200" y="0"/>
            <a:ext cx="1828800" cy="6858000"/>
          </a:xfrm>
          <a:custGeom>
            <a:avLst/>
            <a:gdLst/>
            <a:ahLst/>
            <a:cxnLst/>
            <a:rect l="0" t="0" r="0" b="0"/>
            <a:pathLst>
              <a:path w="1914" h="4329" extrusionOk="0">
                <a:moveTo>
                  <a:pt x="1914" y="9"/>
                </a:moveTo>
                <a:lnTo>
                  <a:pt x="1914" y="4329"/>
                </a:lnTo>
                <a:lnTo>
                  <a:pt x="204" y="4327"/>
                </a:lnTo>
                <a:cubicBezTo>
                  <a:pt x="1288" y="3574"/>
                  <a:pt x="2082" y="1734"/>
                  <a:pt x="0" y="0"/>
                </a:cubicBezTo>
                <a:lnTo>
                  <a:pt x="1914" y="9"/>
                </a:lnTo>
                <a:close/>
              </a:path>
            </a:pathLst>
          </a:custGeom>
          <a:solidFill>
            <a:srgbClr val="595959">
              <a:alpha val="40000"/>
            </a:srgbClr>
          </a:solidFill>
          <a:ln>
            <a:noFill/>
          </a:ln>
        </p:spPr>
        <p:txBody>
          <a:bodyPr wrap="square" lIns="91425" tIns="45700" rIns="91425" bIns="45700" anchor="t" anchorCtr="0">
            <a:noAutofit/>
          </a:bodyPr>
          <a:lstStyle/>
          <a:p>
            <a:pPr marL="0" marR="0" lvl="0" indent="0" algn="l" rtl="0">
              <a:spcBef>
                <a:spcPts val="0"/>
              </a:spcBef>
              <a:buNone/>
            </a:pPr>
            <a:endParaRPr sz="1800" b="0" i="0" u="none" strike="noStrike" cap="none">
              <a:solidFill>
                <a:schemeClr val="lt1"/>
              </a:solidFill>
              <a:latin typeface="Arial"/>
              <a:ea typeface="Arial"/>
              <a:cs typeface="Arial"/>
              <a:sym typeface="Arial"/>
            </a:endParaRPr>
          </a:p>
        </p:txBody>
      </p:sp>
      <p:sp>
        <p:nvSpPr>
          <p:cNvPr id="12" name="Shape 12"/>
          <p:cNvSpPr txBox="1">
            <a:spLocks noGrp="1"/>
          </p:cNvSpPr>
          <p:nvPr>
            <p:ph type="title"/>
          </p:nvPr>
        </p:nvSpPr>
        <p:spPr>
          <a:xfrm>
            <a:off x="457200" y="274638"/>
            <a:ext cx="7467600" cy="1143000"/>
          </a:xfrm>
          <a:prstGeom prst="rect">
            <a:avLst/>
          </a:prstGeom>
          <a:noFill/>
          <a:ln>
            <a:noFill/>
          </a:ln>
        </p:spPr>
        <p:txBody>
          <a:bodyPr wrap="square" lIns="91425" tIns="91425" rIns="91425" bIns="91425" anchor="ctr" anchorCtr="0"/>
          <a:lstStyle>
            <a:lvl1pPr marL="0" marR="0" lvl="0" indent="0" algn="l" rtl="0">
              <a:spcBef>
                <a:spcPts val="0"/>
              </a:spcBef>
              <a:buClr>
                <a:schemeClr val="lt1"/>
              </a:buClr>
              <a:buFont typeface="Source Sans Pro"/>
              <a:buNone/>
              <a:defRPr/>
            </a:lvl1pPr>
            <a:lvl2pPr marL="0" marR="0" lvl="1" indent="0" algn="l" rtl="0">
              <a:spcBef>
                <a:spcPts val="0"/>
              </a:spcBef>
              <a:defRPr/>
            </a:lvl2pPr>
            <a:lvl3pPr marL="0" marR="0" lvl="2" indent="0" algn="l" rtl="0">
              <a:spcBef>
                <a:spcPts val="0"/>
              </a:spcBef>
              <a:defRPr/>
            </a:lvl3pPr>
            <a:lvl4pPr marL="0" marR="0" lvl="3" indent="0" algn="l" rtl="0">
              <a:spcBef>
                <a:spcPts val="0"/>
              </a:spcBef>
              <a:defRPr/>
            </a:lvl4pPr>
            <a:lvl5pPr marL="0" marR="0" lvl="4" indent="0" algn="l" rtl="0">
              <a:spcBef>
                <a:spcPts val="0"/>
              </a:spcBef>
              <a:defRPr/>
            </a:lvl5pPr>
            <a:lvl6pPr marL="0" marR="0" lvl="5" indent="0" algn="l" rtl="0">
              <a:spcBef>
                <a:spcPts val="0"/>
              </a:spcBef>
              <a:defRPr/>
            </a:lvl6pPr>
            <a:lvl7pPr marL="0" marR="0" lvl="6" indent="0" algn="l" rtl="0">
              <a:spcBef>
                <a:spcPts val="0"/>
              </a:spcBef>
              <a:defRPr/>
            </a:lvl7pPr>
            <a:lvl8pPr marL="0" marR="0" lvl="7" indent="0" algn="l" rtl="0">
              <a:spcBef>
                <a:spcPts val="0"/>
              </a:spcBef>
              <a:defRPr/>
            </a:lvl8pPr>
            <a:lvl9pPr marL="0" marR="0" lvl="8" indent="0" algn="l" rtl="0">
              <a:spcBef>
                <a:spcPts val="0"/>
              </a:spcBef>
              <a:defRPr/>
            </a:lvl9pPr>
          </a:lstStyle>
          <a:p>
            <a:endParaRPr/>
          </a:p>
        </p:txBody>
      </p:sp>
      <p:sp>
        <p:nvSpPr>
          <p:cNvPr id="13" name="Shape 13"/>
          <p:cNvSpPr txBox="1">
            <a:spLocks noGrp="1"/>
          </p:cNvSpPr>
          <p:nvPr>
            <p:ph type="body" idx="1"/>
          </p:nvPr>
        </p:nvSpPr>
        <p:spPr>
          <a:xfrm>
            <a:off x="457200" y="1600200"/>
            <a:ext cx="7467600" cy="4525963"/>
          </a:xfrm>
          <a:prstGeom prst="rect">
            <a:avLst/>
          </a:prstGeom>
          <a:noFill/>
          <a:ln>
            <a:noFill/>
          </a:ln>
        </p:spPr>
        <p:txBody>
          <a:bodyPr wrap="square" lIns="91425" tIns="91425" rIns="91425" bIns="91425" anchor="t" anchorCtr="0"/>
          <a:lstStyle>
            <a:lvl1pPr marL="420624" marR="0" lvl="0" indent="-242823" algn="l" rtl="0">
              <a:spcBef>
                <a:spcPts val="600"/>
              </a:spcBef>
              <a:buClr>
                <a:schemeClr val="accent1"/>
              </a:buClr>
              <a:buFont typeface="Arial"/>
              <a:buChar char="⦿"/>
              <a:defRPr/>
            </a:lvl1pPr>
            <a:lvl2pPr marL="722376" marR="0" lvl="1" indent="-129286" algn="l" rtl="0">
              <a:spcBef>
                <a:spcPts val="520"/>
              </a:spcBef>
              <a:buClr>
                <a:schemeClr val="accent1"/>
              </a:buClr>
              <a:buFont typeface="Arial"/>
              <a:buChar char="●"/>
              <a:defRPr/>
            </a:lvl2pPr>
            <a:lvl3pPr marL="1005839" marR="0" lvl="2" indent="-127000" algn="l" rtl="0">
              <a:spcBef>
                <a:spcPts val="480"/>
              </a:spcBef>
              <a:buClr>
                <a:schemeClr val="accent2"/>
              </a:buClr>
              <a:buFont typeface="Arial"/>
              <a:buChar char="○"/>
              <a:defRPr/>
            </a:lvl3pPr>
            <a:lvl4pPr marL="1280160" marR="0" lvl="3" indent="-124460" algn="l" rtl="0">
              <a:spcBef>
                <a:spcPts val="400"/>
              </a:spcBef>
              <a:buClr>
                <a:schemeClr val="accent3"/>
              </a:buClr>
              <a:buFont typeface="Arial"/>
              <a:buChar char="●"/>
              <a:defRPr/>
            </a:lvl4pPr>
            <a:lvl5pPr marL="1490472" marR="0" lvl="4" indent="-68072" algn="l" rtl="0">
              <a:spcBef>
                <a:spcPts val="400"/>
              </a:spcBef>
              <a:buClr>
                <a:schemeClr val="accent4"/>
              </a:buClr>
              <a:buFont typeface="Arial"/>
              <a:buChar char="-"/>
              <a:defRPr/>
            </a:lvl5pPr>
            <a:lvl6pPr marL="1700784" marR="0" lvl="5" indent="-62483" algn="l" rtl="0">
              <a:spcBef>
                <a:spcPts val="400"/>
              </a:spcBef>
              <a:buClr>
                <a:schemeClr val="accent5"/>
              </a:buClr>
              <a:buFont typeface="Arial"/>
              <a:buChar char="-"/>
              <a:defRPr/>
            </a:lvl6pPr>
            <a:lvl7pPr marL="1920240" marR="0" lvl="6" indent="-78739" algn="l" rtl="0">
              <a:spcBef>
                <a:spcPts val="360"/>
              </a:spcBef>
              <a:buClr>
                <a:schemeClr val="accent6"/>
              </a:buClr>
              <a:buFont typeface="Arial"/>
              <a:buChar char="•"/>
              <a:defRPr/>
            </a:lvl7pPr>
            <a:lvl8pPr marL="2139696" marR="0" lvl="7" indent="-82295" algn="l" rtl="0">
              <a:spcBef>
                <a:spcPts val="320"/>
              </a:spcBef>
              <a:buClr>
                <a:schemeClr val="accent6"/>
              </a:buClr>
              <a:buFont typeface="Arial"/>
              <a:buChar char="▪"/>
              <a:defRPr/>
            </a:lvl8pPr>
            <a:lvl9pPr marL="2331720" marR="0" lvl="8" indent="-83820" algn="l" rtl="0">
              <a:spcBef>
                <a:spcPts val="320"/>
              </a:spcBef>
              <a:buClr>
                <a:schemeClr val="accent6"/>
              </a:buClr>
              <a:buFont typeface="Arial"/>
              <a:buChar char="•"/>
              <a:defRPr/>
            </a:lvl9pPr>
          </a:lstStyle>
          <a:p>
            <a:endParaRPr/>
          </a:p>
        </p:txBody>
      </p:sp>
      <p:sp>
        <p:nvSpPr>
          <p:cNvPr id="14" name="Shape 14"/>
          <p:cNvSpPr txBox="1">
            <a:spLocks noGrp="1"/>
          </p:cNvSpPr>
          <p:nvPr>
            <p:ph type="dt" idx="10"/>
          </p:nvPr>
        </p:nvSpPr>
        <p:spPr>
          <a:xfrm>
            <a:off x="457200" y="6422064"/>
            <a:ext cx="2133600" cy="365125"/>
          </a:xfrm>
          <a:prstGeom prst="rect">
            <a:avLst/>
          </a:prstGeom>
          <a:noFill/>
          <a:ln>
            <a:noFill/>
          </a:ln>
        </p:spPr>
        <p:txBody>
          <a:bodyPr wrap="square" lIns="91425" tIns="91425" rIns="91425" bIns="91425" anchor="b" anchorCtr="0"/>
          <a:lstStyle>
            <a:lvl1pPr marL="0" marR="0" lvl="0" indent="0" algn="l" rtl="0">
              <a:spcBef>
                <a:spcPts val="0"/>
              </a:spcBef>
              <a:defRPr/>
            </a:lvl1pPr>
            <a:lvl2pPr marL="457200" marR="0" lvl="1" indent="0" algn="l" rtl="0">
              <a:spcBef>
                <a:spcPts val="0"/>
              </a:spcBef>
              <a:defRPr/>
            </a:lvl2pPr>
            <a:lvl3pPr marL="914400" marR="0" lvl="2" indent="0" algn="l" rtl="0">
              <a:spcBef>
                <a:spcPts val="0"/>
              </a:spcBef>
              <a:defRPr/>
            </a:lvl3pPr>
            <a:lvl4pPr marL="1371600" marR="0" lvl="3" indent="0" algn="l" rtl="0">
              <a:spcBef>
                <a:spcPts val="0"/>
              </a:spcBef>
              <a:defRPr/>
            </a:lvl4pPr>
            <a:lvl5pPr marL="1828800" marR="0" lvl="4" indent="0" algn="l" rtl="0">
              <a:spcBef>
                <a:spcPts val="0"/>
              </a:spcBef>
              <a:defRPr/>
            </a:lvl5pPr>
            <a:lvl6pPr marL="2286000" marR="0" lvl="5" indent="0" algn="l" rtl="0">
              <a:spcBef>
                <a:spcPts val="0"/>
              </a:spcBef>
              <a:defRPr/>
            </a:lvl6pPr>
            <a:lvl7pPr marL="2743200" marR="0" lvl="6" indent="0" algn="l" rtl="0">
              <a:spcBef>
                <a:spcPts val="0"/>
              </a:spcBef>
              <a:defRPr/>
            </a:lvl7pPr>
            <a:lvl8pPr marL="3200400" marR="0" lvl="7" indent="0" algn="l" rtl="0">
              <a:spcBef>
                <a:spcPts val="0"/>
              </a:spcBef>
              <a:defRPr/>
            </a:lvl8pPr>
            <a:lvl9pPr marL="3657600" marR="0" lvl="8" indent="0" algn="l" rtl="0">
              <a:spcBef>
                <a:spcPts val="0"/>
              </a:spcBef>
              <a:defRPr/>
            </a:lvl9pPr>
          </a:lstStyle>
          <a:p>
            <a:endParaRPr/>
          </a:p>
        </p:txBody>
      </p:sp>
      <p:sp>
        <p:nvSpPr>
          <p:cNvPr id="15" name="Shape 15"/>
          <p:cNvSpPr txBox="1">
            <a:spLocks noGrp="1"/>
          </p:cNvSpPr>
          <p:nvPr>
            <p:ph type="ftr" idx="11"/>
          </p:nvPr>
        </p:nvSpPr>
        <p:spPr>
          <a:xfrm>
            <a:off x="3124200" y="6422064"/>
            <a:ext cx="2895600" cy="365125"/>
          </a:xfrm>
          <a:prstGeom prst="rect">
            <a:avLst/>
          </a:prstGeom>
          <a:noFill/>
          <a:ln>
            <a:noFill/>
          </a:ln>
        </p:spPr>
        <p:txBody>
          <a:bodyPr wrap="square" lIns="91425" tIns="91425" rIns="91425" bIns="91425" anchor="b" anchorCtr="0"/>
          <a:lstStyle>
            <a:lvl1pPr marL="0" marR="0" lvl="0" indent="0" algn="ctr" rtl="0">
              <a:spcBef>
                <a:spcPts val="0"/>
              </a:spcBef>
              <a:defRPr/>
            </a:lvl1pPr>
            <a:lvl2pPr marL="457200" marR="0" lvl="1" indent="0" algn="l" rtl="0">
              <a:spcBef>
                <a:spcPts val="0"/>
              </a:spcBef>
              <a:defRPr/>
            </a:lvl2pPr>
            <a:lvl3pPr marL="914400" marR="0" lvl="2" indent="0" algn="l" rtl="0">
              <a:spcBef>
                <a:spcPts val="0"/>
              </a:spcBef>
              <a:defRPr/>
            </a:lvl3pPr>
            <a:lvl4pPr marL="1371600" marR="0" lvl="3" indent="0" algn="l" rtl="0">
              <a:spcBef>
                <a:spcPts val="0"/>
              </a:spcBef>
              <a:defRPr/>
            </a:lvl4pPr>
            <a:lvl5pPr marL="1828800" marR="0" lvl="4" indent="0" algn="l" rtl="0">
              <a:spcBef>
                <a:spcPts val="0"/>
              </a:spcBef>
              <a:defRPr/>
            </a:lvl5pPr>
            <a:lvl6pPr marL="2286000" marR="0" lvl="5" indent="0" algn="l" rtl="0">
              <a:spcBef>
                <a:spcPts val="0"/>
              </a:spcBef>
              <a:defRPr/>
            </a:lvl6pPr>
            <a:lvl7pPr marL="2743200" marR="0" lvl="6" indent="0" algn="l" rtl="0">
              <a:spcBef>
                <a:spcPts val="0"/>
              </a:spcBef>
              <a:defRPr/>
            </a:lvl7pPr>
            <a:lvl8pPr marL="3200400" marR="0" lvl="7" indent="0" algn="l" rtl="0">
              <a:spcBef>
                <a:spcPts val="0"/>
              </a:spcBef>
              <a:defRPr/>
            </a:lvl8pPr>
            <a:lvl9pPr marL="3657600" marR="0" lvl="8" indent="0" algn="l" rtl="0">
              <a:spcBef>
                <a:spcPts val="0"/>
              </a:spcBef>
              <a:defRPr/>
            </a:lvl9pPr>
          </a:lstStyle>
          <a:p>
            <a:endParaRPr/>
          </a:p>
        </p:txBody>
      </p:sp>
      <p:sp>
        <p:nvSpPr>
          <p:cNvPr id="16" name="Shape 16"/>
          <p:cNvSpPr txBox="1">
            <a:spLocks noGrp="1"/>
          </p:cNvSpPr>
          <p:nvPr>
            <p:ph type="sldNum" idx="12"/>
          </p:nvPr>
        </p:nvSpPr>
        <p:spPr>
          <a:xfrm>
            <a:off x="8153400" y="6422064"/>
            <a:ext cx="762000" cy="365125"/>
          </a:xfrm>
          <a:prstGeom prst="rect">
            <a:avLst/>
          </a:prstGeom>
          <a:noFill/>
          <a:ln>
            <a:noFill/>
          </a:ln>
        </p:spPr>
        <p:txBody>
          <a:bodyPr wrap="square" lIns="91425" tIns="91425" rIns="91425" bIns="91425" anchor="b" anchorCtr="0">
            <a:noAutofit/>
          </a:bodyPr>
          <a:lstStyle/>
          <a:p>
            <a:pPr marL="0" marR="0" lvl="0" indent="0" algn="r" rtl="0">
              <a:spcBef>
                <a:spcPts val="0"/>
              </a:spcBef>
            </a:pPr>
            <a:endParaRPr/>
          </a:p>
          <a:p>
            <a:pPr marL="457200" marR="0" lvl="1" indent="0" algn="l" rtl="0">
              <a:spcBef>
                <a:spcPts val="0"/>
              </a:spcBef>
            </a:pPr>
            <a:endParaRPr/>
          </a:p>
          <a:p>
            <a:pPr marL="914400" marR="0" lvl="2" indent="0" algn="l" rtl="0">
              <a:spcBef>
                <a:spcPts val="0"/>
              </a:spcBef>
            </a:pPr>
            <a:endParaRPr/>
          </a:p>
          <a:p>
            <a:pPr marL="1371600" marR="0" lvl="3" indent="0" algn="l" rtl="0">
              <a:spcBef>
                <a:spcPts val="0"/>
              </a:spcBef>
            </a:pPr>
            <a:endParaRPr/>
          </a:p>
          <a:p>
            <a:pPr marL="1828800" marR="0" lvl="4" indent="0" algn="l" rtl="0">
              <a:spcBef>
                <a:spcPts val="0"/>
              </a:spcBef>
            </a:pPr>
            <a:endParaRPr/>
          </a:p>
          <a:p>
            <a:pPr marL="2286000" marR="0" lvl="5" indent="0" algn="l" rtl="0">
              <a:spcBef>
                <a:spcPts val="0"/>
              </a:spcBef>
            </a:pPr>
            <a:endParaRPr/>
          </a:p>
          <a:p>
            <a:pPr marL="2743200" marR="0" lvl="6" indent="0" algn="l" rtl="0">
              <a:spcBef>
                <a:spcPts val="0"/>
              </a:spcBef>
            </a:pPr>
            <a:endParaRPr/>
          </a:p>
          <a:p>
            <a:pPr marL="3200400" marR="0" lvl="7" indent="0" algn="l" rtl="0">
              <a:spcBef>
                <a:spcPts val="0"/>
              </a:spcBef>
            </a:pPr>
            <a:endParaRPr/>
          </a:p>
          <a:p>
            <a:pPr marL="3657600" marR="0" lvl="8" indent="0" algn="l" rtl="0">
              <a:spcBef>
                <a:spcPts val="0"/>
              </a:spcBef>
            </a:pPr>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08"/>
        <p:cNvGrpSpPr/>
        <p:nvPr/>
      </p:nvGrpSpPr>
      <p:grpSpPr>
        <a:xfrm>
          <a:off x="0" y="0"/>
          <a:ext cx="0" cy="0"/>
          <a:chOff x="0" y="0"/>
          <a:chExt cx="0" cy="0"/>
        </a:xfrm>
      </p:grpSpPr>
      <p:sp>
        <p:nvSpPr>
          <p:cNvPr id="109" name="Shape 109"/>
          <p:cNvSpPr txBox="1">
            <a:spLocks noGrp="1"/>
          </p:cNvSpPr>
          <p:nvPr>
            <p:ph type="ctrTitle"/>
          </p:nvPr>
        </p:nvSpPr>
        <p:spPr>
          <a:xfrm>
            <a:off x="429064" y="3337560"/>
            <a:ext cx="6480048" cy="2301240"/>
          </a:xfrm>
          <a:prstGeom prst="rect">
            <a:avLst/>
          </a:prstGeom>
          <a:noFill/>
          <a:ln>
            <a:noFill/>
          </a:ln>
        </p:spPr>
        <p:txBody>
          <a:bodyPr wrap="square" lIns="45700" tIns="45700" rIns="45700" bIns="45700" anchor="t" anchorCtr="0">
            <a:noAutofit/>
          </a:bodyPr>
          <a:lstStyle/>
          <a:p>
            <a:pPr marL="0" marR="0" lvl="0" indent="0" algn="r" rtl="0">
              <a:spcBef>
                <a:spcPts val="0"/>
              </a:spcBef>
              <a:buClr>
                <a:srgbClr val="B7E5F4"/>
              </a:buClr>
              <a:buSzPct val="25000"/>
              <a:buFont typeface="Source Sans Pro"/>
              <a:buNone/>
            </a:pPr>
            <a:r>
              <a:rPr lang="en-US" sz="4600" b="1" i="0" u="none" strike="noStrike" cap="none">
                <a:solidFill>
                  <a:srgbClr val="B7E5F4"/>
                </a:solidFill>
                <a:latin typeface="Source Sans Pro"/>
                <a:ea typeface="Source Sans Pro"/>
                <a:cs typeface="Source Sans Pro"/>
                <a:sym typeface="Source Sans Pro"/>
              </a:rPr>
              <a:t>CELL RESPIRATION AND FERMENTATION</a:t>
            </a:r>
          </a:p>
        </p:txBody>
      </p:sp>
      <p:sp>
        <p:nvSpPr>
          <p:cNvPr id="110" name="Shape 110"/>
          <p:cNvSpPr txBox="1">
            <a:spLocks noGrp="1"/>
          </p:cNvSpPr>
          <p:nvPr>
            <p:ph type="subTitle" idx="1"/>
          </p:nvPr>
        </p:nvSpPr>
        <p:spPr>
          <a:xfrm>
            <a:off x="433050" y="1544812"/>
            <a:ext cx="6480048" cy="1752600"/>
          </a:xfrm>
          <a:prstGeom prst="rect">
            <a:avLst/>
          </a:prstGeom>
          <a:noFill/>
          <a:ln>
            <a:noFill/>
          </a:ln>
        </p:spPr>
        <p:txBody>
          <a:bodyPr wrap="square" lIns="91425" tIns="0" rIns="45700" bIns="0" anchor="b" anchorCtr="0">
            <a:noAutofit/>
          </a:bodyPr>
          <a:lstStyle/>
          <a:p>
            <a:pPr marL="0" marR="0" lvl="0" indent="0" algn="r" rtl="0">
              <a:spcBef>
                <a:spcPts val="0"/>
              </a:spcBef>
              <a:buClr>
                <a:schemeClr val="accent1"/>
              </a:buClr>
              <a:buSzPct val="25000"/>
              <a:buFont typeface="Arial"/>
              <a:buNone/>
            </a:pPr>
            <a:endParaRPr sz="2000" b="0" i="0" u="none" strike="noStrike" cap="none">
              <a:solidFill>
                <a:schemeClr val="lt1"/>
              </a:solidFill>
              <a:latin typeface="Arial"/>
              <a:ea typeface="Arial"/>
              <a:cs typeface="Arial"/>
              <a:sym typeface="Arial"/>
            </a:endParaRPr>
          </a:p>
        </p:txBody>
      </p:sp>
      <p:sp>
        <p:nvSpPr>
          <p:cNvPr id="111" name="Shape 111"/>
          <p:cNvSpPr txBox="1"/>
          <p:nvPr/>
        </p:nvSpPr>
        <p:spPr>
          <a:xfrm>
            <a:off x="4724400" y="5715000"/>
            <a:ext cx="4419600" cy="1143000"/>
          </a:xfrm>
          <a:prstGeom prst="rect">
            <a:avLst/>
          </a:prstGeom>
          <a:noFill/>
          <a:ln>
            <a:noFill/>
          </a:ln>
        </p:spPr>
        <p:txBody>
          <a:bodyPr wrap="square" lIns="91425" tIns="45700" rIns="91425" bIns="45700" anchor="t" anchorCtr="0">
            <a:noAutofit/>
          </a:bodyPr>
          <a:lstStyle/>
          <a:p>
            <a:pPr marL="0" marR="0" lvl="0" indent="0" algn="ctr" rtl="0">
              <a:lnSpc>
                <a:spcPct val="100000"/>
              </a:lnSpc>
              <a:spcBef>
                <a:spcPts val="0"/>
              </a:spcBef>
              <a:spcAft>
                <a:spcPts val="0"/>
              </a:spcAft>
              <a:buClr>
                <a:schemeClr val="hlink"/>
              </a:buClr>
              <a:buSzPct val="25000"/>
              <a:buFont typeface="Arial"/>
              <a:buNone/>
            </a:pPr>
            <a:r>
              <a:rPr lang="en-US" sz="1400" b="0" i="0" u="none" strike="noStrike" cap="none">
                <a:solidFill>
                  <a:schemeClr val="lt1"/>
                </a:solidFill>
                <a:latin typeface="Arial"/>
                <a:ea typeface="Arial"/>
                <a:cs typeface="Arial"/>
                <a:sym typeface="Arial"/>
              </a:rPr>
              <a:t>If you print this out, please print 6 slides per page to save paper.</a:t>
            </a:r>
          </a:p>
          <a:p>
            <a:pPr marL="0" marR="0" lvl="0" indent="0" algn="ctr" rtl="0">
              <a:lnSpc>
                <a:spcPct val="100000"/>
              </a:lnSpc>
              <a:spcBef>
                <a:spcPts val="280"/>
              </a:spcBef>
              <a:spcAft>
                <a:spcPts val="0"/>
              </a:spcAft>
              <a:buClr>
                <a:schemeClr val="hlink"/>
              </a:buClr>
              <a:buSzPct val="25000"/>
              <a:buFont typeface="Arial"/>
              <a:buNone/>
            </a:pPr>
            <a:r>
              <a:rPr lang="en-US" sz="1400" b="0" i="0" u="none" strike="noStrike" cap="none">
                <a:solidFill>
                  <a:schemeClr val="lt1"/>
                </a:solidFill>
                <a:latin typeface="Arial"/>
                <a:ea typeface="Arial"/>
                <a:cs typeface="Arial"/>
                <a:sym typeface="Arial"/>
              </a:rPr>
              <a:t>File &gt;Print &gt; Print What: Handouts &gt; 6 per page</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78"/>
        <p:cNvGrpSpPr/>
        <p:nvPr/>
      </p:nvGrpSpPr>
      <p:grpSpPr>
        <a:xfrm>
          <a:off x="0" y="0"/>
          <a:ext cx="0" cy="0"/>
          <a:chOff x="0" y="0"/>
          <a:chExt cx="0" cy="0"/>
        </a:xfrm>
      </p:grpSpPr>
      <p:sp>
        <p:nvSpPr>
          <p:cNvPr id="179" name="Shape 179"/>
          <p:cNvSpPr txBox="1">
            <a:spLocks noGrp="1"/>
          </p:cNvSpPr>
          <p:nvPr>
            <p:ph type="title"/>
          </p:nvPr>
        </p:nvSpPr>
        <p:spPr>
          <a:xfrm>
            <a:off x="457200" y="274638"/>
            <a:ext cx="7467600" cy="1143000"/>
          </a:xfrm>
          <a:prstGeom prst="rect">
            <a:avLst/>
          </a:prstGeom>
          <a:noFill/>
          <a:ln>
            <a:noFill/>
          </a:ln>
        </p:spPr>
        <p:txBody>
          <a:bodyPr wrap="square" lIns="45700" tIns="45700" rIns="45700" bIns="45700" anchor="ctr" anchorCtr="0">
            <a:noAutofit/>
          </a:bodyPr>
          <a:lstStyle/>
          <a:p>
            <a:pPr marL="0" marR="0" lvl="0" indent="0" algn="l" rtl="0">
              <a:spcBef>
                <a:spcPts val="0"/>
              </a:spcBef>
              <a:buClr>
                <a:schemeClr val="lt1"/>
              </a:buClr>
              <a:buSzPct val="25000"/>
              <a:buFont typeface="Source Sans Pro"/>
              <a:buNone/>
            </a:pPr>
            <a:r>
              <a:rPr lang="en-US" sz="4600" b="0" i="0" u="none" strike="noStrike" cap="none">
                <a:solidFill>
                  <a:schemeClr val="lt1"/>
                </a:solidFill>
                <a:latin typeface="Source Sans Pro"/>
                <a:ea typeface="Source Sans Pro"/>
                <a:cs typeface="Source Sans Pro"/>
                <a:sym typeface="Source Sans Pro"/>
              </a:rPr>
              <a:t>Fermentation</a:t>
            </a:r>
          </a:p>
        </p:txBody>
      </p:sp>
      <p:sp>
        <p:nvSpPr>
          <p:cNvPr id="180" name="Shape 180"/>
          <p:cNvSpPr txBox="1">
            <a:spLocks noGrp="1"/>
          </p:cNvSpPr>
          <p:nvPr>
            <p:ph type="body" idx="1"/>
          </p:nvPr>
        </p:nvSpPr>
        <p:spPr>
          <a:xfrm>
            <a:off x="4572000" y="647700"/>
            <a:ext cx="4572000" cy="5257800"/>
          </a:xfrm>
          <a:prstGeom prst="rect">
            <a:avLst/>
          </a:prstGeom>
          <a:noFill/>
          <a:ln>
            <a:noFill/>
          </a:ln>
        </p:spPr>
        <p:txBody>
          <a:bodyPr wrap="square" lIns="91425" tIns="45700" rIns="91425" bIns="45700" anchor="t" anchorCtr="0">
            <a:noAutofit/>
          </a:bodyPr>
          <a:lstStyle/>
          <a:p>
            <a:pPr marL="420624" marR="0" lvl="0" indent="-395224" algn="l" rtl="0">
              <a:lnSpc>
                <a:spcPct val="80000"/>
              </a:lnSpc>
              <a:spcBef>
                <a:spcPts val="0"/>
              </a:spcBef>
              <a:buClr>
                <a:schemeClr val="accent1"/>
              </a:buClr>
              <a:buSzPct val="80000"/>
              <a:buFont typeface="Arial"/>
              <a:buChar char="■"/>
            </a:pPr>
            <a:r>
              <a:rPr lang="en-US" sz="2800" b="0" i="0" u="none" strike="noStrike" cap="none">
                <a:solidFill>
                  <a:schemeClr val="lt1"/>
                </a:solidFill>
                <a:latin typeface="Arial"/>
                <a:ea typeface="Arial"/>
                <a:cs typeface="Arial"/>
                <a:sym typeface="Arial"/>
              </a:rPr>
              <a:t>When there is no oxygen the electron carriers NADH and FADH2 can not release the electrons into the ETC. </a:t>
            </a:r>
          </a:p>
          <a:p>
            <a:pPr marL="420624" marR="0" lvl="0" indent="-395224" algn="l" rtl="0">
              <a:lnSpc>
                <a:spcPct val="80000"/>
              </a:lnSpc>
              <a:spcBef>
                <a:spcPts val="560"/>
              </a:spcBef>
              <a:buClr>
                <a:schemeClr val="accent1"/>
              </a:buClr>
              <a:buSzPct val="80000"/>
              <a:buFont typeface="Arial"/>
              <a:buChar char="■"/>
            </a:pPr>
            <a:r>
              <a:rPr lang="en-US" sz="2800" b="0" i="0" u="none" strike="noStrike" cap="none">
                <a:solidFill>
                  <a:schemeClr val="lt1"/>
                </a:solidFill>
                <a:latin typeface="Arial"/>
                <a:ea typeface="Arial"/>
                <a:cs typeface="Arial"/>
                <a:sym typeface="Arial"/>
              </a:rPr>
              <a:t>If the cell cannot break down these molecules the processes of glysolysis and citric acid cycle cannot continue. You need NAD+ for these reactions.</a:t>
            </a:r>
          </a:p>
          <a:p>
            <a:pPr marL="420624" marR="0" lvl="0" indent="-395224" algn="l" rtl="0">
              <a:lnSpc>
                <a:spcPct val="80000"/>
              </a:lnSpc>
              <a:spcBef>
                <a:spcPts val="560"/>
              </a:spcBef>
              <a:buClr>
                <a:schemeClr val="accent1"/>
              </a:buClr>
              <a:buSzPct val="80000"/>
              <a:buFont typeface="Arial"/>
              <a:buChar char="■"/>
            </a:pPr>
            <a:r>
              <a:rPr lang="en-US" sz="2800" b="0" i="0" u="none" strike="noStrike" cap="none">
                <a:solidFill>
                  <a:schemeClr val="lt1"/>
                </a:solidFill>
                <a:latin typeface="Arial"/>
                <a:ea typeface="Arial"/>
                <a:cs typeface="Arial"/>
                <a:sym typeface="Arial"/>
              </a:rPr>
              <a:t> The cell does not have another method of using FADH2 but it can use NADH.</a:t>
            </a:r>
          </a:p>
        </p:txBody>
      </p:sp>
      <p:pic>
        <p:nvPicPr>
          <p:cNvPr id="181" name="Shape 181"/>
          <p:cNvPicPr preferRelativeResize="0"/>
          <p:nvPr/>
        </p:nvPicPr>
        <p:blipFill rotWithShape="1">
          <a:blip r:embed="rId3">
            <a:alphaModFix/>
          </a:blip>
          <a:srcRect/>
          <a:stretch/>
        </p:blipFill>
        <p:spPr>
          <a:xfrm>
            <a:off x="228600" y="1524000"/>
            <a:ext cx="4067175" cy="4381500"/>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86"/>
        <p:cNvGrpSpPr/>
        <p:nvPr/>
      </p:nvGrpSpPr>
      <p:grpSpPr>
        <a:xfrm>
          <a:off x="0" y="0"/>
          <a:ext cx="0" cy="0"/>
          <a:chOff x="0" y="0"/>
          <a:chExt cx="0" cy="0"/>
        </a:xfrm>
      </p:grpSpPr>
      <p:sp>
        <p:nvSpPr>
          <p:cNvPr id="187" name="Shape 187"/>
          <p:cNvSpPr txBox="1">
            <a:spLocks noGrp="1"/>
          </p:cNvSpPr>
          <p:nvPr>
            <p:ph type="title"/>
          </p:nvPr>
        </p:nvSpPr>
        <p:spPr>
          <a:xfrm>
            <a:off x="457200" y="274638"/>
            <a:ext cx="7467600" cy="743001"/>
          </a:xfrm>
          <a:prstGeom prst="rect">
            <a:avLst/>
          </a:prstGeom>
          <a:noFill/>
          <a:ln>
            <a:noFill/>
          </a:ln>
        </p:spPr>
        <p:txBody>
          <a:bodyPr wrap="square" lIns="45700" tIns="45700" rIns="45700" bIns="45700" anchor="ctr" anchorCtr="0">
            <a:noAutofit/>
          </a:bodyPr>
          <a:lstStyle/>
          <a:p>
            <a:pPr marL="0" marR="0" lvl="0" indent="0" algn="l" rtl="0">
              <a:spcBef>
                <a:spcPts val="0"/>
              </a:spcBef>
              <a:buClr>
                <a:schemeClr val="lt1"/>
              </a:buClr>
              <a:buSzPct val="25000"/>
              <a:buFont typeface="Source Sans Pro"/>
              <a:buNone/>
            </a:pPr>
            <a:r>
              <a:rPr lang="en-US" sz="4000" b="0" i="0" u="none" strike="noStrike" cap="none">
                <a:solidFill>
                  <a:schemeClr val="lt1"/>
                </a:solidFill>
                <a:latin typeface="Source Sans Pro"/>
                <a:ea typeface="Source Sans Pro"/>
                <a:cs typeface="Source Sans Pro"/>
                <a:sym typeface="Source Sans Pro"/>
              </a:rPr>
              <a:t>Lactic Acid Fermentation</a:t>
            </a:r>
          </a:p>
        </p:txBody>
      </p:sp>
      <p:sp>
        <p:nvSpPr>
          <p:cNvPr id="188" name="Shape 188"/>
          <p:cNvSpPr txBox="1">
            <a:spLocks noGrp="1"/>
          </p:cNvSpPr>
          <p:nvPr>
            <p:ph type="body" idx="1"/>
          </p:nvPr>
        </p:nvSpPr>
        <p:spPr>
          <a:xfrm>
            <a:off x="0" y="1017639"/>
            <a:ext cx="4800600" cy="4800600"/>
          </a:xfrm>
          <a:prstGeom prst="rect">
            <a:avLst/>
          </a:prstGeom>
          <a:noFill/>
          <a:ln>
            <a:noFill/>
          </a:ln>
        </p:spPr>
        <p:txBody>
          <a:bodyPr wrap="square" lIns="91425" tIns="45700" rIns="91425" bIns="45700" anchor="t" anchorCtr="0">
            <a:noAutofit/>
          </a:bodyPr>
          <a:lstStyle/>
          <a:p>
            <a:pPr marL="420624" marR="0" lvl="0" indent="-395224" algn="l" rtl="0">
              <a:lnSpc>
                <a:spcPct val="80000"/>
              </a:lnSpc>
              <a:spcBef>
                <a:spcPts val="0"/>
              </a:spcBef>
              <a:buClr>
                <a:schemeClr val="accent1"/>
              </a:buClr>
              <a:buSzPct val="80000"/>
              <a:buFont typeface="Arial"/>
              <a:buChar char="■"/>
            </a:pPr>
            <a:r>
              <a:rPr lang="en-US" sz="2800" b="0" i="0" u="none" strike="noStrike" cap="none">
                <a:solidFill>
                  <a:schemeClr val="lt1"/>
                </a:solidFill>
                <a:latin typeface="Arial"/>
                <a:ea typeface="Arial"/>
                <a:cs typeface="Arial"/>
                <a:sym typeface="Arial"/>
              </a:rPr>
              <a:t>In lactic acid fermentation pyruvic acid is broken down into lactic acid using the energy stored in NADH. Once the NADH is broken down it is free to be used in glycolysis again. </a:t>
            </a:r>
          </a:p>
          <a:p>
            <a:pPr marL="420624" marR="0" lvl="0" indent="-395224" algn="l" rtl="0">
              <a:lnSpc>
                <a:spcPct val="80000"/>
              </a:lnSpc>
              <a:spcBef>
                <a:spcPts val="560"/>
              </a:spcBef>
              <a:buClr>
                <a:schemeClr val="accent1"/>
              </a:buClr>
              <a:buSzPct val="80000"/>
              <a:buFont typeface="Arial"/>
              <a:buChar char="■"/>
            </a:pPr>
            <a:r>
              <a:rPr lang="en-US" sz="2800" b="0" i="0" u="none" strike="noStrike" cap="none">
                <a:solidFill>
                  <a:schemeClr val="lt1"/>
                </a:solidFill>
                <a:latin typeface="Arial"/>
                <a:ea typeface="Arial"/>
                <a:cs typeface="Arial"/>
                <a:sym typeface="Arial"/>
              </a:rPr>
              <a:t>The lactic acid that builds up in the muscle is eventually transported to the liver to be converted back into pyruvic acid.</a:t>
            </a:r>
          </a:p>
          <a:p>
            <a:pPr marL="420624" marR="0" lvl="0" indent="-395224" algn="l" rtl="0">
              <a:lnSpc>
                <a:spcPct val="80000"/>
              </a:lnSpc>
              <a:spcBef>
                <a:spcPts val="560"/>
              </a:spcBef>
              <a:buClr>
                <a:schemeClr val="accent1"/>
              </a:buClr>
              <a:buSzPct val="80000"/>
              <a:buFont typeface="Arial"/>
              <a:buChar char="■"/>
            </a:pPr>
            <a:r>
              <a:rPr lang="en-US" sz="2800" b="0" i="0" u="none" strike="noStrike" cap="none">
                <a:solidFill>
                  <a:schemeClr val="lt1"/>
                </a:solidFill>
                <a:latin typeface="Arial"/>
                <a:ea typeface="Arial"/>
                <a:cs typeface="Arial"/>
                <a:sym typeface="Arial"/>
              </a:rPr>
              <a:t>Lactic acid build up is responsible for muscle fatigue.</a:t>
            </a:r>
          </a:p>
        </p:txBody>
      </p:sp>
      <p:pic>
        <p:nvPicPr>
          <p:cNvPr id="189" name="Shape 189"/>
          <p:cNvPicPr preferRelativeResize="0"/>
          <p:nvPr/>
        </p:nvPicPr>
        <p:blipFill rotWithShape="1">
          <a:blip r:embed="rId3">
            <a:alphaModFix/>
          </a:blip>
          <a:srcRect/>
          <a:stretch/>
        </p:blipFill>
        <p:spPr>
          <a:xfrm>
            <a:off x="4800600" y="1905000"/>
            <a:ext cx="4038600" cy="3698875"/>
          </a:xfrm>
          <a:prstGeom prst="rect">
            <a:avLst/>
          </a:prstGeom>
          <a:noFill/>
          <a:ln>
            <a:noFill/>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94"/>
        <p:cNvGrpSpPr/>
        <p:nvPr/>
      </p:nvGrpSpPr>
      <p:grpSpPr>
        <a:xfrm>
          <a:off x="0" y="0"/>
          <a:ext cx="0" cy="0"/>
          <a:chOff x="0" y="0"/>
          <a:chExt cx="0" cy="0"/>
        </a:xfrm>
      </p:grpSpPr>
      <p:sp>
        <p:nvSpPr>
          <p:cNvPr id="195" name="Shape 195"/>
          <p:cNvSpPr txBox="1">
            <a:spLocks noGrp="1"/>
          </p:cNvSpPr>
          <p:nvPr>
            <p:ph type="title"/>
          </p:nvPr>
        </p:nvSpPr>
        <p:spPr>
          <a:xfrm>
            <a:off x="457200" y="274638"/>
            <a:ext cx="7467600" cy="1143000"/>
          </a:xfrm>
          <a:prstGeom prst="rect">
            <a:avLst/>
          </a:prstGeom>
          <a:noFill/>
          <a:ln>
            <a:noFill/>
          </a:ln>
        </p:spPr>
        <p:txBody>
          <a:bodyPr wrap="square" lIns="45700" tIns="45700" rIns="45700" bIns="45700" anchor="ctr" anchorCtr="0">
            <a:noAutofit/>
          </a:bodyPr>
          <a:lstStyle/>
          <a:p>
            <a:pPr marL="0" marR="0" lvl="0" indent="0" algn="l" rtl="0">
              <a:spcBef>
                <a:spcPts val="0"/>
              </a:spcBef>
              <a:buClr>
                <a:schemeClr val="lt1"/>
              </a:buClr>
              <a:buSzPct val="25000"/>
              <a:buFont typeface="Source Sans Pro"/>
              <a:buNone/>
            </a:pPr>
            <a:r>
              <a:rPr lang="en-US" sz="4000" b="0" i="0" u="none" strike="noStrike" cap="none">
                <a:solidFill>
                  <a:schemeClr val="lt1"/>
                </a:solidFill>
                <a:latin typeface="Source Sans Pro"/>
                <a:ea typeface="Source Sans Pro"/>
                <a:cs typeface="Source Sans Pro"/>
                <a:sym typeface="Source Sans Pro"/>
              </a:rPr>
              <a:t>Alcoholic Fermentation</a:t>
            </a:r>
          </a:p>
        </p:txBody>
      </p:sp>
      <p:sp>
        <p:nvSpPr>
          <p:cNvPr id="196" name="Shape 196"/>
          <p:cNvSpPr txBox="1">
            <a:spLocks noGrp="1"/>
          </p:cNvSpPr>
          <p:nvPr>
            <p:ph type="body" idx="1"/>
          </p:nvPr>
        </p:nvSpPr>
        <p:spPr>
          <a:xfrm>
            <a:off x="0" y="1417638"/>
            <a:ext cx="9144000" cy="4495800"/>
          </a:xfrm>
          <a:prstGeom prst="rect">
            <a:avLst/>
          </a:prstGeom>
          <a:noFill/>
          <a:ln>
            <a:noFill/>
          </a:ln>
        </p:spPr>
        <p:txBody>
          <a:bodyPr wrap="square" lIns="91425" tIns="45700" rIns="91425" bIns="45700" anchor="t" anchorCtr="0">
            <a:noAutofit/>
          </a:bodyPr>
          <a:lstStyle/>
          <a:p>
            <a:pPr marL="420624" marR="0" lvl="0" indent="-395224" algn="l" rtl="0">
              <a:lnSpc>
                <a:spcPct val="80000"/>
              </a:lnSpc>
              <a:spcBef>
                <a:spcPts val="0"/>
              </a:spcBef>
              <a:buClr>
                <a:schemeClr val="accent1"/>
              </a:buClr>
              <a:buSzPct val="80000"/>
              <a:buFont typeface="Arial"/>
              <a:buChar char="■"/>
            </a:pPr>
            <a:r>
              <a:rPr lang="en-US" sz="2800" b="0" i="0" u="none" strike="noStrike" cap="none">
                <a:solidFill>
                  <a:schemeClr val="lt1"/>
                </a:solidFill>
                <a:latin typeface="Arial"/>
                <a:ea typeface="Arial"/>
                <a:cs typeface="Arial"/>
                <a:sym typeface="Arial"/>
              </a:rPr>
              <a:t>This is a process used by yeast and some bacteria to make CO2 and ethyl alcohol. In this process NADH is used to break pyruvic acid into ethyl alcohol and CO2</a:t>
            </a:r>
          </a:p>
          <a:p>
            <a:pPr marL="420624" marR="0" lvl="0" indent="-395224" algn="l" rtl="0">
              <a:lnSpc>
                <a:spcPct val="80000"/>
              </a:lnSpc>
              <a:spcBef>
                <a:spcPts val="560"/>
              </a:spcBef>
              <a:buClr>
                <a:schemeClr val="accent1"/>
              </a:buClr>
              <a:buSzPct val="80000"/>
              <a:buFont typeface="Arial"/>
              <a:buChar char="■"/>
            </a:pPr>
            <a:r>
              <a:rPr lang="en-US" sz="2800" b="0" i="0" u="none" strike="noStrike" cap="none">
                <a:solidFill>
                  <a:schemeClr val="lt1"/>
                </a:solidFill>
                <a:latin typeface="Arial"/>
                <a:ea typeface="Arial"/>
                <a:cs typeface="Arial"/>
                <a:sym typeface="Arial"/>
              </a:rPr>
              <a:t>Ex: the yeast in bread dough produces CO2 causing the bread to rise. Cooking the dough kills the yeast and the CO2 pockets created create a light fluffy bread.</a:t>
            </a:r>
          </a:p>
        </p:txBody>
      </p:sp>
      <p:pic>
        <p:nvPicPr>
          <p:cNvPr id="197" name="Shape 197"/>
          <p:cNvPicPr preferRelativeResize="0"/>
          <p:nvPr/>
        </p:nvPicPr>
        <p:blipFill rotWithShape="1">
          <a:blip r:embed="rId3">
            <a:alphaModFix/>
          </a:blip>
          <a:srcRect/>
          <a:stretch/>
        </p:blipFill>
        <p:spPr>
          <a:xfrm>
            <a:off x="2409825" y="3733800"/>
            <a:ext cx="5057775" cy="2914650"/>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16"/>
        <p:cNvGrpSpPr/>
        <p:nvPr/>
      </p:nvGrpSpPr>
      <p:grpSpPr>
        <a:xfrm>
          <a:off x="0" y="0"/>
          <a:ext cx="0" cy="0"/>
          <a:chOff x="0" y="0"/>
          <a:chExt cx="0" cy="0"/>
        </a:xfrm>
      </p:grpSpPr>
      <p:sp>
        <p:nvSpPr>
          <p:cNvPr id="117" name="Shape 117"/>
          <p:cNvSpPr txBox="1">
            <a:spLocks noGrp="1"/>
          </p:cNvSpPr>
          <p:nvPr>
            <p:ph type="title"/>
          </p:nvPr>
        </p:nvSpPr>
        <p:spPr>
          <a:xfrm>
            <a:off x="457200" y="274638"/>
            <a:ext cx="7467600" cy="1143000"/>
          </a:xfrm>
          <a:prstGeom prst="rect">
            <a:avLst/>
          </a:prstGeom>
          <a:noFill/>
          <a:ln>
            <a:noFill/>
          </a:ln>
        </p:spPr>
        <p:txBody>
          <a:bodyPr wrap="square" lIns="45700" tIns="45700" rIns="45700" bIns="45700" anchor="ctr" anchorCtr="0">
            <a:noAutofit/>
          </a:bodyPr>
          <a:lstStyle/>
          <a:p>
            <a:pPr marL="0" marR="0" lvl="0" indent="0" algn="l" rtl="0">
              <a:spcBef>
                <a:spcPts val="0"/>
              </a:spcBef>
              <a:buClr>
                <a:schemeClr val="lt1"/>
              </a:buClr>
              <a:buSzPct val="25000"/>
              <a:buFont typeface="Source Sans Pro"/>
              <a:buNone/>
            </a:pPr>
            <a:r>
              <a:rPr lang="en-US" sz="4600" b="0" i="0" u="none" strike="noStrike" cap="none">
                <a:solidFill>
                  <a:schemeClr val="lt1"/>
                </a:solidFill>
                <a:latin typeface="Source Sans Pro"/>
                <a:ea typeface="Source Sans Pro"/>
                <a:cs typeface="Source Sans Pro"/>
                <a:sym typeface="Source Sans Pro"/>
              </a:rPr>
              <a:t>Cell Respiration</a:t>
            </a:r>
          </a:p>
        </p:txBody>
      </p:sp>
      <p:sp>
        <p:nvSpPr>
          <p:cNvPr id="118" name="Shape 118"/>
          <p:cNvSpPr txBox="1">
            <a:spLocks noGrp="1"/>
          </p:cNvSpPr>
          <p:nvPr>
            <p:ph type="body" idx="1"/>
          </p:nvPr>
        </p:nvSpPr>
        <p:spPr>
          <a:xfrm>
            <a:off x="457200" y="1600200"/>
            <a:ext cx="7467600" cy="4525963"/>
          </a:xfrm>
          <a:prstGeom prst="rect">
            <a:avLst/>
          </a:prstGeom>
          <a:noFill/>
          <a:ln>
            <a:noFill/>
          </a:ln>
        </p:spPr>
        <p:txBody>
          <a:bodyPr wrap="square" lIns="91425" tIns="45700" rIns="91425" bIns="45700" anchor="t" anchorCtr="0">
            <a:noAutofit/>
          </a:bodyPr>
          <a:lstStyle/>
          <a:p>
            <a:pPr marL="420624" marR="0" lvl="0" indent="-395224" algn="l" rtl="0">
              <a:spcBef>
                <a:spcPts val="0"/>
              </a:spcBef>
              <a:buClr>
                <a:schemeClr val="accent1"/>
              </a:buClr>
              <a:buSzPct val="80000"/>
              <a:buFont typeface="Arial"/>
              <a:buChar char="■"/>
            </a:pPr>
            <a:r>
              <a:rPr lang="en-US" sz="3000" b="0" i="0" u="none" strike="noStrike" cap="none">
                <a:solidFill>
                  <a:schemeClr val="lt1"/>
                </a:solidFill>
                <a:latin typeface="Arial"/>
                <a:ea typeface="Arial"/>
                <a:cs typeface="Arial"/>
                <a:sym typeface="Arial"/>
              </a:rPr>
              <a:t>The process of breaking down food to make ATP in the mitochondria</a:t>
            </a:r>
          </a:p>
          <a:p>
            <a:pPr marL="420624" marR="0" lvl="0" indent="-395224" algn="l" rtl="0">
              <a:spcBef>
                <a:spcPts val="600"/>
              </a:spcBef>
              <a:buClr>
                <a:schemeClr val="accent1"/>
              </a:buClr>
              <a:buSzPct val="80000"/>
              <a:buFont typeface="Arial"/>
              <a:buChar char="■"/>
            </a:pPr>
            <a:r>
              <a:rPr lang="en-US" sz="3000" b="0" i="0" u="none" strike="noStrike" cap="none">
                <a:solidFill>
                  <a:schemeClr val="lt1"/>
                </a:solidFill>
                <a:latin typeface="Arial"/>
                <a:ea typeface="Arial"/>
                <a:cs typeface="Arial"/>
                <a:sym typeface="Arial"/>
              </a:rPr>
              <a:t>Reaction: </a:t>
            </a:r>
          </a:p>
          <a:p>
            <a:pPr marL="420624" marR="0" lvl="0" indent="-395224" algn="l" rtl="0">
              <a:spcBef>
                <a:spcPts val="600"/>
              </a:spcBef>
              <a:buClr>
                <a:schemeClr val="accent1"/>
              </a:buClr>
              <a:buSzPct val="25000"/>
              <a:buFont typeface="Arial"/>
              <a:buNone/>
            </a:pPr>
            <a:r>
              <a:rPr lang="en-US" sz="3000" b="0" i="0" u="none" strike="noStrike" cap="none">
                <a:solidFill>
                  <a:schemeClr val="lt1"/>
                </a:solidFill>
                <a:latin typeface="Arial"/>
                <a:ea typeface="Arial"/>
                <a:cs typeface="Arial"/>
                <a:sym typeface="Arial"/>
              </a:rPr>
              <a:t>		C6H12O6 + 6O2 → 6CO2 + 6H2O</a:t>
            </a:r>
          </a:p>
          <a:p>
            <a:pPr marL="420624" marR="0" lvl="0" indent="-395224" algn="l" rtl="0">
              <a:spcBef>
                <a:spcPts val="600"/>
              </a:spcBef>
              <a:buClr>
                <a:schemeClr val="accent1"/>
              </a:buClr>
              <a:buSzPct val="80000"/>
              <a:buFont typeface="Arial"/>
              <a:buChar char="■"/>
            </a:pPr>
            <a:r>
              <a:rPr lang="en-US" sz="3000" b="0" i="0" u="none" strike="noStrike" cap="none">
                <a:solidFill>
                  <a:schemeClr val="lt1"/>
                </a:solidFill>
                <a:latin typeface="Arial"/>
                <a:ea typeface="Arial"/>
                <a:cs typeface="Arial"/>
                <a:sym typeface="Arial"/>
              </a:rPr>
              <a:t>3 part process:</a:t>
            </a:r>
          </a:p>
          <a:p>
            <a:pPr marL="722376" marR="0" lvl="1" indent="-277876" algn="l" rtl="0">
              <a:spcBef>
                <a:spcPts val="520"/>
              </a:spcBef>
              <a:buClr>
                <a:schemeClr val="accent1"/>
              </a:buClr>
              <a:buSzPct val="90000"/>
              <a:buFont typeface="Arial"/>
              <a:buChar char="●"/>
            </a:pPr>
            <a:r>
              <a:rPr lang="en-US" sz="2600" b="0" i="0" u="none" strike="noStrike" cap="none">
                <a:solidFill>
                  <a:schemeClr val="lt1"/>
                </a:solidFill>
                <a:latin typeface="Arial"/>
                <a:ea typeface="Arial"/>
                <a:cs typeface="Arial"/>
                <a:sym typeface="Arial"/>
              </a:rPr>
              <a:t>Glycolysis</a:t>
            </a:r>
          </a:p>
          <a:p>
            <a:pPr marL="722376" marR="0" lvl="1" indent="-277876" algn="l" rtl="0">
              <a:spcBef>
                <a:spcPts val="520"/>
              </a:spcBef>
              <a:buClr>
                <a:schemeClr val="accent1"/>
              </a:buClr>
              <a:buSzPct val="90000"/>
              <a:buFont typeface="Arial"/>
              <a:buChar char="●"/>
            </a:pPr>
            <a:r>
              <a:rPr lang="en-US" sz="2600" b="0" i="0" u="none" strike="noStrike" cap="none">
                <a:solidFill>
                  <a:schemeClr val="lt1"/>
                </a:solidFill>
                <a:latin typeface="Arial"/>
                <a:ea typeface="Arial"/>
                <a:cs typeface="Arial"/>
                <a:sym typeface="Arial"/>
              </a:rPr>
              <a:t>Citric Acid Cycle</a:t>
            </a:r>
          </a:p>
          <a:p>
            <a:pPr marL="722376" marR="0" lvl="1" indent="-277876" algn="l" rtl="0">
              <a:spcBef>
                <a:spcPts val="520"/>
              </a:spcBef>
              <a:buClr>
                <a:schemeClr val="accent1"/>
              </a:buClr>
              <a:buSzPct val="90000"/>
              <a:buFont typeface="Arial"/>
              <a:buChar char="●"/>
            </a:pPr>
            <a:r>
              <a:rPr lang="en-US" sz="2600" b="0" i="0" u="none" strike="noStrike" cap="none">
                <a:solidFill>
                  <a:schemeClr val="lt1"/>
                </a:solidFill>
                <a:latin typeface="Arial"/>
                <a:ea typeface="Arial"/>
                <a:cs typeface="Arial"/>
                <a:sym typeface="Arial"/>
              </a:rPr>
              <a:t>Chemiosmosis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18">
                                            <p:txEl>
                                              <p:pRg st="0" end="0"/>
                                            </p:txEl>
                                          </p:spTgt>
                                        </p:tgtEl>
                                        <p:attrNameLst>
                                          <p:attrName>style.visibility</p:attrName>
                                        </p:attrNameLst>
                                      </p:cBhvr>
                                      <p:to>
                                        <p:strVal val="visible"/>
                                      </p:to>
                                    </p:set>
                                    <p:animEffect transition="in" filter="fade">
                                      <p:cBhvr>
                                        <p:cTn id="7" dur="1"/>
                                        <p:tgtEl>
                                          <p:spTgt spid="11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18">
                                            <p:txEl>
                                              <p:pRg st="1" end="1"/>
                                            </p:txEl>
                                          </p:spTgt>
                                        </p:tgtEl>
                                        <p:attrNameLst>
                                          <p:attrName>style.visibility</p:attrName>
                                        </p:attrNameLst>
                                      </p:cBhvr>
                                      <p:to>
                                        <p:strVal val="visible"/>
                                      </p:to>
                                    </p:set>
                                    <p:animEffect transition="in" filter="fade">
                                      <p:cBhvr>
                                        <p:cTn id="12" dur="1"/>
                                        <p:tgtEl>
                                          <p:spTgt spid="118">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18">
                                            <p:txEl>
                                              <p:pRg st="2" end="2"/>
                                            </p:txEl>
                                          </p:spTgt>
                                        </p:tgtEl>
                                        <p:attrNameLst>
                                          <p:attrName>style.visibility</p:attrName>
                                        </p:attrNameLst>
                                      </p:cBhvr>
                                      <p:to>
                                        <p:strVal val="visible"/>
                                      </p:to>
                                    </p:set>
                                    <p:animEffect transition="in" filter="fade">
                                      <p:cBhvr>
                                        <p:cTn id="17" dur="1"/>
                                        <p:tgtEl>
                                          <p:spTgt spid="118">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18">
                                            <p:txEl>
                                              <p:pRg st="3" end="3"/>
                                            </p:txEl>
                                          </p:spTgt>
                                        </p:tgtEl>
                                        <p:attrNameLst>
                                          <p:attrName>style.visibility</p:attrName>
                                        </p:attrNameLst>
                                      </p:cBhvr>
                                      <p:to>
                                        <p:strVal val="visible"/>
                                      </p:to>
                                    </p:set>
                                    <p:animEffect transition="in" filter="fade">
                                      <p:cBhvr>
                                        <p:cTn id="22" dur="1"/>
                                        <p:tgtEl>
                                          <p:spTgt spid="118">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18">
                                            <p:txEl>
                                              <p:pRg st="4" end="4"/>
                                            </p:txEl>
                                          </p:spTgt>
                                        </p:tgtEl>
                                        <p:attrNameLst>
                                          <p:attrName>style.visibility</p:attrName>
                                        </p:attrNameLst>
                                      </p:cBhvr>
                                      <p:to>
                                        <p:strVal val="visible"/>
                                      </p:to>
                                    </p:set>
                                    <p:animEffect transition="in" filter="fade">
                                      <p:cBhvr>
                                        <p:cTn id="27" dur="1"/>
                                        <p:tgtEl>
                                          <p:spTgt spid="118">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118">
                                            <p:txEl>
                                              <p:pRg st="5" end="5"/>
                                            </p:txEl>
                                          </p:spTgt>
                                        </p:tgtEl>
                                        <p:attrNameLst>
                                          <p:attrName>style.visibility</p:attrName>
                                        </p:attrNameLst>
                                      </p:cBhvr>
                                      <p:to>
                                        <p:strVal val="visible"/>
                                      </p:to>
                                    </p:set>
                                    <p:animEffect transition="in" filter="fade">
                                      <p:cBhvr>
                                        <p:cTn id="32" dur="1"/>
                                        <p:tgtEl>
                                          <p:spTgt spid="118">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118">
                                            <p:txEl>
                                              <p:pRg st="6" end="6"/>
                                            </p:txEl>
                                          </p:spTgt>
                                        </p:tgtEl>
                                        <p:attrNameLst>
                                          <p:attrName>style.visibility</p:attrName>
                                        </p:attrNameLst>
                                      </p:cBhvr>
                                      <p:to>
                                        <p:strVal val="visible"/>
                                      </p:to>
                                    </p:set>
                                    <p:animEffect transition="in" filter="fade">
                                      <p:cBhvr>
                                        <p:cTn id="37" dur="1"/>
                                        <p:tgtEl>
                                          <p:spTgt spid="118">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23"/>
        <p:cNvGrpSpPr/>
        <p:nvPr/>
      </p:nvGrpSpPr>
      <p:grpSpPr>
        <a:xfrm>
          <a:off x="0" y="0"/>
          <a:ext cx="0" cy="0"/>
          <a:chOff x="0" y="0"/>
          <a:chExt cx="0" cy="0"/>
        </a:xfrm>
      </p:grpSpPr>
      <p:sp>
        <p:nvSpPr>
          <p:cNvPr id="124" name="Shape 124"/>
          <p:cNvSpPr txBox="1">
            <a:spLocks noGrp="1"/>
          </p:cNvSpPr>
          <p:nvPr>
            <p:ph type="title"/>
          </p:nvPr>
        </p:nvSpPr>
        <p:spPr>
          <a:xfrm>
            <a:off x="457200" y="274638"/>
            <a:ext cx="8229600" cy="1143000"/>
          </a:xfrm>
          <a:prstGeom prst="rect">
            <a:avLst/>
          </a:prstGeom>
          <a:noFill/>
          <a:ln>
            <a:noFill/>
          </a:ln>
        </p:spPr>
        <p:txBody>
          <a:bodyPr wrap="square" lIns="45700" tIns="45700" rIns="45700" bIns="45700" anchor="ctr" anchorCtr="0">
            <a:noAutofit/>
          </a:bodyPr>
          <a:lstStyle/>
          <a:p>
            <a:pPr marL="0" marR="0" lvl="0" indent="0" algn="l" rtl="0">
              <a:spcBef>
                <a:spcPts val="0"/>
              </a:spcBef>
              <a:buClr>
                <a:schemeClr val="lt1"/>
              </a:buClr>
              <a:buSzPct val="25000"/>
              <a:buFont typeface="Source Sans Pro"/>
              <a:buNone/>
            </a:pPr>
            <a:r>
              <a:rPr lang="en-US" sz="4600" b="0" i="0" u="none" strike="noStrike" cap="none">
                <a:solidFill>
                  <a:schemeClr val="lt1"/>
                </a:solidFill>
                <a:latin typeface="Source Sans Pro"/>
                <a:ea typeface="Source Sans Pro"/>
                <a:cs typeface="Source Sans Pro"/>
                <a:sym typeface="Source Sans Pro"/>
              </a:rPr>
              <a:t>Cell Respiration: Glycolysis</a:t>
            </a:r>
          </a:p>
        </p:txBody>
      </p:sp>
      <p:sp>
        <p:nvSpPr>
          <p:cNvPr id="125" name="Shape 125"/>
          <p:cNvSpPr txBox="1">
            <a:spLocks noGrp="1"/>
          </p:cNvSpPr>
          <p:nvPr>
            <p:ph type="body" idx="1"/>
          </p:nvPr>
        </p:nvSpPr>
        <p:spPr>
          <a:xfrm>
            <a:off x="206476" y="1417638"/>
            <a:ext cx="4852219" cy="4495800"/>
          </a:xfrm>
          <a:prstGeom prst="rect">
            <a:avLst/>
          </a:prstGeom>
          <a:noFill/>
          <a:ln>
            <a:noFill/>
          </a:ln>
        </p:spPr>
        <p:txBody>
          <a:bodyPr wrap="square" lIns="91425" tIns="45700" rIns="91425" bIns="45700" anchor="t" anchorCtr="0">
            <a:noAutofit/>
          </a:bodyPr>
          <a:lstStyle/>
          <a:p>
            <a:pPr marL="420624" marR="0" lvl="0" indent="-395224" algn="l" rtl="0">
              <a:lnSpc>
                <a:spcPct val="80000"/>
              </a:lnSpc>
              <a:spcBef>
                <a:spcPts val="0"/>
              </a:spcBef>
              <a:buClr>
                <a:schemeClr val="accent1"/>
              </a:buClr>
              <a:buSzPct val="80000"/>
              <a:buFont typeface="Arial"/>
              <a:buChar char="■"/>
            </a:pPr>
            <a:r>
              <a:rPr lang="en-US" sz="2400" b="0" i="0" u="none" strike="noStrike" cap="none">
                <a:solidFill>
                  <a:schemeClr val="lt1"/>
                </a:solidFill>
                <a:latin typeface="Arial"/>
                <a:ea typeface="Arial"/>
                <a:cs typeface="Arial"/>
                <a:sym typeface="Arial"/>
              </a:rPr>
              <a:t>Glycolysis is a series of chemical reactions that occurs in the cytoplasm. </a:t>
            </a:r>
          </a:p>
          <a:p>
            <a:pPr marL="420624" marR="0" lvl="0" indent="-395224" algn="l" rtl="0">
              <a:lnSpc>
                <a:spcPct val="80000"/>
              </a:lnSpc>
              <a:spcBef>
                <a:spcPts val="480"/>
              </a:spcBef>
              <a:buClr>
                <a:schemeClr val="accent1"/>
              </a:buClr>
              <a:buSzPct val="80000"/>
              <a:buFont typeface="Arial"/>
              <a:buChar char="■"/>
            </a:pPr>
            <a:r>
              <a:rPr lang="en-US" sz="2400" b="0" i="0" u="none" strike="noStrike" cap="none">
                <a:solidFill>
                  <a:schemeClr val="lt1"/>
                </a:solidFill>
                <a:latin typeface="Arial"/>
                <a:ea typeface="Arial"/>
                <a:cs typeface="Arial"/>
                <a:sym typeface="Arial"/>
              </a:rPr>
              <a:t>The purpose of glycolysis is to break down a 6-carbon sugar into 2 3-carbon molecules called pyruvic acid</a:t>
            </a:r>
          </a:p>
          <a:p>
            <a:pPr marL="420624" marR="0" lvl="0" indent="-395224" algn="l" rtl="0">
              <a:lnSpc>
                <a:spcPct val="80000"/>
              </a:lnSpc>
              <a:spcBef>
                <a:spcPts val="480"/>
              </a:spcBef>
              <a:buClr>
                <a:schemeClr val="accent1"/>
              </a:buClr>
              <a:buSzPct val="80000"/>
              <a:buFont typeface="Arial"/>
              <a:buChar char="■"/>
            </a:pPr>
            <a:r>
              <a:rPr lang="en-US" sz="2400" b="0" i="0" u="none" strike="noStrike" cap="none">
                <a:solidFill>
                  <a:schemeClr val="lt1"/>
                </a:solidFill>
                <a:latin typeface="Arial"/>
                <a:ea typeface="Arial"/>
                <a:cs typeface="Arial"/>
                <a:sym typeface="Arial"/>
              </a:rPr>
              <a:t>This process makes a gross of 4 ATP but it uses  2 ATP so you only make 2 net ATP</a:t>
            </a:r>
          </a:p>
          <a:p>
            <a:pPr marL="420624" marR="0" lvl="0" indent="-395224" algn="l" rtl="0">
              <a:lnSpc>
                <a:spcPct val="80000"/>
              </a:lnSpc>
              <a:spcBef>
                <a:spcPts val="480"/>
              </a:spcBef>
              <a:buClr>
                <a:schemeClr val="accent1"/>
              </a:buClr>
              <a:buSzPct val="80000"/>
              <a:buFont typeface="Arial"/>
              <a:buChar char="■"/>
            </a:pPr>
            <a:r>
              <a:rPr lang="en-US" sz="2400" b="0" i="0" u="none" strike="noStrike" cap="none">
                <a:solidFill>
                  <a:schemeClr val="lt1"/>
                </a:solidFill>
                <a:latin typeface="Arial"/>
                <a:ea typeface="Arial"/>
                <a:cs typeface="Arial"/>
                <a:sym typeface="Arial"/>
              </a:rPr>
              <a:t>Other than ATP 2 molecules of NADH are made (electron carriers)</a:t>
            </a:r>
          </a:p>
          <a:p>
            <a:pPr marL="420624" marR="0" lvl="0" indent="-395224" algn="l" rtl="0">
              <a:lnSpc>
                <a:spcPct val="80000"/>
              </a:lnSpc>
              <a:spcBef>
                <a:spcPts val="480"/>
              </a:spcBef>
              <a:buClr>
                <a:schemeClr val="accent1"/>
              </a:buClr>
              <a:buSzPct val="80000"/>
              <a:buFont typeface="Arial"/>
              <a:buChar char="■"/>
            </a:pPr>
            <a:r>
              <a:rPr lang="en-US" sz="2400" b="0" i="0" u="none" strike="noStrike" cap="none">
                <a:solidFill>
                  <a:schemeClr val="lt1"/>
                </a:solidFill>
                <a:latin typeface="Arial"/>
                <a:ea typeface="Arial"/>
                <a:cs typeface="Arial"/>
                <a:sym typeface="Arial"/>
              </a:rPr>
              <a:t>IF IF IF oxygen is present then the pyruvic acid moves into the mitochondria</a:t>
            </a:r>
          </a:p>
        </p:txBody>
      </p:sp>
      <p:pic>
        <p:nvPicPr>
          <p:cNvPr id="126" name="Shape 126"/>
          <p:cNvPicPr preferRelativeResize="0">
            <a:picLocks noGrp="1"/>
          </p:cNvPicPr>
          <p:nvPr>
            <p:ph type="body" idx="2"/>
          </p:nvPr>
        </p:nvPicPr>
        <p:blipFill rotWithShape="1">
          <a:blip r:embed="rId3">
            <a:alphaModFix/>
          </a:blip>
          <a:srcRect l="-27938" r="-27938"/>
          <a:stretch/>
        </p:blipFill>
        <p:spPr>
          <a:xfrm>
            <a:off x="4648199" y="1600199"/>
            <a:ext cx="4537629" cy="5051323"/>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31"/>
        <p:cNvGrpSpPr/>
        <p:nvPr/>
      </p:nvGrpSpPr>
      <p:grpSpPr>
        <a:xfrm>
          <a:off x="0" y="0"/>
          <a:ext cx="0" cy="0"/>
          <a:chOff x="0" y="0"/>
          <a:chExt cx="0" cy="0"/>
        </a:xfrm>
      </p:grpSpPr>
      <p:sp>
        <p:nvSpPr>
          <p:cNvPr id="132" name="Shape 132"/>
          <p:cNvSpPr txBox="1">
            <a:spLocks noGrp="1"/>
          </p:cNvSpPr>
          <p:nvPr>
            <p:ph type="title"/>
          </p:nvPr>
        </p:nvSpPr>
        <p:spPr>
          <a:xfrm>
            <a:off x="457200" y="274638"/>
            <a:ext cx="8229600" cy="1143000"/>
          </a:xfrm>
          <a:prstGeom prst="rect">
            <a:avLst/>
          </a:prstGeom>
          <a:noFill/>
          <a:ln>
            <a:noFill/>
          </a:ln>
        </p:spPr>
        <p:txBody>
          <a:bodyPr wrap="square" lIns="45700" tIns="45700" rIns="45700" bIns="45700" anchor="ctr" anchorCtr="0">
            <a:noAutofit/>
          </a:bodyPr>
          <a:lstStyle/>
          <a:p>
            <a:pPr marL="0" marR="0" lvl="0" indent="0" algn="l" rtl="0">
              <a:spcBef>
                <a:spcPts val="0"/>
              </a:spcBef>
              <a:buClr>
                <a:schemeClr val="lt1"/>
              </a:buClr>
              <a:buSzPct val="25000"/>
              <a:buFont typeface="Source Sans Pro"/>
              <a:buNone/>
            </a:pPr>
            <a:r>
              <a:rPr lang="en-US" sz="3600" b="0" i="0" u="none" strike="noStrike" cap="none">
                <a:solidFill>
                  <a:schemeClr val="lt1"/>
                </a:solidFill>
                <a:latin typeface="Source Sans Pro"/>
                <a:ea typeface="Source Sans Pro"/>
                <a:cs typeface="Source Sans Pro"/>
                <a:sym typeface="Source Sans Pro"/>
              </a:rPr>
              <a:t>Cell Respiration: Steps between Glycolysis and Citric Acid Cycle</a:t>
            </a:r>
          </a:p>
        </p:txBody>
      </p:sp>
      <p:sp>
        <p:nvSpPr>
          <p:cNvPr id="133" name="Shape 133"/>
          <p:cNvSpPr txBox="1">
            <a:spLocks noGrp="1"/>
          </p:cNvSpPr>
          <p:nvPr>
            <p:ph type="body" idx="1"/>
          </p:nvPr>
        </p:nvSpPr>
        <p:spPr>
          <a:xfrm>
            <a:off x="5486400" y="900113"/>
            <a:ext cx="3657600" cy="4495800"/>
          </a:xfrm>
          <a:prstGeom prst="rect">
            <a:avLst/>
          </a:prstGeom>
          <a:noFill/>
          <a:ln>
            <a:noFill/>
          </a:ln>
        </p:spPr>
        <p:txBody>
          <a:bodyPr wrap="square" lIns="91425" tIns="45700" rIns="91425" bIns="45700" anchor="t" anchorCtr="0">
            <a:noAutofit/>
          </a:bodyPr>
          <a:lstStyle/>
          <a:p>
            <a:pPr marL="420624" marR="0" lvl="0" indent="-395224" algn="l" rtl="0">
              <a:lnSpc>
                <a:spcPct val="90000"/>
              </a:lnSpc>
              <a:spcBef>
                <a:spcPts val="0"/>
              </a:spcBef>
              <a:buClr>
                <a:schemeClr val="accent1"/>
              </a:buClr>
              <a:buSzPct val="80000"/>
              <a:buFont typeface="Arial"/>
              <a:buChar char="■"/>
            </a:pPr>
            <a:r>
              <a:rPr lang="en-US" sz="2400" b="0" i="0" u="none" strike="noStrike" cap="none">
                <a:solidFill>
                  <a:schemeClr val="lt1"/>
                </a:solidFill>
                <a:latin typeface="Arial"/>
                <a:ea typeface="Arial"/>
                <a:cs typeface="Arial"/>
                <a:sym typeface="Arial"/>
              </a:rPr>
              <a:t>Pyruvic acid moves from the cytoplasm into the mitochondria</a:t>
            </a:r>
          </a:p>
          <a:p>
            <a:pPr marL="420624" marR="0" lvl="0" indent="-395224" algn="l" rtl="0">
              <a:lnSpc>
                <a:spcPct val="90000"/>
              </a:lnSpc>
              <a:spcBef>
                <a:spcPts val="480"/>
              </a:spcBef>
              <a:buClr>
                <a:schemeClr val="accent1"/>
              </a:buClr>
              <a:buSzPct val="80000"/>
              <a:buFont typeface="Arial"/>
              <a:buChar char="■"/>
            </a:pPr>
            <a:r>
              <a:rPr lang="en-US" sz="2400" b="0" i="0" u="none" strike="noStrike" cap="none">
                <a:solidFill>
                  <a:schemeClr val="lt1"/>
                </a:solidFill>
                <a:latin typeface="Arial"/>
                <a:ea typeface="Arial"/>
                <a:cs typeface="Arial"/>
                <a:sym typeface="Arial"/>
              </a:rPr>
              <a:t>CO2 is released from the pyruvic acid leaving only 2 carbons. This also creates another NADH</a:t>
            </a:r>
          </a:p>
          <a:p>
            <a:pPr marL="420624" marR="0" lvl="0" indent="-395224" algn="l" rtl="0">
              <a:lnSpc>
                <a:spcPct val="90000"/>
              </a:lnSpc>
              <a:spcBef>
                <a:spcPts val="480"/>
              </a:spcBef>
              <a:buClr>
                <a:schemeClr val="accent1"/>
              </a:buClr>
              <a:buSzPct val="80000"/>
              <a:buFont typeface="Arial"/>
              <a:buChar char="■"/>
            </a:pPr>
            <a:r>
              <a:rPr lang="en-US" sz="2400" b="0" i="0" u="none" strike="noStrike" cap="none">
                <a:solidFill>
                  <a:schemeClr val="lt1"/>
                </a:solidFill>
                <a:latin typeface="Arial"/>
                <a:ea typeface="Arial"/>
                <a:cs typeface="Arial"/>
                <a:sym typeface="Arial"/>
              </a:rPr>
              <a:t>A molecule called Coenzyme A is added to make a molecule called Acetyl-CoA</a:t>
            </a:r>
          </a:p>
          <a:p>
            <a:pPr marL="420624" marR="0" lvl="0" indent="-395224" algn="l" rtl="0">
              <a:lnSpc>
                <a:spcPct val="90000"/>
              </a:lnSpc>
              <a:spcBef>
                <a:spcPts val="480"/>
              </a:spcBef>
              <a:buClr>
                <a:schemeClr val="accent1"/>
              </a:buClr>
              <a:buSzPct val="80000"/>
              <a:buFont typeface="Arial"/>
              <a:buChar char="■"/>
            </a:pPr>
            <a:r>
              <a:rPr lang="en-US" sz="2400" b="0" i="0" u="none" strike="noStrike" cap="none">
                <a:solidFill>
                  <a:schemeClr val="lt1"/>
                </a:solidFill>
                <a:latin typeface="Arial"/>
                <a:ea typeface="Arial"/>
                <a:cs typeface="Arial"/>
                <a:sym typeface="Arial"/>
              </a:rPr>
              <a:t>This molecule then goes through the Citric Acid Cycle</a:t>
            </a:r>
          </a:p>
        </p:txBody>
      </p:sp>
      <p:pic>
        <p:nvPicPr>
          <p:cNvPr id="134" name="Shape 134"/>
          <p:cNvPicPr preferRelativeResize="0"/>
          <p:nvPr/>
        </p:nvPicPr>
        <p:blipFill rotWithShape="1">
          <a:blip r:embed="rId3">
            <a:alphaModFix/>
          </a:blip>
          <a:srcRect/>
          <a:stretch/>
        </p:blipFill>
        <p:spPr>
          <a:xfrm>
            <a:off x="152400" y="2514600"/>
            <a:ext cx="5162550" cy="2881313"/>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39"/>
        <p:cNvGrpSpPr/>
        <p:nvPr/>
      </p:nvGrpSpPr>
      <p:grpSpPr>
        <a:xfrm>
          <a:off x="0" y="0"/>
          <a:ext cx="0" cy="0"/>
          <a:chOff x="0" y="0"/>
          <a:chExt cx="0" cy="0"/>
        </a:xfrm>
      </p:grpSpPr>
      <p:sp>
        <p:nvSpPr>
          <p:cNvPr id="140" name="Shape 140"/>
          <p:cNvSpPr txBox="1">
            <a:spLocks noGrp="1"/>
          </p:cNvSpPr>
          <p:nvPr>
            <p:ph type="title"/>
          </p:nvPr>
        </p:nvSpPr>
        <p:spPr>
          <a:xfrm>
            <a:off x="457200" y="274638"/>
            <a:ext cx="8229600" cy="1143000"/>
          </a:xfrm>
          <a:prstGeom prst="rect">
            <a:avLst/>
          </a:prstGeom>
          <a:noFill/>
          <a:ln>
            <a:noFill/>
          </a:ln>
        </p:spPr>
        <p:txBody>
          <a:bodyPr wrap="square" lIns="45700" tIns="45700" rIns="45700" bIns="45700" anchor="ctr" anchorCtr="0">
            <a:noAutofit/>
          </a:bodyPr>
          <a:lstStyle/>
          <a:p>
            <a:pPr marL="0" marR="0" lvl="0" indent="0" algn="l" rtl="0">
              <a:spcBef>
                <a:spcPts val="0"/>
              </a:spcBef>
              <a:buClr>
                <a:schemeClr val="lt1"/>
              </a:buClr>
              <a:buSzPct val="25000"/>
              <a:buFont typeface="Source Sans Pro"/>
              <a:buNone/>
            </a:pPr>
            <a:r>
              <a:rPr lang="en-US" sz="4000" b="0" i="0" u="none" strike="noStrike" cap="none">
                <a:solidFill>
                  <a:schemeClr val="lt1"/>
                </a:solidFill>
                <a:latin typeface="Source Sans Pro"/>
                <a:ea typeface="Source Sans Pro"/>
                <a:cs typeface="Source Sans Pro"/>
                <a:sym typeface="Source Sans Pro"/>
              </a:rPr>
              <a:t>Cell Respiration: Citric Acid Cycle</a:t>
            </a:r>
          </a:p>
        </p:txBody>
      </p:sp>
      <p:sp>
        <p:nvSpPr>
          <p:cNvPr id="141" name="Shape 141"/>
          <p:cNvSpPr txBox="1">
            <a:spLocks noGrp="1"/>
          </p:cNvSpPr>
          <p:nvPr>
            <p:ph type="body" idx="1"/>
          </p:nvPr>
        </p:nvSpPr>
        <p:spPr>
          <a:xfrm>
            <a:off x="0" y="1209368"/>
            <a:ext cx="4419600" cy="5334001"/>
          </a:xfrm>
          <a:prstGeom prst="rect">
            <a:avLst/>
          </a:prstGeom>
          <a:noFill/>
          <a:ln>
            <a:noFill/>
          </a:ln>
        </p:spPr>
        <p:txBody>
          <a:bodyPr wrap="square" lIns="91425" tIns="45700" rIns="91425" bIns="45700" anchor="t" anchorCtr="0">
            <a:noAutofit/>
          </a:bodyPr>
          <a:lstStyle/>
          <a:p>
            <a:pPr marL="420624" marR="0" lvl="0" indent="-395224" algn="l" rtl="0">
              <a:lnSpc>
                <a:spcPct val="90000"/>
              </a:lnSpc>
              <a:spcBef>
                <a:spcPts val="0"/>
              </a:spcBef>
              <a:buClr>
                <a:schemeClr val="accent1"/>
              </a:buClr>
              <a:buSzPct val="80000"/>
              <a:buFont typeface="Arial"/>
              <a:buChar char="⦿"/>
            </a:pPr>
            <a:r>
              <a:rPr lang="en-US" sz="2400" b="0" i="0" u="none" strike="noStrike" cap="none">
                <a:solidFill>
                  <a:schemeClr val="lt1"/>
                </a:solidFill>
                <a:latin typeface="Arial"/>
                <a:ea typeface="Arial"/>
                <a:cs typeface="Arial"/>
                <a:sym typeface="Arial"/>
              </a:rPr>
              <a:t>The Citric Acid Cycle aka Kreb Cycle is similar to the Calvin cycle in photosynthesis</a:t>
            </a:r>
          </a:p>
          <a:p>
            <a:pPr marL="420624" marR="0" lvl="0" indent="-395224" algn="l" rtl="0">
              <a:lnSpc>
                <a:spcPct val="90000"/>
              </a:lnSpc>
              <a:spcBef>
                <a:spcPts val="480"/>
              </a:spcBef>
              <a:buClr>
                <a:schemeClr val="accent1"/>
              </a:buClr>
              <a:buSzPct val="80000"/>
              <a:buFont typeface="Arial"/>
              <a:buChar char="⦿"/>
            </a:pPr>
            <a:r>
              <a:rPr lang="en-US" sz="2400" b="0" i="0" u="none" strike="noStrike" cap="none">
                <a:solidFill>
                  <a:schemeClr val="lt1"/>
                </a:solidFill>
                <a:latin typeface="Arial"/>
                <a:ea typeface="Arial"/>
                <a:cs typeface="Arial"/>
                <a:sym typeface="Arial"/>
              </a:rPr>
              <a:t>This Acetyl-CoA goes through several chemical reactions.</a:t>
            </a:r>
          </a:p>
          <a:p>
            <a:pPr marL="420624" marR="0" lvl="0" indent="-395224" algn="l" rtl="0">
              <a:lnSpc>
                <a:spcPct val="90000"/>
              </a:lnSpc>
              <a:spcBef>
                <a:spcPts val="480"/>
              </a:spcBef>
              <a:buClr>
                <a:schemeClr val="accent1"/>
              </a:buClr>
              <a:buSzPct val="80000"/>
              <a:buFont typeface="Arial"/>
              <a:buChar char="⦿"/>
            </a:pPr>
            <a:r>
              <a:rPr lang="en-US" sz="2400" b="0" i="0" u="none" strike="noStrike" cap="none">
                <a:solidFill>
                  <a:schemeClr val="lt1"/>
                </a:solidFill>
                <a:latin typeface="Arial"/>
                <a:ea typeface="Arial"/>
                <a:cs typeface="Arial"/>
                <a:sym typeface="Arial"/>
              </a:rPr>
              <a:t>With each complete turn of the Kreb Cycle there are 3 NADH, 1 FADH2, 1 ATP, and 2 CO2 produced.</a:t>
            </a:r>
          </a:p>
          <a:p>
            <a:pPr marL="420624" marR="0" lvl="0" indent="-395224" algn="l" rtl="0">
              <a:lnSpc>
                <a:spcPct val="90000"/>
              </a:lnSpc>
              <a:spcBef>
                <a:spcPts val="480"/>
              </a:spcBef>
              <a:buClr>
                <a:schemeClr val="accent1"/>
              </a:buClr>
              <a:buSzPct val="80000"/>
              <a:buFont typeface="Arial"/>
              <a:buChar char="⦿"/>
            </a:pPr>
            <a:r>
              <a:rPr lang="en-US" sz="2400" b="0" i="0" u="none" strike="noStrike" cap="none">
                <a:solidFill>
                  <a:schemeClr val="lt1"/>
                </a:solidFill>
                <a:latin typeface="Arial"/>
                <a:ea typeface="Arial"/>
                <a:cs typeface="Arial"/>
                <a:sym typeface="Arial"/>
              </a:rPr>
              <a:t>For 1 molecule of sugar there are 2 turns of the Kreb cycle</a:t>
            </a:r>
          </a:p>
          <a:p>
            <a:pPr marL="420624" marR="0" lvl="0" indent="-395224" algn="l" rtl="0">
              <a:lnSpc>
                <a:spcPct val="90000"/>
              </a:lnSpc>
              <a:spcBef>
                <a:spcPts val="440"/>
              </a:spcBef>
              <a:buClr>
                <a:schemeClr val="accent1"/>
              </a:buClr>
              <a:buSzPct val="25000"/>
              <a:buFont typeface="Arial"/>
              <a:buNone/>
            </a:pPr>
            <a:endParaRPr sz="2200" b="0" i="0" u="none" strike="noStrike" cap="none">
              <a:solidFill>
                <a:schemeClr val="lt1"/>
              </a:solidFill>
              <a:latin typeface="Arial"/>
              <a:ea typeface="Arial"/>
              <a:cs typeface="Arial"/>
              <a:sym typeface="Arial"/>
            </a:endParaRPr>
          </a:p>
          <a:p>
            <a:pPr marL="420624" marR="0" lvl="0" indent="-395224" algn="l" rtl="0">
              <a:lnSpc>
                <a:spcPct val="90000"/>
              </a:lnSpc>
              <a:spcBef>
                <a:spcPts val="480"/>
              </a:spcBef>
              <a:buClr>
                <a:schemeClr val="accent1"/>
              </a:buClr>
              <a:buSzPct val="80000"/>
              <a:buFont typeface="Arial"/>
              <a:buNone/>
            </a:pPr>
            <a:endParaRPr sz="2400" b="0" i="0" u="none" strike="noStrike" cap="none">
              <a:solidFill>
                <a:schemeClr val="lt1"/>
              </a:solidFill>
              <a:latin typeface="Arial"/>
              <a:ea typeface="Arial"/>
              <a:cs typeface="Arial"/>
              <a:sym typeface="Arial"/>
            </a:endParaRPr>
          </a:p>
        </p:txBody>
      </p:sp>
      <p:pic>
        <p:nvPicPr>
          <p:cNvPr id="142" name="Shape 142"/>
          <p:cNvPicPr preferRelativeResize="0">
            <a:picLocks noGrp="1"/>
          </p:cNvPicPr>
          <p:nvPr>
            <p:ph type="body" idx="2"/>
          </p:nvPr>
        </p:nvPicPr>
        <p:blipFill rotWithShape="1">
          <a:blip r:embed="rId3">
            <a:alphaModFix/>
          </a:blip>
          <a:srcRect/>
          <a:stretch/>
        </p:blipFill>
        <p:spPr>
          <a:xfrm>
            <a:off x="4419600" y="1676400"/>
            <a:ext cx="4572000" cy="4264025"/>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47"/>
        <p:cNvGrpSpPr/>
        <p:nvPr/>
      </p:nvGrpSpPr>
      <p:grpSpPr>
        <a:xfrm>
          <a:off x="0" y="0"/>
          <a:ext cx="0" cy="0"/>
          <a:chOff x="0" y="0"/>
          <a:chExt cx="0" cy="0"/>
        </a:xfrm>
      </p:grpSpPr>
      <p:sp>
        <p:nvSpPr>
          <p:cNvPr id="148" name="Shape 148"/>
          <p:cNvSpPr txBox="1">
            <a:spLocks noGrp="1"/>
          </p:cNvSpPr>
          <p:nvPr>
            <p:ph type="title"/>
          </p:nvPr>
        </p:nvSpPr>
        <p:spPr>
          <a:xfrm>
            <a:off x="457200" y="274638"/>
            <a:ext cx="8229600" cy="1143000"/>
          </a:xfrm>
          <a:prstGeom prst="rect">
            <a:avLst/>
          </a:prstGeom>
          <a:noFill/>
          <a:ln>
            <a:noFill/>
          </a:ln>
        </p:spPr>
        <p:txBody>
          <a:bodyPr wrap="square" lIns="45700" tIns="45700" rIns="45700" bIns="45700" anchor="ctr" anchorCtr="0">
            <a:noAutofit/>
          </a:bodyPr>
          <a:lstStyle/>
          <a:p>
            <a:pPr marL="0" marR="0" lvl="0" indent="0" algn="l" rtl="0">
              <a:spcBef>
                <a:spcPts val="0"/>
              </a:spcBef>
              <a:buClr>
                <a:schemeClr val="lt1"/>
              </a:buClr>
              <a:buSzPct val="25000"/>
              <a:buFont typeface="Source Sans Pro"/>
              <a:buNone/>
            </a:pPr>
            <a:r>
              <a:rPr lang="en-US" sz="3600" b="0" i="0" u="none" strike="noStrike" cap="none">
                <a:solidFill>
                  <a:schemeClr val="lt1"/>
                </a:solidFill>
                <a:latin typeface="Source Sans Pro"/>
                <a:ea typeface="Source Sans Pro"/>
                <a:cs typeface="Source Sans Pro"/>
                <a:sym typeface="Source Sans Pro"/>
              </a:rPr>
              <a:t>Cell Respiration: Chemiosmosis and ETC </a:t>
            </a:r>
          </a:p>
        </p:txBody>
      </p:sp>
      <p:sp>
        <p:nvSpPr>
          <p:cNvPr id="149" name="Shape 149"/>
          <p:cNvSpPr txBox="1">
            <a:spLocks noGrp="1"/>
          </p:cNvSpPr>
          <p:nvPr>
            <p:ph type="body" idx="1"/>
          </p:nvPr>
        </p:nvSpPr>
        <p:spPr>
          <a:xfrm>
            <a:off x="4819650" y="1106129"/>
            <a:ext cx="4400550" cy="5751871"/>
          </a:xfrm>
          <a:prstGeom prst="rect">
            <a:avLst/>
          </a:prstGeom>
          <a:noFill/>
          <a:ln>
            <a:noFill/>
          </a:ln>
        </p:spPr>
        <p:txBody>
          <a:bodyPr wrap="square" lIns="91425" tIns="45700" rIns="91425" bIns="45700" anchor="t" anchorCtr="0">
            <a:noAutofit/>
          </a:bodyPr>
          <a:lstStyle/>
          <a:p>
            <a:pPr marL="609600" marR="0" lvl="0" indent="-609600" algn="l" rtl="0">
              <a:lnSpc>
                <a:spcPct val="80000"/>
              </a:lnSpc>
              <a:spcBef>
                <a:spcPts val="0"/>
              </a:spcBef>
              <a:buClr>
                <a:schemeClr val="accent1"/>
              </a:buClr>
              <a:buSzPct val="80000"/>
              <a:buFont typeface="Arial"/>
              <a:buChar char="■"/>
            </a:pPr>
            <a:r>
              <a:rPr lang="en-US" sz="2400" b="0" i="0" u="none" strike="noStrike" cap="none">
                <a:solidFill>
                  <a:schemeClr val="lt1"/>
                </a:solidFill>
                <a:latin typeface="Arial"/>
                <a:ea typeface="Arial"/>
                <a:cs typeface="Arial"/>
                <a:sym typeface="Arial"/>
              </a:rPr>
              <a:t>The electron carriers made in the other steps transport electrons to the inner membrane where there is an ETC</a:t>
            </a:r>
          </a:p>
          <a:p>
            <a:pPr marL="609600" marR="0" lvl="0" indent="-609600" algn="l" rtl="0">
              <a:lnSpc>
                <a:spcPct val="80000"/>
              </a:lnSpc>
              <a:spcBef>
                <a:spcPts val="480"/>
              </a:spcBef>
              <a:buClr>
                <a:schemeClr val="accent1"/>
              </a:buClr>
              <a:buSzPct val="80000"/>
              <a:buFont typeface="Arial"/>
              <a:buChar char="■"/>
            </a:pPr>
            <a:r>
              <a:rPr lang="en-US" sz="2400" b="0" i="0" u="none" strike="noStrike" cap="none">
                <a:solidFill>
                  <a:schemeClr val="lt1"/>
                </a:solidFill>
                <a:latin typeface="Arial"/>
                <a:ea typeface="Arial"/>
                <a:cs typeface="Arial"/>
                <a:sym typeface="Arial"/>
              </a:rPr>
              <a:t>The electrons are released into the ETC and the energy is used to make ATP and to pump hydrogen ions into the space between the 2 membranes of the mitochondria</a:t>
            </a:r>
          </a:p>
          <a:p>
            <a:pPr marL="609600" marR="0" lvl="0" indent="-609600" algn="l" rtl="0">
              <a:lnSpc>
                <a:spcPct val="80000"/>
              </a:lnSpc>
              <a:spcBef>
                <a:spcPts val="480"/>
              </a:spcBef>
              <a:buClr>
                <a:schemeClr val="accent1"/>
              </a:buClr>
              <a:buSzPct val="80000"/>
              <a:buFont typeface="Arial"/>
              <a:buChar char="■"/>
            </a:pPr>
            <a:r>
              <a:rPr lang="en-US" sz="2400" b="0" i="0" u="none" strike="noStrike" cap="none">
                <a:solidFill>
                  <a:schemeClr val="lt1"/>
                </a:solidFill>
                <a:latin typeface="Arial"/>
                <a:ea typeface="Arial"/>
                <a:cs typeface="Arial"/>
                <a:sym typeface="Arial"/>
              </a:rPr>
              <a:t>At the end of the ETC the electrons are used to combine oxygen and hydrogen to make water.</a:t>
            </a:r>
          </a:p>
        </p:txBody>
      </p:sp>
      <p:pic>
        <p:nvPicPr>
          <p:cNvPr id="150" name="Shape 150"/>
          <p:cNvPicPr preferRelativeResize="0"/>
          <p:nvPr/>
        </p:nvPicPr>
        <p:blipFill rotWithShape="1">
          <a:blip r:embed="rId3">
            <a:alphaModFix/>
          </a:blip>
          <a:srcRect/>
          <a:stretch/>
        </p:blipFill>
        <p:spPr>
          <a:xfrm>
            <a:off x="0" y="2209800"/>
            <a:ext cx="4819650" cy="3448050"/>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55"/>
        <p:cNvGrpSpPr/>
        <p:nvPr/>
      </p:nvGrpSpPr>
      <p:grpSpPr>
        <a:xfrm>
          <a:off x="0" y="0"/>
          <a:ext cx="0" cy="0"/>
          <a:chOff x="0" y="0"/>
          <a:chExt cx="0" cy="0"/>
        </a:xfrm>
      </p:grpSpPr>
      <p:sp>
        <p:nvSpPr>
          <p:cNvPr id="156" name="Shape 156"/>
          <p:cNvSpPr txBox="1">
            <a:spLocks noGrp="1"/>
          </p:cNvSpPr>
          <p:nvPr>
            <p:ph type="title"/>
          </p:nvPr>
        </p:nvSpPr>
        <p:spPr>
          <a:xfrm>
            <a:off x="457200" y="274638"/>
            <a:ext cx="8229600" cy="1143000"/>
          </a:xfrm>
          <a:prstGeom prst="rect">
            <a:avLst/>
          </a:prstGeom>
          <a:noFill/>
          <a:ln>
            <a:noFill/>
          </a:ln>
        </p:spPr>
        <p:txBody>
          <a:bodyPr wrap="square" lIns="45700" tIns="45700" rIns="45700" bIns="45700" anchor="ctr" anchorCtr="0">
            <a:noAutofit/>
          </a:bodyPr>
          <a:lstStyle/>
          <a:p>
            <a:pPr marL="0" marR="0" lvl="0" indent="0" algn="l" rtl="0">
              <a:spcBef>
                <a:spcPts val="0"/>
              </a:spcBef>
              <a:buClr>
                <a:schemeClr val="lt1"/>
              </a:buClr>
              <a:buSzPct val="25000"/>
              <a:buFont typeface="Source Sans Pro"/>
              <a:buNone/>
            </a:pPr>
            <a:r>
              <a:rPr lang="en-US" sz="4600" b="0" i="0" u="none" strike="noStrike" cap="none">
                <a:solidFill>
                  <a:schemeClr val="lt1"/>
                </a:solidFill>
                <a:latin typeface="Source Sans Pro"/>
                <a:ea typeface="Source Sans Pro"/>
                <a:cs typeface="Source Sans Pro"/>
                <a:sym typeface="Source Sans Pro"/>
              </a:rPr>
              <a:t>Cell Respiration: Chemiosmosis</a:t>
            </a:r>
          </a:p>
        </p:txBody>
      </p:sp>
      <p:sp>
        <p:nvSpPr>
          <p:cNvPr id="157" name="Shape 157"/>
          <p:cNvSpPr txBox="1">
            <a:spLocks noGrp="1"/>
          </p:cNvSpPr>
          <p:nvPr>
            <p:ph type="body" idx="1"/>
          </p:nvPr>
        </p:nvSpPr>
        <p:spPr>
          <a:xfrm>
            <a:off x="-1" y="1179870"/>
            <a:ext cx="5338917" cy="5678129"/>
          </a:xfrm>
          <a:prstGeom prst="rect">
            <a:avLst/>
          </a:prstGeom>
          <a:noFill/>
          <a:ln>
            <a:noFill/>
          </a:ln>
        </p:spPr>
        <p:txBody>
          <a:bodyPr wrap="square" lIns="91425" tIns="45700" rIns="91425" bIns="45700" anchor="t" anchorCtr="0">
            <a:noAutofit/>
          </a:bodyPr>
          <a:lstStyle/>
          <a:p>
            <a:pPr marL="420624" marR="0" lvl="0" indent="-395224" algn="l" rtl="0">
              <a:lnSpc>
                <a:spcPct val="90000"/>
              </a:lnSpc>
              <a:spcBef>
                <a:spcPts val="0"/>
              </a:spcBef>
              <a:buClr>
                <a:schemeClr val="accent1"/>
              </a:buClr>
              <a:buSzPct val="80000"/>
              <a:buFont typeface="Arial"/>
              <a:buChar char="■"/>
            </a:pPr>
            <a:r>
              <a:rPr lang="en-US" sz="2800" b="0" i="0" u="none" strike="noStrike" cap="none">
                <a:solidFill>
                  <a:schemeClr val="lt1"/>
                </a:solidFill>
                <a:latin typeface="Arial"/>
                <a:ea typeface="Arial"/>
                <a:cs typeface="Arial"/>
                <a:sym typeface="Arial"/>
              </a:rPr>
              <a:t>The process of pumping H+ into the inner membrane space creates a concentration gradient.</a:t>
            </a:r>
          </a:p>
          <a:p>
            <a:pPr marL="420624" marR="0" lvl="0" indent="-395224" algn="l" rtl="0">
              <a:lnSpc>
                <a:spcPct val="90000"/>
              </a:lnSpc>
              <a:spcBef>
                <a:spcPts val="560"/>
              </a:spcBef>
              <a:buClr>
                <a:schemeClr val="accent1"/>
              </a:buClr>
              <a:buSzPct val="80000"/>
              <a:buFont typeface="Arial"/>
              <a:buChar char="■"/>
            </a:pPr>
            <a:r>
              <a:rPr lang="en-US" sz="2800" b="0" i="0" u="none" strike="noStrike" cap="none">
                <a:solidFill>
                  <a:schemeClr val="lt1"/>
                </a:solidFill>
                <a:latin typeface="Arial"/>
                <a:ea typeface="Arial"/>
                <a:cs typeface="Arial"/>
                <a:sym typeface="Arial"/>
              </a:rPr>
              <a:t>When the H+ move with the gradient through a protein in the membrane the movement is used to drive ATP synthesis similar to the way water is used to produce energy using a water wheel.</a:t>
            </a:r>
          </a:p>
          <a:p>
            <a:pPr marL="420624" marR="0" lvl="0" indent="-395224" algn="l" rtl="0">
              <a:lnSpc>
                <a:spcPct val="90000"/>
              </a:lnSpc>
              <a:spcBef>
                <a:spcPts val="560"/>
              </a:spcBef>
              <a:buClr>
                <a:schemeClr val="accent1"/>
              </a:buClr>
              <a:buSzPct val="80000"/>
              <a:buFont typeface="Arial"/>
              <a:buChar char="■"/>
            </a:pPr>
            <a:r>
              <a:rPr lang="en-US" sz="2800" b="0" i="0" u="none" strike="noStrike" cap="none">
                <a:solidFill>
                  <a:schemeClr val="lt1"/>
                </a:solidFill>
                <a:latin typeface="Arial"/>
                <a:ea typeface="Arial"/>
                <a:cs typeface="Arial"/>
                <a:sym typeface="Arial"/>
              </a:rPr>
              <a:t>Overall this step adds 32 ATP to the 4 made in previous steps</a:t>
            </a:r>
          </a:p>
        </p:txBody>
      </p:sp>
      <p:pic>
        <p:nvPicPr>
          <p:cNvPr id="158" name="Shape 158"/>
          <p:cNvPicPr preferRelativeResize="0">
            <a:picLocks noGrp="1"/>
          </p:cNvPicPr>
          <p:nvPr>
            <p:ph type="body" idx="2"/>
          </p:nvPr>
        </p:nvPicPr>
        <p:blipFill rotWithShape="1">
          <a:blip r:embed="rId3">
            <a:alphaModFix/>
          </a:blip>
          <a:srcRect t="-160" b="-160"/>
          <a:stretch/>
        </p:blipFill>
        <p:spPr>
          <a:xfrm>
            <a:off x="5321792" y="1600200"/>
            <a:ext cx="3822207" cy="4254910"/>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63"/>
        <p:cNvGrpSpPr/>
        <p:nvPr/>
      </p:nvGrpSpPr>
      <p:grpSpPr>
        <a:xfrm>
          <a:off x="0" y="0"/>
          <a:ext cx="0" cy="0"/>
          <a:chOff x="0" y="0"/>
          <a:chExt cx="0" cy="0"/>
        </a:xfrm>
      </p:grpSpPr>
      <p:sp>
        <p:nvSpPr>
          <p:cNvPr id="164" name="Shape 164"/>
          <p:cNvSpPr txBox="1">
            <a:spLocks noGrp="1"/>
          </p:cNvSpPr>
          <p:nvPr>
            <p:ph type="title"/>
          </p:nvPr>
        </p:nvSpPr>
        <p:spPr>
          <a:xfrm>
            <a:off x="457200" y="0"/>
            <a:ext cx="8229600" cy="1143000"/>
          </a:xfrm>
          <a:prstGeom prst="rect">
            <a:avLst/>
          </a:prstGeom>
          <a:noFill/>
          <a:ln>
            <a:noFill/>
          </a:ln>
        </p:spPr>
        <p:txBody>
          <a:bodyPr wrap="square" lIns="45700" tIns="45700" rIns="45700" bIns="45700" anchor="ctr" anchorCtr="0">
            <a:noAutofit/>
          </a:bodyPr>
          <a:lstStyle/>
          <a:p>
            <a:pPr marL="0" marR="0" lvl="0" indent="0" algn="l" rtl="0">
              <a:spcBef>
                <a:spcPts val="0"/>
              </a:spcBef>
              <a:buClr>
                <a:schemeClr val="lt1"/>
              </a:buClr>
              <a:buSzPct val="25000"/>
              <a:buFont typeface="Source Sans Pro"/>
              <a:buNone/>
            </a:pPr>
            <a:r>
              <a:rPr lang="en-US" sz="4600" b="0" i="0" u="none" strike="noStrike" cap="none">
                <a:solidFill>
                  <a:schemeClr val="lt1"/>
                </a:solidFill>
                <a:latin typeface="Source Sans Pro"/>
                <a:ea typeface="Source Sans Pro"/>
                <a:cs typeface="Source Sans Pro"/>
                <a:sym typeface="Source Sans Pro"/>
              </a:rPr>
              <a:t>Cell Respiration: Recap</a:t>
            </a:r>
          </a:p>
        </p:txBody>
      </p:sp>
      <p:sp>
        <p:nvSpPr>
          <p:cNvPr id="165" name="Shape 165"/>
          <p:cNvSpPr txBox="1">
            <a:spLocks noGrp="1"/>
          </p:cNvSpPr>
          <p:nvPr>
            <p:ph type="body" idx="1"/>
          </p:nvPr>
        </p:nvSpPr>
        <p:spPr>
          <a:xfrm>
            <a:off x="457200" y="1371600"/>
            <a:ext cx="8229600" cy="5257800"/>
          </a:xfrm>
          <a:prstGeom prst="rect">
            <a:avLst/>
          </a:prstGeom>
          <a:noFill/>
          <a:ln>
            <a:noFill/>
          </a:ln>
        </p:spPr>
        <p:txBody>
          <a:bodyPr wrap="square" lIns="91425" tIns="45700" rIns="91425" bIns="45700" anchor="t" anchorCtr="0">
            <a:noAutofit/>
          </a:bodyPr>
          <a:lstStyle/>
          <a:p>
            <a:pPr marL="420624" marR="0" lvl="0" indent="-395224" algn="l" rtl="0">
              <a:lnSpc>
                <a:spcPct val="80000"/>
              </a:lnSpc>
              <a:spcBef>
                <a:spcPts val="0"/>
              </a:spcBef>
              <a:buClr>
                <a:schemeClr val="accent1"/>
              </a:buClr>
              <a:buSzPct val="80000"/>
              <a:buFont typeface="Arial"/>
              <a:buChar char="■"/>
            </a:pPr>
            <a:r>
              <a:rPr lang="en-US" sz="2800" b="0" i="0" u="none" strike="noStrike" cap="none">
                <a:solidFill>
                  <a:schemeClr val="lt1"/>
                </a:solidFill>
                <a:latin typeface="Arial"/>
                <a:ea typeface="Arial"/>
                <a:cs typeface="Arial"/>
                <a:sym typeface="Arial"/>
              </a:rPr>
              <a:t>Glycolysis takes in one molecule of sugar and using 2 ATP breaks it into 2 pyruvic acids creating 2 ATP and 2 NADH</a:t>
            </a:r>
          </a:p>
          <a:p>
            <a:pPr marL="420624" marR="0" lvl="0" indent="-395224" algn="l" rtl="0">
              <a:lnSpc>
                <a:spcPct val="80000"/>
              </a:lnSpc>
              <a:spcBef>
                <a:spcPts val="560"/>
              </a:spcBef>
              <a:buClr>
                <a:schemeClr val="accent1"/>
              </a:buClr>
              <a:buSzPct val="80000"/>
              <a:buFont typeface="Arial"/>
              <a:buChar char="■"/>
            </a:pPr>
            <a:r>
              <a:rPr lang="en-US" sz="2800" b="0" i="0" u="none" strike="noStrike" cap="none">
                <a:solidFill>
                  <a:schemeClr val="lt1"/>
                </a:solidFill>
                <a:latin typeface="Arial"/>
                <a:ea typeface="Arial"/>
                <a:cs typeface="Arial"/>
                <a:sym typeface="Arial"/>
              </a:rPr>
              <a:t>Step between: each pyruvic acid releases a CO2 creating another NADH each and a molecule of Acetyl-Coa each</a:t>
            </a:r>
          </a:p>
          <a:p>
            <a:pPr marL="420624" marR="0" lvl="0" indent="-395224" algn="l" rtl="0">
              <a:lnSpc>
                <a:spcPct val="80000"/>
              </a:lnSpc>
              <a:spcBef>
                <a:spcPts val="560"/>
              </a:spcBef>
              <a:buClr>
                <a:schemeClr val="accent1"/>
              </a:buClr>
              <a:buSzPct val="80000"/>
              <a:buFont typeface="Arial"/>
              <a:buChar char="■"/>
            </a:pPr>
            <a:r>
              <a:rPr lang="en-US" sz="2800" b="0" i="0" u="none" strike="noStrike" cap="none">
                <a:solidFill>
                  <a:schemeClr val="lt1"/>
                </a:solidFill>
                <a:latin typeface="Arial"/>
                <a:ea typeface="Arial"/>
                <a:cs typeface="Arial"/>
                <a:sym typeface="Arial"/>
              </a:rPr>
              <a:t>Kreb Cycle: chemical reactions that take Acetyl-CoA and release 2 CO2, 3 NADH, 1 FADH2, and 1 ATP</a:t>
            </a:r>
          </a:p>
          <a:p>
            <a:pPr marL="420624" marR="0" lvl="0" indent="-395224" algn="l" rtl="0">
              <a:lnSpc>
                <a:spcPct val="80000"/>
              </a:lnSpc>
              <a:spcBef>
                <a:spcPts val="560"/>
              </a:spcBef>
              <a:buClr>
                <a:schemeClr val="accent1"/>
              </a:buClr>
              <a:buSzPct val="80000"/>
              <a:buFont typeface="Arial"/>
              <a:buChar char="■"/>
            </a:pPr>
            <a:r>
              <a:rPr lang="en-US" sz="2800" b="0" i="0" u="none" strike="noStrike" cap="none">
                <a:solidFill>
                  <a:schemeClr val="lt1"/>
                </a:solidFill>
                <a:latin typeface="Arial"/>
                <a:ea typeface="Arial"/>
                <a:cs typeface="Arial"/>
                <a:sym typeface="Arial"/>
              </a:rPr>
              <a:t>Chemiosmosis/ETC: electron carriers release electrons which travel down the ETC creating 2 ATP and pumping H+ across the membrane. H+ ions come back across the membrane and drive the synthesis of 32 ATP</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70"/>
        <p:cNvGrpSpPr/>
        <p:nvPr/>
      </p:nvGrpSpPr>
      <p:grpSpPr>
        <a:xfrm>
          <a:off x="0" y="0"/>
          <a:ext cx="0" cy="0"/>
          <a:chOff x="0" y="0"/>
          <a:chExt cx="0" cy="0"/>
        </a:xfrm>
      </p:grpSpPr>
      <p:sp>
        <p:nvSpPr>
          <p:cNvPr id="171" name="Shape 171"/>
          <p:cNvSpPr txBox="1">
            <a:spLocks noGrp="1"/>
          </p:cNvSpPr>
          <p:nvPr>
            <p:ph type="title"/>
          </p:nvPr>
        </p:nvSpPr>
        <p:spPr>
          <a:xfrm>
            <a:off x="457200" y="274638"/>
            <a:ext cx="7467600" cy="860988"/>
          </a:xfrm>
          <a:prstGeom prst="rect">
            <a:avLst/>
          </a:prstGeom>
          <a:noFill/>
          <a:ln>
            <a:noFill/>
          </a:ln>
        </p:spPr>
        <p:txBody>
          <a:bodyPr wrap="square" lIns="45700" tIns="45700" rIns="45700" bIns="45700" anchor="ctr" anchorCtr="0">
            <a:noAutofit/>
          </a:bodyPr>
          <a:lstStyle/>
          <a:p>
            <a:pPr marL="0" marR="0" lvl="0" indent="0" algn="l" rtl="0">
              <a:spcBef>
                <a:spcPts val="0"/>
              </a:spcBef>
              <a:buClr>
                <a:schemeClr val="lt1"/>
              </a:buClr>
              <a:buSzPct val="25000"/>
              <a:buFont typeface="Source Sans Pro"/>
              <a:buNone/>
            </a:pPr>
            <a:r>
              <a:rPr lang="en-US" sz="4600" b="0" i="0" u="none" strike="noStrike" cap="none">
                <a:solidFill>
                  <a:schemeClr val="lt1"/>
                </a:solidFill>
                <a:latin typeface="Source Sans Pro"/>
                <a:ea typeface="Source Sans Pro"/>
                <a:cs typeface="Source Sans Pro"/>
                <a:sym typeface="Source Sans Pro"/>
              </a:rPr>
              <a:t>Fermentation</a:t>
            </a:r>
          </a:p>
        </p:txBody>
      </p:sp>
      <p:sp>
        <p:nvSpPr>
          <p:cNvPr id="172" name="Shape 172"/>
          <p:cNvSpPr txBox="1">
            <a:spLocks noGrp="1"/>
          </p:cNvSpPr>
          <p:nvPr>
            <p:ph type="body" idx="1"/>
          </p:nvPr>
        </p:nvSpPr>
        <p:spPr>
          <a:xfrm>
            <a:off x="0" y="1135626"/>
            <a:ext cx="4876800" cy="5105400"/>
          </a:xfrm>
          <a:prstGeom prst="rect">
            <a:avLst/>
          </a:prstGeom>
          <a:noFill/>
          <a:ln>
            <a:noFill/>
          </a:ln>
        </p:spPr>
        <p:txBody>
          <a:bodyPr wrap="square" lIns="91425" tIns="45700" rIns="91425" bIns="45700" anchor="t" anchorCtr="0">
            <a:noAutofit/>
          </a:bodyPr>
          <a:lstStyle/>
          <a:p>
            <a:pPr marL="420624" marR="0" lvl="0" indent="-395224" algn="l" rtl="0">
              <a:lnSpc>
                <a:spcPct val="80000"/>
              </a:lnSpc>
              <a:spcBef>
                <a:spcPts val="0"/>
              </a:spcBef>
              <a:buClr>
                <a:schemeClr val="accent1"/>
              </a:buClr>
              <a:buSzPct val="80000"/>
              <a:buFont typeface="Arial"/>
              <a:buChar char="■"/>
            </a:pPr>
            <a:r>
              <a:rPr lang="en-US" sz="2800" b="0" i="0" u="none" strike="noStrike" cap="none">
                <a:solidFill>
                  <a:schemeClr val="lt1"/>
                </a:solidFill>
                <a:latin typeface="Arial"/>
                <a:ea typeface="Arial"/>
                <a:cs typeface="Arial"/>
                <a:sym typeface="Arial"/>
              </a:rPr>
              <a:t>The processes of cell respiration is called an aerobic process because it uses oxygen as the final electron acceptor</a:t>
            </a:r>
          </a:p>
          <a:p>
            <a:pPr marL="420624" marR="0" lvl="0" indent="-395224" algn="l" rtl="0">
              <a:lnSpc>
                <a:spcPct val="80000"/>
              </a:lnSpc>
              <a:spcBef>
                <a:spcPts val="560"/>
              </a:spcBef>
              <a:buClr>
                <a:schemeClr val="accent1"/>
              </a:buClr>
              <a:buSzPct val="80000"/>
              <a:buFont typeface="Arial"/>
              <a:buChar char="■"/>
            </a:pPr>
            <a:r>
              <a:rPr lang="en-US" sz="2800" b="0" i="0" u="none" strike="noStrike" cap="none">
                <a:solidFill>
                  <a:schemeClr val="lt1"/>
                </a:solidFill>
                <a:latin typeface="Arial"/>
                <a:ea typeface="Arial"/>
                <a:cs typeface="Arial"/>
                <a:sym typeface="Arial"/>
              </a:rPr>
              <a:t>If there is no oxygen available after glycolysis the cells will perform fermentation to make ATP. This process is an anaerobic process</a:t>
            </a:r>
          </a:p>
          <a:p>
            <a:pPr marL="420624" marR="0" lvl="0" indent="-395224" algn="l" rtl="0">
              <a:lnSpc>
                <a:spcPct val="80000"/>
              </a:lnSpc>
              <a:spcBef>
                <a:spcPts val="560"/>
              </a:spcBef>
              <a:buClr>
                <a:schemeClr val="accent1"/>
              </a:buClr>
              <a:buSzPct val="80000"/>
              <a:buFont typeface="Arial"/>
              <a:buChar char="■"/>
            </a:pPr>
            <a:r>
              <a:rPr lang="en-US" sz="2800" b="0" i="0" u="none" strike="noStrike" cap="none">
                <a:solidFill>
                  <a:schemeClr val="lt1"/>
                </a:solidFill>
                <a:latin typeface="Arial"/>
                <a:ea typeface="Arial"/>
                <a:cs typeface="Arial"/>
                <a:sym typeface="Arial"/>
              </a:rPr>
              <a:t>Ex: When you run sprints you do not take in oxygen, your cells have to perform fermentation to continue making ATP</a:t>
            </a:r>
          </a:p>
        </p:txBody>
      </p:sp>
      <p:pic>
        <p:nvPicPr>
          <p:cNvPr id="173" name="Shape 173"/>
          <p:cNvPicPr preferRelativeResize="0"/>
          <p:nvPr/>
        </p:nvPicPr>
        <p:blipFill rotWithShape="1">
          <a:blip r:embed="rId3">
            <a:alphaModFix/>
          </a:blip>
          <a:srcRect/>
          <a:stretch/>
        </p:blipFill>
        <p:spPr>
          <a:xfrm>
            <a:off x="4876800" y="2362200"/>
            <a:ext cx="3505200" cy="3094038"/>
          </a:xfrm>
          <a:prstGeom prst="rect">
            <a:avLst/>
          </a:prstGeom>
          <a:noFill/>
          <a:ln>
            <a:noFill/>
          </a:ln>
        </p:spPr>
      </p:pic>
    </p:spTree>
  </p:cSld>
  <p:clrMapOvr>
    <a:masterClrMapping/>
  </p:clrMapOvr>
</p:sld>
</file>

<file path=ppt/theme/theme1.xml><?xml version="1.0" encoding="utf-8"?>
<a:theme xmlns:a="http://schemas.openxmlformats.org/drawingml/2006/main" name="Technic">
  <a:themeElements>
    <a:clrScheme name="Technic">
      <a:dk1>
        <a:srgbClr val="000000"/>
      </a:dk1>
      <a:lt1>
        <a:srgbClr val="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783</Words>
  <Application>Microsoft Office PowerPoint</Application>
  <PresentationFormat>On-screen Show (4:3)</PresentationFormat>
  <Paragraphs>67</Paragraphs>
  <Slides>12</Slides>
  <Notes>12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12</vt:i4>
      </vt:variant>
    </vt:vector>
  </HeadingPairs>
  <TitlesOfParts>
    <vt:vector size="15" baseType="lpstr">
      <vt:lpstr>Source Sans Pro</vt:lpstr>
      <vt:lpstr>Arial</vt:lpstr>
      <vt:lpstr>Technic</vt:lpstr>
      <vt:lpstr>CELL RESPIRATION AND FERMENTATION</vt:lpstr>
      <vt:lpstr>Cell Respiration</vt:lpstr>
      <vt:lpstr>Cell Respiration: Glycolysis</vt:lpstr>
      <vt:lpstr>Cell Respiration: Steps between Glycolysis and Citric Acid Cycle</vt:lpstr>
      <vt:lpstr>Cell Respiration: Citric Acid Cycle</vt:lpstr>
      <vt:lpstr>Cell Respiration: Chemiosmosis and ETC </vt:lpstr>
      <vt:lpstr>Cell Respiration: Chemiosmosis</vt:lpstr>
      <vt:lpstr>Cell Respiration: Recap</vt:lpstr>
      <vt:lpstr>Fermentation</vt:lpstr>
      <vt:lpstr>Fermentation</vt:lpstr>
      <vt:lpstr>Lactic Acid Fermentation</vt:lpstr>
      <vt:lpstr>Alcoholic Fermentation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CELL RESPIRATION AND FERMENTATION</dc:title>
  <dc:creator>fireblaze</dc:creator>
  <cp:lastModifiedBy>fireblaze</cp:lastModifiedBy>
  <cp:revision>1</cp:revision>
  <dcterms:modified xsi:type="dcterms:W3CDTF">2017-10-08T23:45:21Z</dcterms:modified>
</cp:coreProperties>
</file>