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7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B644-7343-46C7-B7E5-198E33CFB7B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AB61-7102-4B36-BA38-6CD84CEA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Plasma Membrane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Maintaining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Why cells must control materials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859024"/>
            <a:ext cx="4495800" cy="4351338"/>
          </a:xfrm>
        </p:spPr>
        <p:txBody>
          <a:bodyPr/>
          <a:lstStyle/>
          <a:p>
            <a:r>
              <a:rPr lang="en-US" dirty="0" smtClean="0"/>
              <a:t>Cells need glucose, amino acids and lipids to function. It is the responsibility of the plasma membrane to allow a supply of these nutrients into the cell. </a:t>
            </a:r>
          </a:p>
          <a:p>
            <a:r>
              <a:rPr lang="en-US" dirty="0" smtClean="0"/>
              <a:t>Excessive amounts of nutrients and waste are also removed from the cell via the cell membrane.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30" y="170371"/>
            <a:ext cx="3310509" cy="30114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3181794"/>
            <a:ext cx="4844796" cy="36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06427"/>
            <a:ext cx="5181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plasma membrane is selectively permeable. It allows some substances to pass through while blocking others. </a:t>
            </a:r>
          </a:p>
          <a:p>
            <a:r>
              <a:rPr lang="en-US" sz="3200" dirty="0" smtClean="0"/>
              <a:t>Water enters freely while sodium and calcium ions can only enter at certain time, in certain amounts and through certain channels.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7568"/>
            <a:ext cx="6813265" cy="4547616"/>
          </a:xfrm>
        </p:spPr>
      </p:pic>
    </p:spTree>
    <p:extLst>
      <p:ext uri="{BB962C8B-B14F-4D97-AF65-F5344CB8AC3E}">
        <p14:creationId xmlns:p14="http://schemas.microsoft.com/office/powerpoint/2010/main" val="11194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 smtClean="0"/>
              <a:t>Structure of the plasma membrane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88" y="902208"/>
            <a:ext cx="5425440" cy="527475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plasma membrane is made up of a phospholipid by-layer The phosphate group is important for the formation of the plasma membrane. </a:t>
            </a:r>
          </a:p>
          <a:p>
            <a:r>
              <a:rPr lang="en-US" sz="3200" dirty="0" smtClean="0"/>
              <a:t>The phosphate group allows the cell to interact with the water in its environment. The lipids form a water hating barrier inside, making it impossible for water to pass through the membrane.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11" y="1815610"/>
            <a:ext cx="6262603" cy="3447950"/>
          </a:xfrm>
        </p:spPr>
      </p:pic>
    </p:spTree>
    <p:extLst>
      <p:ext uri="{BB962C8B-B14F-4D97-AF65-F5344CB8AC3E}">
        <p14:creationId xmlns:p14="http://schemas.microsoft.com/office/powerpoint/2010/main" val="332554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3" y="247872"/>
            <a:ext cx="6908329" cy="6610128"/>
          </a:xfrm>
        </p:spPr>
      </p:pic>
    </p:spTree>
    <p:extLst>
      <p:ext uri="{BB962C8B-B14F-4D97-AF65-F5344CB8AC3E}">
        <p14:creationId xmlns:p14="http://schemas.microsoft.com/office/powerpoint/2010/main" val="152982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45992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Cholesterol is often seen as an unhealthy substance found in  our bodies. Cholesterol is a very important substance needed to support the cell membrane.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5" y="1580960"/>
            <a:ext cx="6291072" cy="4076127"/>
          </a:xfrm>
        </p:spPr>
      </p:pic>
    </p:spTree>
    <p:extLst>
      <p:ext uri="{BB962C8B-B14F-4D97-AF65-F5344CB8AC3E}">
        <p14:creationId xmlns:p14="http://schemas.microsoft.com/office/powerpoint/2010/main" val="196637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0"/>
            <a:ext cx="10515600" cy="1325563"/>
          </a:xfrm>
        </p:spPr>
        <p:txBody>
          <a:bodyPr/>
          <a:lstStyle/>
          <a:p>
            <a:r>
              <a:rPr lang="en-US" dirty="0" smtClean="0"/>
              <a:t>Transport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35609"/>
            <a:ext cx="4404360" cy="4351338"/>
          </a:xfrm>
        </p:spPr>
        <p:txBody>
          <a:bodyPr/>
          <a:lstStyle/>
          <a:p>
            <a:r>
              <a:rPr lang="en-US" dirty="0" smtClean="0"/>
              <a:t>Transport protein are needed to move substances through the plasma membrane. They are also used as markers to identify foreign cells.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t="4277" r="1869" b="3821"/>
          <a:stretch/>
        </p:blipFill>
        <p:spPr>
          <a:xfrm>
            <a:off x="249935" y="3257100"/>
            <a:ext cx="4169665" cy="34363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0"/>
            <a:ext cx="3307081" cy="330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43" y="3345907"/>
            <a:ext cx="5715000" cy="33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Plasma Membrane </vt:lpstr>
      <vt:lpstr>Why cells must control materials </vt:lpstr>
      <vt:lpstr>Homeostasis in the cell</vt:lpstr>
      <vt:lpstr>Structure of the plasma membrane </vt:lpstr>
      <vt:lpstr>PowerPoint Presentation</vt:lpstr>
      <vt:lpstr>Cholesterol </vt:lpstr>
      <vt:lpstr>Transport Protein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 Membrane</dc:title>
  <dc:creator>fireblaze</dc:creator>
  <cp:lastModifiedBy>fireblaze</cp:lastModifiedBy>
  <cp:revision>6</cp:revision>
  <dcterms:created xsi:type="dcterms:W3CDTF">2017-10-08T23:55:15Z</dcterms:created>
  <dcterms:modified xsi:type="dcterms:W3CDTF">2017-10-09T01:09:49Z</dcterms:modified>
</cp:coreProperties>
</file>