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7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8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8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8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9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5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0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2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0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4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94AC9-CC30-48C0-A725-B717FC78695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DA000-405F-4B67-A2CD-D4550F472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5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59" y="0"/>
            <a:ext cx="12081641" cy="67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993" y="0"/>
            <a:ext cx="120160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6124"/>
            <a:ext cx="12192000" cy="673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5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06062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5759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Franklin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Thomas</dc:creator>
  <cp:lastModifiedBy>John Thomas</cp:lastModifiedBy>
  <cp:revision>3</cp:revision>
  <dcterms:created xsi:type="dcterms:W3CDTF">2017-12-07T13:18:49Z</dcterms:created>
  <dcterms:modified xsi:type="dcterms:W3CDTF">2017-12-11T13:18:37Z</dcterms:modified>
</cp:coreProperties>
</file>