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4" r:id="rId4"/>
    <p:sldId id="258" r:id="rId5"/>
    <p:sldId id="260" r:id="rId6"/>
    <p:sldId id="259" r:id="rId7"/>
    <p:sldId id="261" r:id="rId8"/>
    <p:sldId id="267" r:id="rId9"/>
    <p:sldId id="262" r:id="rId10"/>
    <p:sldId id="265" r:id="rId11"/>
    <p:sldId id="266" r:id="rId12"/>
    <p:sldId id="26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3" autoAdjust="0"/>
    <p:restoredTop sz="94660"/>
  </p:normalViewPr>
  <p:slideViewPr>
    <p:cSldViewPr snapToGrid="0">
      <p:cViewPr varScale="1">
        <p:scale>
          <a:sx n="76" d="100"/>
          <a:sy n="76" d="100"/>
        </p:scale>
        <p:origin x="28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2C22507-9074-4683-A449-FFC798B82FB5}" type="datetimeFigureOut">
              <a:rPr lang="en-US" smtClean="0"/>
              <a:t>10/15/2017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E04080-DE48-4F3D-AFA7-00348DC17765}" type="slidenum">
              <a:rPr lang="en-US" smtClean="0"/>
              <a:t>‹#›</a:t>
            </a:fld>
            <a:endParaRPr lang="en-US"/>
          </a:p>
        </p:txBody>
      </p:sp>
    </p:spTree>
    <p:extLst>
      <p:ext uri="{BB962C8B-B14F-4D97-AF65-F5344CB8AC3E}">
        <p14:creationId xmlns:p14="http://schemas.microsoft.com/office/powerpoint/2010/main" val="1585746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C22507-9074-4683-A449-FFC798B82FB5}" type="datetimeFigureOut">
              <a:rPr lang="en-US" smtClean="0"/>
              <a:t>10/15/2017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E04080-DE48-4F3D-AFA7-00348DC17765}" type="slidenum">
              <a:rPr lang="en-US" smtClean="0"/>
              <a:t>‹#›</a:t>
            </a:fld>
            <a:endParaRPr lang="en-US"/>
          </a:p>
        </p:txBody>
      </p:sp>
    </p:spTree>
    <p:extLst>
      <p:ext uri="{BB962C8B-B14F-4D97-AF65-F5344CB8AC3E}">
        <p14:creationId xmlns:p14="http://schemas.microsoft.com/office/powerpoint/2010/main" val="1084271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C22507-9074-4683-A449-FFC798B82FB5}" type="datetimeFigureOut">
              <a:rPr lang="en-US" smtClean="0"/>
              <a:t>10/15/2017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E04080-DE48-4F3D-AFA7-00348DC17765}" type="slidenum">
              <a:rPr lang="en-US" smtClean="0"/>
              <a:t>‹#›</a:t>
            </a:fld>
            <a:endParaRPr lang="en-US"/>
          </a:p>
        </p:txBody>
      </p:sp>
    </p:spTree>
    <p:extLst>
      <p:ext uri="{BB962C8B-B14F-4D97-AF65-F5344CB8AC3E}">
        <p14:creationId xmlns:p14="http://schemas.microsoft.com/office/powerpoint/2010/main" val="1966246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C22507-9074-4683-A449-FFC798B82FB5}" type="datetimeFigureOut">
              <a:rPr lang="en-US" smtClean="0"/>
              <a:t>10/15/2017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E04080-DE48-4F3D-AFA7-00348DC17765}" type="slidenum">
              <a:rPr lang="en-US" smtClean="0"/>
              <a:t>‹#›</a:t>
            </a:fld>
            <a:endParaRPr lang="en-US"/>
          </a:p>
        </p:txBody>
      </p:sp>
    </p:spTree>
    <p:extLst>
      <p:ext uri="{BB962C8B-B14F-4D97-AF65-F5344CB8AC3E}">
        <p14:creationId xmlns:p14="http://schemas.microsoft.com/office/powerpoint/2010/main" val="209994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C22507-9074-4683-A449-FFC798B82FB5}" type="datetimeFigureOut">
              <a:rPr lang="en-US" smtClean="0"/>
              <a:t>10/15/2017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E04080-DE48-4F3D-AFA7-00348DC17765}" type="slidenum">
              <a:rPr lang="en-US" smtClean="0"/>
              <a:t>‹#›</a:t>
            </a:fld>
            <a:endParaRPr lang="en-US"/>
          </a:p>
        </p:txBody>
      </p:sp>
    </p:spTree>
    <p:extLst>
      <p:ext uri="{BB962C8B-B14F-4D97-AF65-F5344CB8AC3E}">
        <p14:creationId xmlns:p14="http://schemas.microsoft.com/office/powerpoint/2010/main" val="2621962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2C22507-9074-4683-A449-FFC798B82FB5}" type="datetimeFigureOut">
              <a:rPr lang="en-US" smtClean="0"/>
              <a:t>10/15/2017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E04080-DE48-4F3D-AFA7-00348DC17765}" type="slidenum">
              <a:rPr lang="en-US" smtClean="0"/>
              <a:t>‹#›</a:t>
            </a:fld>
            <a:endParaRPr lang="en-US"/>
          </a:p>
        </p:txBody>
      </p:sp>
    </p:spTree>
    <p:extLst>
      <p:ext uri="{BB962C8B-B14F-4D97-AF65-F5344CB8AC3E}">
        <p14:creationId xmlns:p14="http://schemas.microsoft.com/office/powerpoint/2010/main" val="4129507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2C22507-9074-4683-A449-FFC798B82FB5}" type="datetimeFigureOut">
              <a:rPr lang="en-US" smtClean="0"/>
              <a:t>10/15/2017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E04080-DE48-4F3D-AFA7-00348DC17765}" type="slidenum">
              <a:rPr lang="en-US" smtClean="0"/>
              <a:t>‹#›</a:t>
            </a:fld>
            <a:endParaRPr lang="en-US"/>
          </a:p>
        </p:txBody>
      </p:sp>
    </p:spTree>
    <p:extLst>
      <p:ext uri="{BB962C8B-B14F-4D97-AF65-F5344CB8AC3E}">
        <p14:creationId xmlns:p14="http://schemas.microsoft.com/office/powerpoint/2010/main" val="2484205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2C22507-9074-4683-A449-FFC798B82FB5}" type="datetimeFigureOut">
              <a:rPr lang="en-US" smtClean="0"/>
              <a:t>10/15/2017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E04080-DE48-4F3D-AFA7-00348DC17765}" type="slidenum">
              <a:rPr lang="en-US" smtClean="0"/>
              <a:t>‹#›</a:t>
            </a:fld>
            <a:endParaRPr lang="en-US"/>
          </a:p>
        </p:txBody>
      </p:sp>
    </p:spTree>
    <p:extLst>
      <p:ext uri="{BB962C8B-B14F-4D97-AF65-F5344CB8AC3E}">
        <p14:creationId xmlns:p14="http://schemas.microsoft.com/office/powerpoint/2010/main" val="779633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C22507-9074-4683-A449-FFC798B82FB5}" type="datetimeFigureOut">
              <a:rPr lang="en-US" smtClean="0"/>
              <a:t>10/15/2017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E04080-DE48-4F3D-AFA7-00348DC17765}" type="slidenum">
              <a:rPr lang="en-US" smtClean="0"/>
              <a:t>‹#›</a:t>
            </a:fld>
            <a:endParaRPr lang="en-US"/>
          </a:p>
        </p:txBody>
      </p:sp>
    </p:spTree>
    <p:extLst>
      <p:ext uri="{BB962C8B-B14F-4D97-AF65-F5344CB8AC3E}">
        <p14:creationId xmlns:p14="http://schemas.microsoft.com/office/powerpoint/2010/main" val="3744917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C22507-9074-4683-A449-FFC798B82FB5}" type="datetimeFigureOut">
              <a:rPr lang="en-US" smtClean="0"/>
              <a:t>10/15/2017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E04080-DE48-4F3D-AFA7-00348DC17765}" type="slidenum">
              <a:rPr lang="en-US" smtClean="0"/>
              <a:t>‹#›</a:t>
            </a:fld>
            <a:endParaRPr lang="en-US"/>
          </a:p>
        </p:txBody>
      </p:sp>
    </p:spTree>
    <p:extLst>
      <p:ext uri="{BB962C8B-B14F-4D97-AF65-F5344CB8AC3E}">
        <p14:creationId xmlns:p14="http://schemas.microsoft.com/office/powerpoint/2010/main" val="1043766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C22507-9074-4683-A449-FFC798B82FB5}" type="datetimeFigureOut">
              <a:rPr lang="en-US" smtClean="0"/>
              <a:t>10/15/2017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E04080-DE48-4F3D-AFA7-00348DC17765}" type="slidenum">
              <a:rPr lang="en-US" smtClean="0"/>
              <a:t>‹#›</a:t>
            </a:fld>
            <a:endParaRPr lang="en-US"/>
          </a:p>
        </p:txBody>
      </p:sp>
    </p:spTree>
    <p:extLst>
      <p:ext uri="{BB962C8B-B14F-4D97-AF65-F5344CB8AC3E}">
        <p14:creationId xmlns:p14="http://schemas.microsoft.com/office/powerpoint/2010/main" val="1131686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C22507-9074-4683-A449-FFC798B82FB5}" type="datetimeFigureOut">
              <a:rPr lang="en-US" smtClean="0"/>
              <a:t>10/15/2017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E04080-DE48-4F3D-AFA7-00348DC17765}" type="slidenum">
              <a:rPr lang="en-US" smtClean="0"/>
              <a:t>‹#›</a:t>
            </a:fld>
            <a:endParaRPr lang="en-US"/>
          </a:p>
        </p:txBody>
      </p:sp>
    </p:spTree>
    <p:extLst>
      <p:ext uri="{BB962C8B-B14F-4D97-AF65-F5344CB8AC3E}">
        <p14:creationId xmlns:p14="http://schemas.microsoft.com/office/powerpoint/2010/main" val="33208142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gi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Specialize Cells </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77350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432" y="121285"/>
            <a:ext cx="10515600" cy="988187"/>
          </a:xfrm>
        </p:spPr>
        <p:txBody>
          <a:bodyPr>
            <a:normAutofit fontScale="90000"/>
          </a:bodyPr>
          <a:lstStyle/>
          <a:p>
            <a:pPr algn="ctr"/>
            <a:r>
              <a:rPr lang="en-US" dirty="0" smtClean="0"/>
              <a:t>Organs at work – The heart pumps blood around the body. </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763" y="1446848"/>
            <a:ext cx="7589237" cy="4268946"/>
          </a:xfrm>
        </p:spPr>
      </p:pic>
    </p:spTree>
    <p:extLst>
      <p:ext uri="{BB962C8B-B14F-4D97-AF65-F5344CB8AC3E}">
        <p14:creationId xmlns:p14="http://schemas.microsoft.com/office/powerpoint/2010/main" val="16206765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lungs take air in and pushes it out of the body.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9609" y="1690688"/>
            <a:ext cx="6766856" cy="5075142"/>
          </a:xfrm>
        </p:spPr>
      </p:pic>
    </p:spTree>
    <p:extLst>
      <p:ext uri="{BB962C8B-B14F-4D97-AF65-F5344CB8AC3E}">
        <p14:creationId xmlns:p14="http://schemas.microsoft.com/office/powerpoint/2010/main" val="21513750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smtClean="0"/>
              <a:t>Organs make systems </a:t>
            </a:r>
            <a:endParaRPr lang="en-US" dirty="0"/>
          </a:p>
        </p:txBody>
      </p:sp>
      <p:sp>
        <p:nvSpPr>
          <p:cNvPr id="3" name="Content Placeholder 2"/>
          <p:cNvSpPr>
            <a:spLocks noGrp="1"/>
          </p:cNvSpPr>
          <p:nvPr>
            <p:ph sz="half" idx="1"/>
          </p:nvPr>
        </p:nvSpPr>
        <p:spPr>
          <a:xfrm>
            <a:off x="0" y="1167257"/>
            <a:ext cx="5181600" cy="4351338"/>
          </a:xfrm>
        </p:spPr>
        <p:txBody>
          <a:bodyPr>
            <a:normAutofit/>
          </a:bodyPr>
          <a:lstStyle/>
          <a:p>
            <a:r>
              <a:rPr lang="en-US" sz="3600" dirty="0" smtClean="0"/>
              <a:t>Organs come together to make body systems, e.g. bones are a part of the skeletal system. </a:t>
            </a:r>
          </a:p>
          <a:p>
            <a:r>
              <a:rPr lang="en-US" sz="3600" dirty="0" smtClean="0"/>
              <a:t>These body systems work together to ensure that the organism functions properly. </a:t>
            </a:r>
            <a:endParaRPr lang="en-US" sz="3600" dirty="0"/>
          </a:p>
        </p:txBody>
      </p:sp>
      <p:pic>
        <p:nvPicPr>
          <p:cNvPr id="5"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149527" y="166531"/>
            <a:ext cx="3483674" cy="3952494"/>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3531" y="2959993"/>
            <a:ext cx="2950464" cy="3682616"/>
          </a:xfrm>
          <a:prstGeom prst="rect">
            <a:avLst/>
          </a:prstGeom>
        </p:spPr>
      </p:pic>
    </p:spTree>
    <p:extLst>
      <p:ext uri="{BB962C8B-B14F-4D97-AF65-F5344CB8AC3E}">
        <p14:creationId xmlns:p14="http://schemas.microsoft.com/office/powerpoint/2010/main" val="39880808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smtClean="0"/>
              <a:t>Multicellular Organisms </a:t>
            </a:r>
            <a:endParaRPr lang="en-US" dirty="0"/>
          </a:p>
        </p:txBody>
      </p:sp>
      <p:sp>
        <p:nvSpPr>
          <p:cNvPr id="3" name="Content Placeholder 2"/>
          <p:cNvSpPr>
            <a:spLocks noGrp="1"/>
          </p:cNvSpPr>
          <p:nvPr>
            <p:ph sz="half" idx="1"/>
          </p:nvPr>
        </p:nvSpPr>
        <p:spPr>
          <a:xfrm>
            <a:off x="353568" y="1008761"/>
            <a:ext cx="5544312" cy="4351338"/>
          </a:xfrm>
        </p:spPr>
        <p:txBody>
          <a:bodyPr>
            <a:noAutofit/>
          </a:bodyPr>
          <a:lstStyle/>
          <a:p>
            <a:r>
              <a:rPr lang="en-US" sz="3600" dirty="0" smtClean="0"/>
              <a:t>Multicellular organisms are made up of more than one cell. </a:t>
            </a:r>
          </a:p>
          <a:p>
            <a:r>
              <a:rPr lang="en-US" sz="3600" dirty="0" smtClean="0"/>
              <a:t>The cells in multicellular organisms are designed to perform certain functions. </a:t>
            </a:r>
          </a:p>
          <a:p>
            <a:r>
              <a:rPr lang="en-US" sz="3600" dirty="0" smtClean="0"/>
              <a:t>Nerve Cells are thing and long, they send information from one part of the organism to another. </a:t>
            </a:r>
            <a:endParaRPr lang="en-US" sz="36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51448" y="3961824"/>
            <a:ext cx="5181600" cy="2502045"/>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7880" y="75380"/>
            <a:ext cx="6123432" cy="3735595"/>
          </a:xfrm>
          <a:prstGeom prst="rect">
            <a:avLst/>
          </a:prstGeom>
        </p:spPr>
      </p:pic>
    </p:spTree>
    <p:extLst>
      <p:ext uri="{BB962C8B-B14F-4D97-AF65-F5344CB8AC3E}">
        <p14:creationId xmlns:p14="http://schemas.microsoft.com/office/powerpoint/2010/main" val="3273711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Nerve transporting messages from the brain to the body organs.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2130" y="1690688"/>
            <a:ext cx="8944064" cy="5026564"/>
          </a:xfrm>
        </p:spPr>
      </p:pic>
    </p:spTree>
    <p:extLst>
      <p:ext uri="{BB962C8B-B14F-4D97-AF65-F5344CB8AC3E}">
        <p14:creationId xmlns:p14="http://schemas.microsoft.com/office/powerpoint/2010/main" val="10171758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 Blood cells </a:t>
            </a:r>
            <a:endParaRPr lang="en-US" dirty="0"/>
          </a:p>
        </p:txBody>
      </p:sp>
      <p:sp>
        <p:nvSpPr>
          <p:cNvPr id="3" name="Content Placeholder 2"/>
          <p:cNvSpPr>
            <a:spLocks noGrp="1"/>
          </p:cNvSpPr>
          <p:nvPr>
            <p:ph sz="half" idx="1"/>
          </p:nvPr>
        </p:nvSpPr>
        <p:spPr/>
        <p:txBody>
          <a:bodyPr>
            <a:normAutofit fontScale="92500" lnSpcReduction="10000"/>
          </a:bodyPr>
          <a:lstStyle/>
          <a:p>
            <a:r>
              <a:rPr lang="en-US" sz="4000" dirty="0" smtClean="0"/>
              <a:t>Red blood cells are flattened disc that carry oxygen through out the body. The red pigment hemoglobin stores the oxygen that the cells carry.  They are flat so that they float through the blood vessels. </a:t>
            </a:r>
            <a:endParaRPr lang="en-US" sz="40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230576" y="3681984"/>
            <a:ext cx="4604808" cy="3071654"/>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0576" y="147558"/>
            <a:ext cx="4162446" cy="3086260"/>
          </a:xfrm>
          <a:prstGeom prst="rect">
            <a:avLst/>
          </a:prstGeom>
        </p:spPr>
      </p:pic>
    </p:spTree>
    <p:extLst>
      <p:ext uri="{BB962C8B-B14F-4D97-AF65-F5344CB8AC3E}">
        <p14:creationId xmlns:p14="http://schemas.microsoft.com/office/powerpoint/2010/main" val="19534966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Blood cells floating through blood vessels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0976" y="1426464"/>
            <a:ext cx="10402824" cy="5193792"/>
          </a:xfrm>
        </p:spPr>
      </p:pic>
    </p:spTree>
    <p:extLst>
      <p:ext uri="{BB962C8B-B14F-4D97-AF65-F5344CB8AC3E}">
        <p14:creationId xmlns:p14="http://schemas.microsoft.com/office/powerpoint/2010/main" val="2245655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Sperm cells </a:t>
            </a:r>
            <a:endParaRPr lang="en-US" dirty="0"/>
          </a:p>
        </p:txBody>
      </p:sp>
      <p:sp>
        <p:nvSpPr>
          <p:cNvPr id="3" name="Content Placeholder 2"/>
          <p:cNvSpPr>
            <a:spLocks noGrp="1"/>
          </p:cNvSpPr>
          <p:nvPr>
            <p:ph sz="half" idx="1"/>
          </p:nvPr>
        </p:nvSpPr>
        <p:spPr>
          <a:xfrm>
            <a:off x="167640" y="1557401"/>
            <a:ext cx="5181600" cy="4351338"/>
          </a:xfrm>
        </p:spPr>
        <p:txBody>
          <a:bodyPr>
            <a:normAutofit/>
          </a:bodyPr>
          <a:lstStyle/>
          <a:p>
            <a:r>
              <a:rPr lang="en-US" sz="4400" dirty="0" smtClean="0"/>
              <a:t>Sperm cells travel to the ovary in search of an egg to fertilize. It has a strong tail that allow it to swim from the womb to the ovary. </a:t>
            </a:r>
            <a:endParaRPr lang="en-US" sz="44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17896" y="1557401"/>
            <a:ext cx="5240908" cy="4794314"/>
          </a:xfrm>
        </p:spPr>
      </p:pic>
    </p:spTree>
    <p:extLst>
      <p:ext uri="{BB962C8B-B14F-4D97-AF65-F5344CB8AC3E}">
        <p14:creationId xmlns:p14="http://schemas.microsoft.com/office/powerpoint/2010/main" val="32152018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170053"/>
            <a:ext cx="10515600" cy="866267"/>
          </a:xfrm>
        </p:spPr>
        <p:txBody>
          <a:bodyPr/>
          <a:lstStyle/>
          <a:p>
            <a:r>
              <a:rPr lang="en-US" dirty="0" smtClean="0"/>
              <a:t>Sperm Cells fertilizing an Egg cell </a:t>
            </a:r>
            <a:endParaRPr lang="en-US"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15079" y="1255776"/>
            <a:ext cx="8748777" cy="4921187"/>
          </a:xfrm>
        </p:spPr>
      </p:pic>
    </p:spTree>
    <p:extLst>
      <p:ext uri="{BB962C8B-B14F-4D97-AF65-F5344CB8AC3E}">
        <p14:creationId xmlns:p14="http://schemas.microsoft.com/office/powerpoint/2010/main" val="29017133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1"/>
            <a:ext cx="10515600" cy="1054100"/>
          </a:xfrm>
        </p:spPr>
        <p:txBody>
          <a:bodyPr/>
          <a:lstStyle/>
          <a:p>
            <a:pPr algn="ctr"/>
            <a:r>
              <a:rPr lang="en-US" dirty="0" smtClean="0"/>
              <a:t>Levels of Organization of Organisms </a:t>
            </a:r>
            <a:endParaRPr lang="en-US" dirty="0"/>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2634" t="6568" r="5585" b="8687"/>
          <a:stretch/>
        </p:blipFill>
        <p:spPr>
          <a:xfrm>
            <a:off x="457200" y="1257300"/>
            <a:ext cx="11061700" cy="5080000"/>
          </a:xfrm>
        </p:spPr>
      </p:pic>
    </p:spTree>
    <p:extLst>
      <p:ext uri="{BB962C8B-B14F-4D97-AF65-F5344CB8AC3E}">
        <p14:creationId xmlns:p14="http://schemas.microsoft.com/office/powerpoint/2010/main" val="1480922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smtClean="0"/>
              <a:t>Complex organisms </a:t>
            </a:r>
            <a:endParaRPr lang="en-US" dirty="0"/>
          </a:p>
        </p:txBody>
      </p:sp>
      <p:sp>
        <p:nvSpPr>
          <p:cNvPr id="3" name="Content Placeholder 2"/>
          <p:cNvSpPr>
            <a:spLocks noGrp="1"/>
          </p:cNvSpPr>
          <p:nvPr>
            <p:ph sz="half" idx="1"/>
          </p:nvPr>
        </p:nvSpPr>
        <p:spPr>
          <a:xfrm>
            <a:off x="192024" y="963168"/>
            <a:ext cx="5245608" cy="5742432"/>
          </a:xfrm>
        </p:spPr>
        <p:txBody>
          <a:bodyPr>
            <a:normAutofit/>
          </a:bodyPr>
          <a:lstStyle/>
          <a:p>
            <a:r>
              <a:rPr lang="en-US" sz="3200" dirty="0" smtClean="0"/>
              <a:t>Cell growth results in group of cells called tissues. These cells work together to perform a specific function, e.g. muscle cells form muscle tissues. </a:t>
            </a:r>
            <a:endParaRPr lang="en-US" sz="3200" dirty="0"/>
          </a:p>
          <a:p>
            <a:r>
              <a:rPr lang="en-US" sz="3200" dirty="0" smtClean="0"/>
              <a:t>Tissues organize to form organs that perform more complex roles within the organism, .</a:t>
            </a:r>
            <a:r>
              <a:rPr lang="en-US" sz="3200" dirty="0" err="1" smtClean="0"/>
              <a:t>e.g</a:t>
            </a:r>
            <a:r>
              <a:rPr lang="en-US" sz="3200" dirty="0" smtClean="0"/>
              <a:t> the stomach is made up of muscles tissues that help to digest food. </a:t>
            </a:r>
            <a:endParaRPr lang="en-US" sz="32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37960" y="154337"/>
            <a:ext cx="5181600" cy="2914650"/>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5549" y="3223324"/>
            <a:ext cx="4586185" cy="3430111"/>
          </a:xfrm>
          <a:prstGeom prst="rect">
            <a:avLst/>
          </a:prstGeom>
        </p:spPr>
      </p:pic>
    </p:spTree>
    <p:extLst>
      <p:ext uri="{BB962C8B-B14F-4D97-AF65-F5344CB8AC3E}">
        <p14:creationId xmlns:p14="http://schemas.microsoft.com/office/powerpoint/2010/main" val="260022311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586</TotalTime>
  <Words>268</Words>
  <Application>Microsoft Office PowerPoint</Application>
  <PresentationFormat>Widescreen</PresentationFormat>
  <Paragraphs>21</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Specialize Cells </vt:lpstr>
      <vt:lpstr>Multicellular Organisms </vt:lpstr>
      <vt:lpstr>Nerve transporting messages from the brain to the body organs. </vt:lpstr>
      <vt:lpstr>Red Blood cells </vt:lpstr>
      <vt:lpstr>Blood cells floating through blood vessels </vt:lpstr>
      <vt:lpstr>Sperm cells </vt:lpstr>
      <vt:lpstr>Sperm Cells fertilizing an Egg cell </vt:lpstr>
      <vt:lpstr>Levels of Organization of Organisms </vt:lpstr>
      <vt:lpstr>Complex organisms </vt:lpstr>
      <vt:lpstr>Organs at work – The heart pumps blood around the body. </vt:lpstr>
      <vt:lpstr>The lungs take air in and pushes it out of the body. </vt:lpstr>
      <vt:lpstr>Organs make systems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Specialize Cells</dc:title>
  <dc:creator>fireblaze</dc:creator>
  <cp:lastModifiedBy>fireblaze</cp:lastModifiedBy>
  <cp:revision>10</cp:revision>
  <dcterms:created xsi:type="dcterms:W3CDTF">2017-10-15T14:15:37Z</dcterms:created>
  <dcterms:modified xsi:type="dcterms:W3CDTF">2017-10-16T00:01:47Z</dcterms:modified>
</cp:coreProperties>
</file>