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3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4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3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3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1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0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10781-B77F-469C-B23F-79289F80760E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62D9-B0FF-423D-9994-A5C0249C4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6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#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Cells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896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9" y="365125"/>
            <a:ext cx="11950262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</a:t>
            </a:r>
            <a:r>
              <a:rPr lang="en-US" dirty="0" smtClean="0"/>
              <a:t>   Before cells can divide in mitosis what must the DNA do first?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59" y="1825625"/>
            <a:ext cx="1208164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6600" dirty="0" smtClean="0"/>
              <a:t>a. replicate/ copy itself         </a:t>
            </a:r>
          </a:p>
          <a:p>
            <a:r>
              <a:rPr lang="en-US" sz="6600" dirty="0" smtClean="0"/>
              <a:t>b. disappear  </a:t>
            </a:r>
          </a:p>
          <a:p>
            <a:r>
              <a:rPr lang="en-US" sz="6600" dirty="0" smtClean="0"/>
              <a:t>c. become loose </a:t>
            </a:r>
            <a:endParaRPr lang="en-US" sz="6600" b="0" dirty="0" smtClean="0">
              <a:effectLst/>
            </a:endParaRPr>
          </a:p>
          <a:p>
            <a:r>
              <a:rPr lang="en-US" sz="6600" dirty="0" smtClean="0"/>
              <a:t>d. DNA doesn’t need to do anything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10.   </a:t>
            </a:r>
            <a:r>
              <a:rPr lang="en-US" dirty="0" smtClean="0"/>
              <a:t>Which event occurs during interphase?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a. The cell grows.   </a:t>
            </a:r>
          </a:p>
          <a:p>
            <a:r>
              <a:rPr lang="en-US" sz="5400" dirty="0" smtClean="0"/>
              <a:t>b. The centrioles appear. </a:t>
            </a:r>
          </a:p>
          <a:p>
            <a:r>
              <a:rPr lang="en-US" sz="5400" dirty="0" smtClean="0"/>
              <a:t>c. Spindle fibers begin to form. 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d. Centromeres divide.</a:t>
            </a:r>
            <a:endParaRPr lang="en-US" sz="5400" b="0" dirty="0" smtClean="0">
              <a:effectLst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79" y="500062"/>
            <a:ext cx="121920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1.</a:t>
            </a:r>
            <a:r>
              <a:rPr lang="en-US" dirty="0" smtClean="0"/>
              <a:t>  Which organelles help provide cells with energy?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a</a:t>
            </a:r>
            <a:r>
              <a:rPr lang="en-US" sz="4800" dirty="0"/>
              <a:t>. mitochondrion and chloroplast </a:t>
            </a:r>
            <a:endParaRPr lang="en-US" sz="4800" dirty="0" smtClean="0"/>
          </a:p>
          <a:p>
            <a:r>
              <a:rPr lang="en-US" sz="4800" dirty="0" smtClean="0"/>
              <a:t>b</a:t>
            </a:r>
            <a:r>
              <a:rPr lang="en-US" sz="4800" dirty="0"/>
              <a:t>. rough endoplasmic </a:t>
            </a:r>
            <a:r>
              <a:rPr lang="en-US" sz="4800" dirty="0" smtClean="0"/>
              <a:t>reticulum</a:t>
            </a:r>
          </a:p>
          <a:p>
            <a:r>
              <a:rPr lang="en-US" sz="4800" dirty="0" smtClean="0"/>
              <a:t>c. smooth endoplasmic reticulum </a:t>
            </a:r>
            <a:endParaRPr lang="en-US" sz="4800" b="0" dirty="0" smtClean="0">
              <a:effectLst/>
            </a:endParaRPr>
          </a:p>
          <a:p>
            <a:r>
              <a:rPr lang="en-US" sz="4800" dirty="0" smtClean="0"/>
              <a:t>d</a:t>
            </a:r>
            <a:r>
              <a:rPr lang="en-US" sz="4800" dirty="0"/>
              <a:t>. </a:t>
            </a:r>
            <a:r>
              <a:rPr lang="en-US" sz="4800" dirty="0" err="1"/>
              <a:t>golgi</a:t>
            </a:r>
            <a:r>
              <a:rPr lang="en-US" sz="4800" dirty="0"/>
              <a:t> apparatus and </a:t>
            </a:r>
            <a:r>
              <a:rPr lang="en-US" sz="4800" dirty="0" smtClean="0"/>
              <a:t>ribosomes</a:t>
            </a:r>
            <a:endParaRPr lang="en-US" sz="48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</a:t>
            </a:r>
            <a:r>
              <a:rPr lang="en-US" dirty="0" smtClean="0"/>
              <a:t>.  Which organelle would you expect to find in plant cells but not animal cells?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a. mitochondrion        </a:t>
            </a:r>
          </a:p>
          <a:p>
            <a:r>
              <a:rPr lang="en-US" sz="5400" dirty="0" smtClean="0"/>
              <a:t>b. ribosomes   </a:t>
            </a:r>
          </a:p>
          <a:p>
            <a:r>
              <a:rPr lang="en-US" sz="5400" dirty="0" smtClean="0"/>
              <a:t> c. chloroplast 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d. smooth endoplasmic reticulum</a:t>
            </a:r>
            <a:endParaRPr lang="en-US" sz="54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 </a:t>
            </a:r>
            <a:r>
              <a:rPr lang="en-US" dirty="0" smtClean="0"/>
              <a:t> Which of the following is a function of the nucleus?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950262" cy="48747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8600" dirty="0" smtClean="0"/>
          </a:p>
          <a:p>
            <a:pPr marL="0" indent="0">
              <a:buNone/>
            </a:pPr>
            <a:r>
              <a:rPr lang="en-US" sz="8600" dirty="0" smtClean="0"/>
              <a:t>a. stores DNA   				                                                                 </a:t>
            </a:r>
            <a:endParaRPr lang="en-US" sz="8600" b="0" dirty="0" smtClean="0">
              <a:effectLst/>
            </a:endParaRPr>
          </a:p>
          <a:p>
            <a:pPr marL="0" indent="0">
              <a:buNone/>
            </a:pPr>
            <a:r>
              <a:rPr lang="en-US" sz="8600" dirty="0" smtClean="0"/>
              <a:t>b. controls most of the cell’s processes </a:t>
            </a:r>
            <a:endParaRPr lang="en-US" sz="8600" b="0" dirty="0" smtClean="0">
              <a:effectLst/>
            </a:endParaRPr>
          </a:p>
          <a:p>
            <a:pPr marL="0" indent="0">
              <a:buNone/>
            </a:pPr>
            <a:r>
              <a:rPr lang="en-US" sz="8600" dirty="0" smtClean="0"/>
              <a:t>c. contains information needed to make proteins </a:t>
            </a:r>
            <a:endParaRPr lang="en-US" sz="8600" b="0" dirty="0" smtClean="0">
              <a:effectLst/>
            </a:endParaRPr>
          </a:p>
          <a:p>
            <a:pPr marL="0" indent="0">
              <a:buNone/>
            </a:pPr>
            <a:r>
              <a:rPr lang="en-US" sz="8600" dirty="0" smtClean="0"/>
              <a:t>d. all of these choices</a:t>
            </a:r>
            <a:endParaRPr lang="en-US" sz="86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</a:t>
            </a:r>
            <a:r>
              <a:rPr lang="en-US" dirty="0" smtClean="0"/>
              <a:t> Which means of particle transport requires input of energy from the cell?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a. diffusion </a:t>
            </a:r>
          </a:p>
          <a:p>
            <a:r>
              <a:rPr lang="en-US" sz="5400" dirty="0" smtClean="0"/>
              <a:t>b. osmosis </a:t>
            </a:r>
          </a:p>
          <a:p>
            <a:r>
              <a:rPr lang="en-US" sz="5400" dirty="0" smtClean="0"/>
              <a:t>c. facilitated diffusion 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d. active transport</a:t>
            </a:r>
            <a:endParaRPr lang="en-US" sz="54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97" y="1513489"/>
            <a:ext cx="11839903" cy="61863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dirty="0" smtClean="0"/>
              <a:t> A red blood cell is placed in distilled water.  What will happen to the cell?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5545"/>
            <a:ext cx="10515600" cy="3591418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a. The size of the cell will not change. </a:t>
            </a:r>
            <a:endParaRPr lang="en-US" sz="4400" b="0" dirty="0" smtClean="0">
              <a:effectLst/>
            </a:endParaRPr>
          </a:p>
          <a:p>
            <a:r>
              <a:rPr lang="en-US" sz="4400" dirty="0" smtClean="0"/>
              <a:t>b. The cell will lose water and get bigger.</a:t>
            </a:r>
            <a:endParaRPr lang="en-US" sz="4400" b="0" dirty="0" smtClean="0">
              <a:effectLst/>
            </a:endParaRPr>
          </a:p>
          <a:p>
            <a:r>
              <a:rPr lang="en-US" sz="4400" dirty="0" smtClean="0"/>
              <a:t>c. The cell will take in water and get bigger.</a:t>
            </a:r>
            <a:endParaRPr lang="en-US" sz="4400" b="0" dirty="0" smtClean="0">
              <a:effectLst/>
            </a:endParaRPr>
          </a:p>
          <a:p>
            <a:r>
              <a:rPr lang="en-US" sz="4400" dirty="0" smtClean="0"/>
              <a:t>d. The cell will lose water and get smaller.</a:t>
            </a:r>
            <a:endParaRPr lang="en-US" sz="44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1" y="365125"/>
            <a:ext cx="1172954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1" dirty="0" smtClean="0"/>
              <a:t>6</a:t>
            </a:r>
            <a:r>
              <a:rPr lang="en-US" dirty="0" smtClean="0"/>
              <a:t>.    The two main types of fermentation are ____________ and ______________.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a. alcoholic and lactic acid </a:t>
            </a:r>
          </a:p>
          <a:p>
            <a:r>
              <a:rPr lang="en-US" sz="5400" dirty="0" smtClean="0"/>
              <a:t>b. lactic acid and anaerobic </a:t>
            </a:r>
          </a:p>
          <a:p>
            <a:r>
              <a:rPr lang="en-US" sz="5400" dirty="0" smtClean="0"/>
              <a:t>c. alcoholic and aerobic 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d. aerobic and anaerobic</a:t>
            </a:r>
            <a:endParaRPr lang="en-US" sz="54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5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7.</a:t>
            </a:r>
            <a:r>
              <a:rPr lang="en-US" dirty="0" smtClean="0"/>
              <a:t>    Which of these is a product of cellular respiration?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825624"/>
            <a:ext cx="10928131" cy="4890485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a. oxygen                       </a:t>
            </a:r>
          </a:p>
          <a:p>
            <a:r>
              <a:rPr lang="en-US" sz="5400" dirty="0" smtClean="0"/>
              <a:t>b. carbon dioxide   </a:t>
            </a:r>
          </a:p>
          <a:p>
            <a:r>
              <a:rPr lang="en-US" sz="5400" dirty="0" smtClean="0"/>
              <a:t>c. glucose </a:t>
            </a:r>
            <a:endParaRPr lang="en-US" sz="5400" b="0" dirty="0" smtClean="0">
              <a:effectLst/>
            </a:endParaRPr>
          </a:p>
          <a:p>
            <a:r>
              <a:rPr lang="en-US" sz="5400" dirty="0" smtClean="0"/>
              <a:t>d. sunlight</a:t>
            </a:r>
            <a:endParaRPr lang="en-US" sz="5400" b="0" dirty="0" smtClean="0">
              <a:effectLst/>
            </a:endParaRP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365125"/>
            <a:ext cx="11698014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</a:t>
            </a:r>
            <a:r>
              <a:rPr lang="en-US" dirty="0" smtClean="0"/>
              <a:t>  Photosynthesis takes place in the chloroplast and respiration takes place in the _________.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a. chloroplast        </a:t>
            </a:r>
          </a:p>
          <a:p>
            <a:r>
              <a:rPr lang="en-US" sz="6000" dirty="0" smtClean="0"/>
              <a:t>b. mitochondria         </a:t>
            </a:r>
          </a:p>
          <a:p>
            <a:r>
              <a:rPr lang="en-US" sz="6000" dirty="0" smtClean="0"/>
              <a:t> c. nucleus </a:t>
            </a:r>
            <a:endParaRPr lang="en-US" sz="6000" b="0" dirty="0" smtClean="0">
              <a:effectLst/>
            </a:endParaRPr>
          </a:p>
          <a:p>
            <a:r>
              <a:rPr lang="en-US" sz="6000" dirty="0" smtClean="0"/>
              <a:t>d. </a:t>
            </a:r>
            <a:r>
              <a:rPr lang="en-US" sz="6000" dirty="0" err="1" smtClean="0"/>
              <a:t>golgi</a:t>
            </a:r>
            <a:r>
              <a:rPr lang="en-US" sz="6000" dirty="0" smtClean="0"/>
              <a:t> bodies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3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162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Quiz # 2</vt:lpstr>
      <vt:lpstr>1.  Which organelles help provide cells with energy? </vt:lpstr>
      <vt:lpstr>2.  Which organelle would you expect to find in plant cells but not animal cells? </vt:lpstr>
      <vt:lpstr>3.  Which of the following is a function of the nucleus? </vt:lpstr>
      <vt:lpstr>4. Which means of particle transport requires input of energy from the cell? </vt:lpstr>
      <vt:lpstr>5.  A red blood cell is placed in distilled water.  What will happen to the cell? </vt:lpstr>
      <vt:lpstr> 6.    The two main types of fermentation are ____________ and ______________. </vt:lpstr>
      <vt:lpstr>7.    Which of these is a product of cellular respiration? </vt:lpstr>
      <vt:lpstr>8.  Photosynthesis takes place in the chloroplast and respiration takes place in the _________. </vt:lpstr>
      <vt:lpstr>9.   Before cells can divide in mitosis what must the DNA do first? </vt:lpstr>
      <vt:lpstr>10.   Which event occurs during interphase? 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 test</dc:title>
  <dc:creator>John Thomas</dc:creator>
  <cp:lastModifiedBy>John Thomas</cp:lastModifiedBy>
  <cp:revision>3</cp:revision>
  <dcterms:created xsi:type="dcterms:W3CDTF">2017-12-11T13:27:38Z</dcterms:created>
  <dcterms:modified xsi:type="dcterms:W3CDTF">2017-12-12T19:48:11Z</dcterms:modified>
</cp:coreProperties>
</file>