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clipArt" idx="2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/>
            </a:lvl1pPr>
            <a:lvl2pPr marL="0" marR="0" lvl="1" indent="0" algn="r" rtl="0">
              <a:spcBef>
                <a:spcPts val="0"/>
              </a:spcBef>
              <a:buNone/>
              <a:defRPr/>
            </a:lvl2pPr>
            <a:lvl3pPr marL="0" marR="0" lvl="2" indent="0" algn="r" rtl="0">
              <a:spcBef>
                <a:spcPts val="0"/>
              </a:spcBef>
              <a:buNone/>
              <a:defRPr/>
            </a:lvl3pPr>
            <a:lvl4pPr marL="0" marR="0" lvl="3" indent="0" algn="r" rtl="0">
              <a:spcBef>
                <a:spcPts val="0"/>
              </a:spcBef>
              <a:buNone/>
              <a:defRPr/>
            </a:lvl4pPr>
            <a:lvl5pPr marL="0" marR="0" lvl="4" indent="0" algn="r" rtl="0">
              <a:spcBef>
                <a:spcPts val="0"/>
              </a:spcBef>
              <a:buNone/>
              <a:defRPr/>
            </a:lvl5pPr>
            <a:lvl6pPr marL="0" marR="0" lvl="5" indent="0" algn="r" rtl="0">
              <a:spcBef>
                <a:spcPts val="0"/>
              </a:spcBef>
              <a:buNone/>
              <a:defRPr/>
            </a:lvl6pPr>
            <a:lvl7pPr marL="0" marR="0" lvl="6" indent="0" algn="r" rtl="0">
              <a:spcBef>
                <a:spcPts val="0"/>
              </a:spcBef>
              <a:buNone/>
              <a:defRPr/>
            </a:lvl7pPr>
            <a:lvl8pPr marL="0" marR="0" lvl="7" indent="0" algn="r" rtl="0">
              <a:spcBef>
                <a:spcPts val="0"/>
              </a:spcBef>
              <a:buNone/>
              <a:defRPr/>
            </a:lvl8pPr>
            <a:lvl9pPr marL="0" marR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Prokaryotic Cells</a:t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57337"/>
            <a:ext cx="4543425" cy="490696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Believed to be the first cells to evolve.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a membrane bound nucleus and organelles.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material is naked in the cytoplasm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Ribosomes are only organelle.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Ribosome</a:t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00200"/>
            <a:ext cx="77724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533400" y="6019800"/>
            <a:ext cx="8001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Http://cellbio.utmb.edu/cellbio/ribosome.htm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</a:t>
            </a:r>
            <a:b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Rough Endoplasmic Reticulum</a:t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643437" y="1773237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of continuous sacs, studded with ribosomes.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Manufactures, pro-cesses, and transports proteins for export from cell.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Moves Proteins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Continuous with nuclear envelope.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</a:t>
            </a:r>
            <a:b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Endoplasmic Reticulum</a:t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916112"/>
            <a:ext cx="7772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Lysosome</a:t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4495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membrane bound structure.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digestive enzymes that break down cellular waste and debris and nutrients for use by the cell.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Breakdown Proteins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Lysosome 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676400"/>
            <a:ext cx="7772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685800" y="5943600"/>
            <a:ext cx="7696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Http://anatomy.med.unsw.edu.au/teach/phph1004/1998/WWWlect3/sld005.htm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Golgi Apparatus</a:t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Modifies proteins and lipids made by the ER and prepares them for export from the cell.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Exports and Modifies Proteins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Golgi Apparatus</a:t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676400"/>
            <a:ext cx="7772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609600" y="5791200"/>
            <a:ext cx="7772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Http://cellbio.utmb.edu/cellbio/golgi.htm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Mitochondrion</a:t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Membrane bound organelles that are the site of cellular respiration (ATP production)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House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Energy</a:t>
            </a:r>
            <a:endParaRPr/>
          </a:p>
          <a:p>
            <a:pPr marL="342900" marR="0" lvl="0" indent="-1143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Mitochondrion</a:t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600200"/>
            <a:ext cx="7772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457200" y="5867400"/>
            <a:ext cx="8077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Http://anatomy.med.unsw.edu.au/teach/phph1004/1998/WWWlect3/sld005.htm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Nucleus</a:t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 membrane-bound control center of cell.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Separates the genetic material (DNA) from the rest of the cell.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Center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Prokaryotic Cells Cell Wall</a:t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57337"/>
            <a:ext cx="4535487" cy="48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4281487" cy="444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Rigid peptidoglycan - polysaccharide coat that gives the cell shape and surround the cytoplasmic mem-brane.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Offers protection from environment.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Http://micro.magnet.fsu.edu/cells/bacteriacell.html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724400" y="1981200"/>
            <a:ext cx="3962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Nucleus</a:t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387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5029200" y="4648200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Http://cellbio.utmb.edu/cellbio/nucleus.htm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</a:t>
            </a:r>
            <a:b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Parts of the nucleus: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Chromatin - genetic material of cell in its non-dividing state.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Nucleolus - dark-staining structure in the nucleus that plays a role in </a:t>
            </a: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making ribosomes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 envelope - double membrane structure that separates nucleus from cytoplasm.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Cell Membrane</a:t>
            </a:r>
            <a:endParaRPr/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68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Phospholipid bi-layer that separates the cell from its environment.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Selectively permeable to allow substances to pass into and out of the cell.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Regulates Entrance and Exit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Cilia and Flagella</a:t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appendages from the cell membrane that aid in locomotion of the cell.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Cilia also help to move substance past the membrane.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Http://micro.magnet.fsu.edu/cells/animals/ciliaandflagella.html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Cell Wall (Plants)</a:t>
            </a:r>
            <a:endParaRPr/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43164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Protects and gives rigidity to plant cells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Structure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Chloroplast</a:t>
            </a:r>
            <a:endParaRPr/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Membrane bound structure.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chlorophyll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990600" y="2133600"/>
            <a:ext cx="3733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Chloroplast</a:t>
            </a:r>
            <a:endParaRPr/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143000"/>
            <a:ext cx="28956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Vacuole</a:t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44675"/>
            <a:ext cx="4476750" cy="483393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Plants have large central vacuoles that store water and nutrients needed by the cell.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support the shape of the cell.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Storage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Animal Vacuole</a:t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00200"/>
            <a:ext cx="5791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685800" y="6019800"/>
            <a:ext cx="7696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Www.puc.edu/Faculty/Bryan_Ness/vacuole_TEM.htm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Plant Cell Vacuole</a:t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524000"/>
            <a:ext cx="5638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533400" y="5791200"/>
            <a:ext cx="7848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Www.bio.mtu.edu/campbell/plant.htm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Prokaryotic Cells Plasma Membrane</a:t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00212"/>
            <a:ext cx="4535487" cy="48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Layer of phospho-lipids and proteins that separates cytoplasm from external environment.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Regulates flow of material in and out of cell.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611187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Animal Cell vs. Plant Cell</a:t>
            </a:r>
            <a:endParaRPr/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" y="1268412"/>
            <a:ext cx="4470400" cy="5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562" y="1268412"/>
            <a:ext cx="46101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000" y="0"/>
            <a:ext cx="635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70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Prokaryotic vs. Eukaryotic</a:t>
            </a:r>
            <a:endParaRPr/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1844675"/>
            <a:ext cx="1868487" cy="2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Prokaryotic Cells Cytoplasm</a:t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73237"/>
            <a:ext cx="4470400" cy="482758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known as proto-plasm is location of growth, metabolism, and replication.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gel-like matrix of water, enzymes, nutrients, wastes, and gases and contains cell structures.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Http://micro.magnet.fsu.edu/cells/bacteriacell.html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Prokaryotic Cells Ribosomes</a:t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44675"/>
            <a:ext cx="4470400" cy="482758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99573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Translate the genetic code into proteins.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Free-standing and distributed throughout the cytoplasm.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Prokaryotic Cells Nucleoid</a:t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44675"/>
            <a:ext cx="4470400" cy="482758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40671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 of the cytoplasm where chromosomal DNA is located.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 a  singular, circular chromosome.  Smaller circles of DNA called plasmids are also located in cytoplasm.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Http://micro.magnet.fsu.edu/cells/bacteriacell.html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Prokaryotic Cells Mesosome</a:t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50" y="1981200"/>
            <a:ext cx="4184650" cy="451961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Infolding of cell membrane.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role in cell division.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Increases surface area.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Photosynthetic pigments or respira-tory chains here.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Http://www.med.sc.edu:85/fox/protobact.jpg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84212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</a:t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84312"/>
            <a:ext cx="5292725" cy="511651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334000" y="1989137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“True nucleus”; contained in a membrane bound structure.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Membrane bound organelles.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Thought to have evolved from prokaryotic cells.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Eukaryotic Cells Ribosomes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Translate the genetic code into proteins.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Builds Proteins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attached to the Rough endoplasmic reticulum or free in the cytoplasm.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60% RNA and 40% protein.</a:t>
            </a: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On-screen Show (4:3)</PresentationFormat>
  <Paragraphs>100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Times New Roman</vt:lpstr>
      <vt:lpstr>Default Design</vt:lpstr>
      <vt:lpstr>Prokaryotic Cells</vt:lpstr>
      <vt:lpstr>Prokaryotic Cells Cell Wall</vt:lpstr>
      <vt:lpstr>Prokaryotic Cells Plasma Membrane</vt:lpstr>
      <vt:lpstr>Prokaryotic Cells Cytoplasm</vt:lpstr>
      <vt:lpstr>Prokaryotic Cells Ribosomes</vt:lpstr>
      <vt:lpstr>Prokaryotic Cells Nucleoid</vt:lpstr>
      <vt:lpstr>Prokaryotic Cells Mesosome</vt:lpstr>
      <vt:lpstr>Eukaryotic Cells</vt:lpstr>
      <vt:lpstr>Eukaryotic Cells Ribosomes</vt:lpstr>
      <vt:lpstr>Eukaryotic Cells Ribosome</vt:lpstr>
      <vt:lpstr>Eukaryotic Cells  Rough Endoplasmic Reticulum</vt:lpstr>
      <vt:lpstr>Eukaryotic Cells  Endoplasmic Reticulum</vt:lpstr>
      <vt:lpstr>Eukaryotic Cells Lysosome</vt:lpstr>
      <vt:lpstr>Eukaryotic Cells Lysosome </vt:lpstr>
      <vt:lpstr>Eukaryotic Cells Golgi Apparatus</vt:lpstr>
      <vt:lpstr>Eukaryotic Cells Golgi Apparatus</vt:lpstr>
      <vt:lpstr>Eukaryotic Cells Mitochondrion</vt:lpstr>
      <vt:lpstr>Eukaryotic Cells Mitochondrion</vt:lpstr>
      <vt:lpstr>Eukaryotic Cells Nucleus</vt:lpstr>
      <vt:lpstr>Eukaryotic Cells Nucleus</vt:lpstr>
      <vt:lpstr>Eukaryotic Cells  Parts of the nucleus:</vt:lpstr>
      <vt:lpstr>Eukaryotic Cells Cell Membrane</vt:lpstr>
      <vt:lpstr>Eukaryotic Cells Cilia and Flagella</vt:lpstr>
      <vt:lpstr>Eukaryotic Cells Cell Wall (Plants)</vt:lpstr>
      <vt:lpstr>Eukaryotic Cells Chloroplast</vt:lpstr>
      <vt:lpstr>Eukaryotic Cells Chloroplast</vt:lpstr>
      <vt:lpstr>Eukaryotic Cells Vacuole</vt:lpstr>
      <vt:lpstr>Eukaryotic Cells Animal Vacuole</vt:lpstr>
      <vt:lpstr>Eukaryotic Cells Plant Cell Vacuole</vt:lpstr>
      <vt:lpstr>Eukaryotic Cells  Animal Cell vs. Plant Cell</vt:lpstr>
      <vt:lpstr>Prokaryotic vs. Eukaryotic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Prokaryotic Cells</dc:title>
  <dc:creator>John Thomas</dc:creator>
  <cp:lastModifiedBy>John Thomas</cp:lastModifiedBy>
  <cp:revision>1</cp:revision>
  <dcterms:modified xsi:type="dcterms:W3CDTF">2018-02-28T13:10:41Z</dcterms:modified>
</cp:coreProperties>
</file>