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58" r:id="rId5"/>
    <p:sldId id="259" r:id="rId6"/>
    <p:sldId id="283" r:id="rId7"/>
    <p:sldId id="260" r:id="rId8"/>
    <p:sldId id="281" r:id="rId9"/>
    <p:sldId id="261" r:id="rId10"/>
    <p:sldId id="264" r:id="rId11"/>
    <p:sldId id="265" r:id="rId12"/>
    <p:sldId id="282" r:id="rId13"/>
    <p:sldId id="266" r:id="rId14"/>
    <p:sldId id="268" r:id="rId15"/>
    <p:sldId id="269" r:id="rId16"/>
    <p:sldId id="270" r:id="rId17"/>
    <p:sldId id="284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75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9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5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6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7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9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9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6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3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7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4B3B5-FA24-4741-ACD2-653A47D352EE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27869-0348-45B2-8791-70AD49A7D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7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Parts of a Cell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Golgi 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" y="1825625"/>
            <a:ext cx="3901440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Saclike membranes used for storing/ packaging of chemicals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Found in plants and animals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10" y="1688465"/>
            <a:ext cx="7565390" cy="3782695"/>
          </a:xfrm>
        </p:spPr>
      </p:pic>
    </p:spTree>
    <p:extLst>
      <p:ext uri="{BB962C8B-B14F-4D97-AF65-F5344CB8AC3E}">
        <p14:creationId xmlns:p14="http://schemas.microsoft.com/office/powerpoint/2010/main" val="20267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Lysosomes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26247"/>
            <a:ext cx="5181600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Contain digestive enzymes to digest unwanted particles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25000"/>
              <a:buNone/>
            </a:pPr>
            <a:endParaRPr lang="en-US" sz="36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25000"/>
              <a:buNone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Made by the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Golgi Apparatus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25000"/>
              <a:buNone/>
            </a:pPr>
            <a:endParaRPr lang="en-US" sz="36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25000"/>
              <a:buNone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Not found in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plant cells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143001"/>
            <a:ext cx="6150820" cy="4876800"/>
          </a:xfrm>
        </p:spPr>
      </p:pic>
    </p:spTree>
    <p:extLst>
      <p:ext uri="{BB962C8B-B14F-4D97-AF65-F5344CB8AC3E}">
        <p14:creationId xmlns:p14="http://schemas.microsoft.com/office/powerpoint/2010/main" val="24602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027906"/>
            <a:ext cx="5257800" cy="531712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1446"/>
            <a:ext cx="5654040" cy="4535513"/>
          </a:xfrm>
        </p:spPr>
      </p:pic>
    </p:spTree>
    <p:extLst>
      <p:ext uri="{BB962C8B-B14F-4D97-AF65-F5344CB8AC3E}">
        <p14:creationId xmlns:p14="http://schemas.microsoft.com/office/powerpoint/2010/main" val="29778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Vacuole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72" y="1690688"/>
            <a:ext cx="4888992" cy="5099303"/>
          </a:xfrm>
        </p:spPr>
        <p:txBody>
          <a:bodyPr>
            <a:normAutofit lnSpcReduction="10000"/>
          </a:bodyPr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Store food, water, or waste materials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Found in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plants and animals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In plants, its called the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central vacuole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because it’s in the middle. It is usually large and contains water.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09" y="746760"/>
            <a:ext cx="6343819" cy="5390992"/>
          </a:xfrm>
        </p:spPr>
      </p:pic>
    </p:spTree>
    <p:extLst>
      <p:ext uri="{BB962C8B-B14F-4D97-AF65-F5344CB8AC3E}">
        <p14:creationId xmlns:p14="http://schemas.microsoft.com/office/powerpoint/2010/main" val="41200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06680" y="1825625"/>
            <a:ext cx="5178552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Only found in plant cells 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Adds protection and support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It is found around the cell membrane.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0" y="1417321"/>
            <a:ext cx="6261090" cy="4169886"/>
          </a:xfrm>
        </p:spPr>
      </p:pic>
    </p:spTree>
    <p:extLst>
      <p:ext uri="{BB962C8B-B14F-4D97-AF65-F5344CB8AC3E}">
        <p14:creationId xmlns:p14="http://schemas.microsoft.com/office/powerpoint/2010/main" val="10734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Cytoskeleton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554480"/>
            <a:ext cx="4730496" cy="4622483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Provides support for the cell</a:t>
            </a:r>
          </a:p>
          <a:p>
            <a:r>
              <a:rPr lang="en-US" sz="3600" dirty="0" smtClean="0"/>
              <a:t> Help move organelles through the cell</a:t>
            </a:r>
          </a:p>
          <a:p>
            <a:r>
              <a:rPr lang="en-US" sz="3600" dirty="0" smtClean="0"/>
              <a:t> Help in cell division</a:t>
            </a:r>
          </a:p>
          <a:p>
            <a:r>
              <a:rPr lang="en-US" sz="3600" dirty="0" smtClean="0"/>
              <a:t>Two parts of the cytoskeleton that help in movement are the </a:t>
            </a:r>
            <a:r>
              <a:rPr lang="en-US" sz="3600" b="1" dirty="0" smtClean="0"/>
              <a:t>flagella</a:t>
            </a:r>
            <a:r>
              <a:rPr lang="en-US" sz="3600" dirty="0" smtClean="0"/>
              <a:t>  and </a:t>
            </a:r>
            <a:r>
              <a:rPr lang="en-US" sz="3600" b="1" dirty="0" err="1" smtClean="0"/>
              <a:t>cillia</a:t>
            </a:r>
            <a:endParaRPr lang="en-US" sz="36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96" y="701040"/>
            <a:ext cx="6504840" cy="5303520"/>
          </a:xfrm>
        </p:spPr>
      </p:pic>
    </p:spTree>
    <p:extLst>
      <p:ext uri="{BB962C8B-B14F-4D97-AF65-F5344CB8AC3E}">
        <p14:creationId xmlns:p14="http://schemas.microsoft.com/office/powerpoint/2010/main" val="1498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Membrane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825625"/>
            <a:ext cx="4178808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Outer boundary of cell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Protects the cell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Controls what enters and leaves the cell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37" y="1402080"/>
            <a:ext cx="7030503" cy="4774883"/>
          </a:xfrm>
        </p:spPr>
      </p:pic>
    </p:spTree>
    <p:extLst>
      <p:ext uri="{BB962C8B-B14F-4D97-AF65-F5344CB8AC3E}">
        <p14:creationId xmlns:p14="http://schemas.microsoft.com/office/powerpoint/2010/main" val="56472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762000"/>
            <a:ext cx="11170920" cy="5638799"/>
          </a:xfrm>
        </p:spPr>
      </p:pic>
    </p:spTree>
    <p:extLst>
      <p:ext uri="{BB962C8B-B14F-4D97-AF65-F5344CB8AC3E}">
        <p14:creationId xmlns:p14="http://schemas.microsoft.com/office/powerpoint/2010/main" val="36440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Nucleus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" y="1868170"/>
            <a:ext cx="4364736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Controls most activities in the cell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Contains all genetic information in the form of DNA.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25563"/>
            <a:ext cx="5961698" cy="4587557"/>
          </a:xfrm>
        </p:spPr>
      </p:pic>
    </p:spTree>
    <p:extLst>
      <p:ext uri="{BB962C8B-B14F-4D97-AF65-F5344CB8AC3E}">
        <p14:creationId xmlns:p14="http://schemas.microsoft.com/office/powerpoint/2010/main" val="1685128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Cytoplasm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4145280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Clear fluid within cell that contains all organelles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Moves materials throughout the cell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0" y="1693388"/>
            <a:ext cx="6720840" cy="3780472"/>
          </a:xfrm>
        </p:spPr>
      </p:pic>
    </p:spTree>
    <p:extLst>
      <p:ext uri="{BB962C8B-B14F-4D97-AF65-F5344CB8AC3E}">
        <p14:creationId xmlns:p14="http://schemas.microsoft.com/office/powerpoint/2010/main" val="15018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7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Animal cell				         Plant cell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7" y="1027906"/>
            <a:ext cx="10343213" cy="5818057"/>
          </a:xfrm>
        </p:spPr>
      </p:pic>
    </p:spTree>
    <p:extLst>
      <p:ext uri="{BB962C8B-B14F-4D97-AF65-F5344CB8AC3E}">
        <p14:creationId xmlns:p14="http://schemas.microsoft.com/office/powerpoint/2010/main" val="253690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04232" cy="4351338"/>
          </a:xfrm>
        </p:spPr>
        <p:txBody>
          <a:bodyPr/>
          <a:lstStyle/>
          <a:p>
            <a:r>
              <a:rPr lang="en-US" sz="44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Fossil evidence of the oldest known life forms supports the theory that the first life forms were prokaryotes.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7508"/>
            <a:ext cx="5181600" cy="3687572"/>
          </a:xfrm>
        </p:spPr>
      </p:pic>
    </p:spTree>
    <p:extLst>
      <p:ext uri="{BB962C8B-B14F-4D97-AF65-F5344CB8AC3E}">
        <p14:creationId xmlns:p14="http://schemas.microsoft.com/office/powerpoint/2010/main" val="4158409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26720"/>
            <a:ext cx="5532120" cy="57816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688" y="210313"/>
            <a:ext cx="5437632" cy="6693407"/>
          </a:xfrm>
        </p:spPr>
        <p:txBody>
          <a:bodyPr>
            <a:normAutofit/>
          </a:bodyPr>
          <a:lstStyle/>
          <a:p>
            <a:pPr marL="609600" lvl="0" indent="-6096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2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first life forms 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were </a:t>
            </a:r>
            <a:r>
              <a:rPr lang="en-US" sz="32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anaerobic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prokaryotes, since there was little </a:t>
            </a:r>
            <a:r>
              <a:rPr lang="en-US" sz="32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oxygen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gas  (or free O</a:t>
            </a:r>
            <a:r>
              <a:rPr lang="en-US" sz="3200" b="0" i="0" u="none" strike="noStrike" cap="none" baseline="-25000" dirty="0" smtClean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) present in the atmosphere.</a:t>
            </a:r>
          </a:p>
          <a:p>
            <a:pPr marL="609600" lvl="0" indent="-6096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The first organisms had to get their organic compounds from other living things or the environment, which meant that they were </a:t>
            </a:r>
            <a:r>
              <a:rPr lang="en-US" sz="32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heterotrophic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89" y="1478280"/>
            <a:ext cx="6730611" cy="3711734"/>
          </a:xfrm>
        </p:spPr>
      </p:pic>
    </p:spTree>
    <p:extLst>
      <p:ext uri="{BB962C8B-B14F-4D97-AF65-F5344CB8AC3E}">
        <p14:creationId xmlns:p14="http://schemas.microsoft.com/office/powerpoint/2010/main" val="1514620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81000" y="243206"/>
            <a:ext cx="5090160" cy="6492874"/>
          </a:xfrm>
        </p:spPr>
        <p:txBody>
          <a:bodyPr>
            <a:normAutofit fontScale="92500"/>
          </a:bodyPr>
          <a:lstStyle/>
          <a:p>
            <a:pPr marL="590550" lvl="0" indent="-53975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Eventually </a:t>
            </a:r>
            <a:r>
              <a:rPr lang="en-US" sz="32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autotrophic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prokaryotes, 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which could make their own organic compounds evolved. </a:t>
            </a:r>
          </a:p>
          <a:p>
            <a:pPr marL="590550" lvl="0" indent="-53975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Two types are: </a:t>
            </a:r>
          </a:p>
          <a:p>
            <a:pPr marL="971550" lvl="1" indent="-46355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Chemosynthetic</a:t>
            </a: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– making organic compounds using energy trapped in other chemicals to drive the reaction.  </a:t>
            </a:r>
          </a:p>
          <a:p>
            <a:pPr marL="971550" lvl="1" indent="-46355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Photosynthetic</a:t>
            </a: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– making organic compounds from CO2 and water using solar energy to drive the reaction.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1859280"/>
            <a:ext cx="7345680" cy="3825240"/>
          </a:xfrm>
        </p:spPr>
      </p:pic>
    </p:spTree>
    <p:extLst>
      <p:ext uri="{BB962C8B-B14F-4D97-AF65-F5344CB8AC3E}">
        <p14:creationId xmlns:p14="http://schemas.microsoft.com/office/powerpoint/2010/main" val="32642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" y="365126"/>
            <a:ext cx="4078224" cy="6340474"/>
          </a:xfrm>
        </p:spPr>
        <p:txBody>
          <a:bodyPr>
            <a:normAutofit/>
          </a:bodyPr>
          <a:lstStyle/>
          <a:p>
            <a:pPr marL="609600" lvl="0" indent="-609600">
              <a:spcBef>
                <a:spcPts val="0"/>
              </a:spcBef>
              <a:buClr>
                <a:schemeClr val="lt1"/>
              </a:buClr>
              <a:buSzPct val="137500"/>
              <a:buFont typeface="Arial"/>
              <a:buChar char="•"/>
            </a:pPr>
            <a:r>
              <a:rPr lang="en-US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Aerobic</a:t>
            </a:r>
            <a:r>
              <a:rPr lang="en-US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Prokaryotes</a:t>
            </a:r>
            <a:r>
              <a:rPr lang="en-US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could finally appear due to the rise in oxygen in the atmosphere.</a:t>
            </a:r>
            <a:r>
              <a:rPr lang="en-US" sz="40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609600" lvl="0" indent="-6096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This was likely due to the result of photosynthesis.  As the numbers of photosynthetic prokaryotes grew, so did the concentration of oxygen in the atmosphere.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79" y="1325880"/>
            <a:ext cx="7133241" cy="4450080"/>
          </a:xfrm>
        </p:spPr>
      </p:pic>
    </p:spTree>
    <p:extLst>
      <p:ext uri="{BB962C8B-B14F-4D97-AF65-F5344CB8AC3E}">
        <p14:creationId xmlns:p14="http://schemas.microsoft.com/office/powerpoint/2010/main" val="25319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072" y="167640"/>
            <a:ext cx="5824728" cy="6550151"/>
          </a:xfrm>
        </p:spPr>
        <p:txBody>
          <a:bodyPr>
            <a:normAutofit fontScale="92500"/>
          </a:bodyPr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Endosymbiotic Theory 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was proposed by </a:t>
            </a:r>
            <a:r>
              <a:rPr lang="en-US" sz="32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Lynn </a:t>
            </a:r>
            <a:r>
              <a:rPr lang="en-US" sz="3200" b="1" i="0" u="none" strike="noStrike" cap="none" dirty="0" err="1" smtClean="0">
                <a:latin typeface="Arial"/>
                <a:ea typeface="Arial"/>
                <a:cs typeface="Arial"/>
                <a:sym typeface="Arial"/>
              </a:rPr>
              <a:t>Margulis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.  </a:t>
            </a:r>
          </a:p>
          <a:p>
            <a:pPr marL="742950" lvl="1" indent="-28575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She stated that what may have started as an invasion by smaller cells or entrapment by a larger cell, became a mutually </a:t>
            </a:r>
            <a:r>
              <a:rPr lang="en-US" sz="28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beneficial</a:t>
            </a: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relationship.</a:t>
            </a:r>
          </a:p>
          <a:p>
            <a:pPr marL="742950" lvl="1" indent="-28575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Smaller </a:t>
            </a:r>
            <a:r>
              <a:rPr lang="en-US" sz="28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prokaryotes</a:t>
            </a: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entered and began to live &amp; reproduce inside larger prokaryotes.</a:t>
            </a:r>
          </a:p>
          <a:p>
            <a:pPr marL="742950" lvl="1" indent="-28575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Overtime the two cells began to rely upon the presence of the other for </a:t>
            </a:r>
            <a:r>
              <a:rPr lang="en-US" sz="28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food</a:t>
            </a: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28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shelter</a:t>
            </a:r>
            <a:r>
              <a:rPr lang="en-US" sz="28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2">
              <a:spcBef>
                <a:spcPts val="640"/>
              </a:spcBef>
              <a:buClr>
                <a:schemeClr val="lt1"/>
              </a:buClr>
              <a:buSzPct val="133333"/>
              <a:buFont typeface="Arial"/>
              <a:buChar char="•"/>
            </a:pPr>
            <a:r>
              <a:rPr lang="en-US" sz="24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This smaller cell was really good at producing </a:t>
            </a:r>
            <a:r>
              <a:rPr lang="en-US" sz="24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ATP</a:t>
            </a:r>
            <a:r>
              <a:rPr lang="en-US" sz="24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and came to be known as </a:t>
            </a:r>
            <a:r>
              <a:rPr lang="en-US" sz="2400" b="1" i="0" u="sng" strike="noStrike" cap="none" dirty="0" smtClean="0">
                <a:latin typeface="Arial"/>
                <a:ea typeface="Arial"/>
                <a:cs typeface="Arial"/>
                <a:sym typeface="Arial"/>
              </a:rPr>
              <a:t>mitochondria</a:t>
            </a:r>
            <a:r>
              <a:rPr lang="en-US" sz="24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32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11885"/>
            <a:ext cx="5852160" cy="4832509"/>
          </a:xfrm>
        </p:spPr>
      </p:pic>
    </p:spTree>
    <p:extLst>
      <p:ext uri="{BB962C8B-B14F-4D97-AF65-F5344CB8AC3E}">
        <p14:creationId xmlns:p14="http://schemas.microsoft.com/office/powerpoint/2010/main" val="424356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49694" y="529718"/>
            <a:ext cx="5038344" cy="6328282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Eventually a 2</a:t>
            </a:r>
            <a:r>
              <a:rPr lang="en-US" sz="3600" b="0" i="0" u="none" strike="noStrike" cap="none" baseline="30000" dirty="0" smtClean="0"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small prokaryotic cell was engulfed by the larger cell…</a:t>
            </a:r>
          </a:p>
          <a:p>
            <a:pPr marL="742950" lvl="1" indent="-28575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This cell was really good at absorbing solar energy and using it to make food for itself and came to be known as the chloroplast.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1051560"/>
            <a:ext cx="7498080" cy="4208863"/>
          </a:xfrm>
        </p:spPr>
      </p:pic>
    </p:spTree>
    <p:extLst>
      <p:ext uri="{BB962C8B-B14F-4D97-AF65-F5344CB8AC3E}">
        <p14:creationId xmlns:p14="http://schemas.microsoft.com/office/powerpoint/2010/main" val="199231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256" y="818865"/>
            <a:ext cx="5708904" cy="6364858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Unlike other organelles, mitochondria &amp; chloroplasts both reproduce independently of the cell.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Both mitochondria &amp; chloroplasts contain their own DNA, which is different DNA found within the nucleus. It is much simpler and circular in shape, like DNA (plasmids) found in </a:t>
            </a: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prokaryotic cells.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818864"/>
            <a:ext cx="6004560" cy="5048535"/>
          </a:xfrm>
        </p:spPr>
      </p:pic>
    </p:spTree>
    <p:extLst>
      <p:ext uri="{BB962C8B-B14F-4D97-AF65-F5344CB8AC3E}">
        <p14:creationId xmlns:p14="http://schemas.microsoft.com/office/powerpoint/2010/main" val="1057897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520" y="365126"/>
            <a:ext cx="4953000" cy="6081394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Both have their own prokaryotic-like ribosomes inside. The ribosomes are simpler than the ribosomes found in the cytoplasm of a eukaryotic cell.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Both have two membranes around them (due to phagocytosis).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0" y="0"/>
            <a:ext cx="5775960" cy="6675120"/>
          </a:xfrm>
        </p:spPr>
      </p:pic>
    </p:spTree>
    <p:extLst>
      <p:ext uri="{BB962C8B-B14F-4D97-AF65-F5344CB8AC3E}">
        <p14:creationId xmlns:p14="http://schemas.microsoft.com/office/powerpoint/2010/main" val="338139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Organelle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" y="1825624"/>
            <a:ext cx="4306824" cy="4351338"/>
          </a:xfrm>
        </p:spPr>
        <p:txBody>
          <a:bodyPr/>
          <a:lstStyle/>
          <a:p>
            <a:r>
              <a:rPr lang="en-US" sz="44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An </a:t>
            </a:r>
            <a:r>
              <a:rPr lang="en-US" sz="44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organelle</a:t>
            </a:r>
            <a:r>
              <a:rPr lang="en-US" sz="44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is a tiny structure that performs a specialized job in the cell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76" y="1158241"/>
            <a:ext cx="7449312" cy="5018721"/>
          </a:xfrm>
        </p:spPr>
      </p:pic>
    </p:spTree>
    <p:extLst>
      <p:ext uri="{BB962C8B-B14F-4D97-AF65-F5344CB8AC3E}">
        <p14:creationId xmlns:p14="http://schemas.microsoft.com/office/powerpoint/2010/main" val="35977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Mitochondria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25563"/>
            <a:ext cx="5181600" cy="4948936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Energy </a:t>
            </a:r>
            <a:r>
              <a:rPr lang="en-US" sz="3600" dirty="0" smtClean="0">
                <a:latin typeface="Arial"/>
                <a:ea typeface="Arial"/>
                <a:cs typeface="Arial"/>
                <a:sym typeface="Arial"/>
              </a:rPr>
              <a:t>producers in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cellular respiration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Powerhouse of the cell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Sausage-shaped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Found in all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eukaryotic cells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(plant and animals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Many mitochondria in muscle cells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" t="4014" r="-1"/>
          <a:stretch/>
        </p:blipFill>
        <p:spPr>
          <a:xfrm>
            <a:off x="5949696" y="597408"/>
            <a:ext cx="5964936" cy="4586986"/>
          </a:xfrm>
        </p:spPr>
      </p:pic>
    </p:spTree>
    <p:extLst>
      <p:ext uri="{BB962C8B-B14F-4D97-AF65-F5344CB8AC3E}">
        <p14:creationId xmlns:p14="http://schemas.microsoft.com/office/powerpoint/2010/main" val="16965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765"/>
            <a:ext cx="10515600" cy="1325563"/>
          </a:xfrm>
        </p:spPr>
        <p:txBody>
          <a:bodyPr/>
          <a:lstStyle/>
          <a:p>
            <a:r>
              <a:rPr lang="en-US" dirty="0" smtClean="0"/>
              <a:t>Chloroplast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496" y="1362328"/>
            <a:ext cx="5532120" cy="4697095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Contain food or pigments that make energy in </a:t>
            </a:r>
            <a:r>
              <a:rPr lang="en-US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photosynthesis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Only found in plants/ algae not in animals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Chloroplasts contain the pigment chlorophyll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16" y="1493520"/>
            <a:ext cx="6217539" cy="3901440"/>
          </a:xfrm>
        </p:spPr>
      </p:pic>
    </p:spTree>
    <p:extLst>
      <p:ext uri="{BB962C8B-B14F-4D97-AF65-F5344CB8AC3E}">
        <p14:creationId xmlns:p14="http://schemas.microsoft.com/office/powerpoint/2010/main" val="36377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365125"/>
            <a:ext cx="8366760" cy="6188075"/>
          </a:xfrm>
        </p:spPr>
      </p:pic>
    </p:spTree>
    <p:extLst>
      <p:ext uri="{BB962C8B-B14F-4D97-AF65-F5344CB8AC3E}">
        <p14:creationId xmlns:p14="http://schemas.microsoft.com/office/powerpoint/2010/main" val="37112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Ribosomes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1641"/>
            <a:ext cx="4742688" cy="4351338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Makes protein in the cell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Smallest </a:t>
            </a: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organelle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Contains </a:t>
            </a:r>
            <a:r>
              <a:rPr lang="en-US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RNA </a:t>
            </a: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protein</a:t>
            </a:r>
          </a:p>
          <a:p>
            <a:pPr marL="342900" lvl="0" indent="-34290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Is not enclosed in a </a:t>
            </a:r>
            <a:r>
              <a:rPr lang="en-US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membrane</a:t>
            </a:r>
            <a:r>
              <a:rPr lang="en-US" sz="36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so is found in all cells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20" y="785654"/>
            <a:ext cx="5135880" cy="5135880"/>
          </a:xfrm>
        </p:spPr>
      </p:pic>
    </p:spTree>
    <p:extLst>
      <p:ext uri="{BB962C8B-B14F-4D97-AF65-F5344CB8AC3E}">
        <p14:creationId xmlns:p14="http://schemas.microsoft.com/office/powerpoint/2010/main" val="25679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Ribosomes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2306003"/>
            <a:ext cx="3870960" cy="3870960"/>
          </a:xfrm>
        </p:spPr>
      </p:pic>
      <p:pic>
        <p:nvPicPr>
          <p:cNvPr id="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21693"/>
            <a:ext cx="6082904" cy="4055269"/>
          </a:xfrm>
        </p:spPr>
      </p:pic>
    </p:spTree>
    <p:extLst>
      <p:ext uri="{BB962C8B-B14F-4D97-AF65-F5344CB8AC3E}">
        <p14:creationId xmlns:p14="http://schemas.microsoft.com/office/powerpoint/2010/main" val="22155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Endoplasmic Reticulum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68108"/>
            <a:ext cx="5486400" cy="4351338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Series of folded membranes that form sacs or tubes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Rough ER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has ribosomes attached and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Smooth ER 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does not </a:t>
            </a:r>
          </a:p>
          <a:p>
            <a:pPr marL="342900" lvl="0" indent="-34290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Both are found in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plants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animals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662781"/>
            <a:ext cx="5836920" cy="5167709"/>
          </a:xfrm>
        </p:spPr>
      </p:pic>
    </p:spTree>
    <p:extLst>
      <p:ext uri="{BB962C8B-B14F-4D97-AF65-F5344CB8AC3E}">
        <p14:creationId xmlns:p14="http://schemas.microsoft.com/office/powerpoint/2010/main" val="310086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660</Words>
  <Application>Microsoft Office PowerPoint</Application>
  <PresentationFormat>Widescreen</PresentationFormat>
  <Paragraphs>76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Parts of a Cell</vt:lpstr>
      <vt:lpstr>      Animal cell             Plant cell</vt:lpstr>
      <vt:lpstr>Organelle</vt:lpstr>
      <vt:lpstr>Mitochondria </vt:lpstr>
      <vt:lpstr>Chloroplast </vt:lpstr>
      <vt:lpstr>PowerPoint Presentation</vt:lpstr>
      <vt:lpstr>Ribosomes </vt:lpstr>
      <vt:lpstr>Ribosomes </vt:lpstr>
      <vt:lpstr>Endoplasmic Reticulum </vt:lpstr>
      <vt:lpstr>Golgi Body</vt:lpstr>
      <vt:lpstr>Lysosomes </vt:lpstr>
      <vt:lpstr>PowerPoint Presentation</vt:lpstr>
      <vt:lpstr>Vacuole </vt:lpstr>
      <vt:lpstr>Cell Wall</vt:lpstr>
      <vt:lpstr>Cytoskeleton </vt:lpstr>
      <vt:lpstr>Cell Membrane </vt:lpstr>
      <vt:lpstr>PowerPoint Presentation</vt:lpstr>
      <vt:lpstr>Nucleus </vt:lpstr>
      <vt:lpstr>Cytoplasm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Parts of a Cell</dc:title>
  <dc:creator>fireblaze</dc:creator>
  <cp:lastModifiedBy>John Thomas</cp:lastModifiedBy>
  <cp:revision>15</cp:revision>
  <dcterms:created xsi:type="dcterms:W3CDTF">2017-09-25T00:20:14Z</dcterms:created>
  <dcterms:modified xsi:type="dcterms:W3CDTF">2018-09-26T13:22:26Z</dcterms:modified>
</cp:coreProperties>
</file>