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57" r:id="rId11"/>
    <p:sldId id="272" r:id="rId12"/>
    <p:sldId id="258" r:id="rId13"/>
    <p:sldId id="274" r:id="rId14"/>
    <p:sldId id="259" r:id="rId15"/>
    <p:sldId id="275" r:id="rId16"/>
    <p:sldId id="260" r:id="rId17"/>
    <p:sldId id="276" r:id="rId18"/>
    <p:sldId id="261" r:id="rId19"/>
    <p:sldId id="277" r:id="rId20"/>
    <p:sldId id="262" r:id="rId21"/>
    <p:sldId id="278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C108-CA1D-4AA4-A929-9F3D359E6AE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32D7-A166-4720-B529-456246CD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7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C108-CA1D-4AA4-A929-9F3D359E6AE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32D7-A166-4720-B529-456246CD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1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C108-CA1D-4AA4-A929-9F3D359E6AE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32D7-A166-4720-B529-456246CD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6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C108-CA1D-4AA4-A929-9F3D359E6AE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32D7-A166-4720-B529-456246CD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1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C108-CA1D-4AA4-A929-9F3D359E6AE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32D7-A166-4720-B529-456246CD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6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C108-CA1D-4AA4-A929-9F3D359E6AE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32D7-A166-4720-B529-456246CD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4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C108-CA1D-4AA4-A929-9F3D359E6AE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32D7-A166-4720-B529-456246CD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C108-CA1D-4AA4-A929-9F3D359E6AE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32D7-A166-4720-B529-456246CD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0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C108-CA1D-4AA4-A929-9F3D359E6AE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32D7-A166-4720-B529-456246CD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C108-CA1D-4AA4-A929-9F3D359E6AE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32D7-A166-4720-B529-456246CD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3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C108-CA1D-4AA4-A929-9F3D359E6AE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32D7-A166-4720-B529-456246CD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6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C108-CA1D-4AA4-A929-9F3D359E6AE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732D7-A166-4720-B529-456246CDD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8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Kingdoms.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The Six Kingdoms of Organisms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04900"/>
            <a:ext cx="5105400" cy="5613400"/>
          </a:xfrm>
        </p:spPr>
        <p:txBody>
          <a:bodyPr>
            <a:normAutofit/>
          </a:bodyPr>
          <a:lstStyle/>
          <a:p>
            <a:r>
              <a:rPr lang="en-US" dirty="0" smtClean="0"/>
              <a:t>The six kingdoms of life are, </a:t>
            </a:r>
          </a:p>
          <a:p>
            <a:r>
              <a:rPr lang="en-US" dirty="0" err="1" smtClean="0"/>
              <a:t>Archaebacteria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Eubacteria </a:t>
            </a:r>
          </a:p>
          <a:p>
            <a:r>
              <a:rPr lang="en-US" dirty="0" err="1" smtClean="0"/>
              <a:t>Protists</a:t>
            </a:r>
            <a:endParaRPr lang="en-US" dirty="0" smtClean="0"/>
          </a:p>
          <a:p>
            <a:r>
              <a:rPr lang="en-US" dirty="0" smtClean="0"/>
              <a:t>Fungi</a:t>
            </a:r>
          </a:p>
          <a:p>
            <a:r>
              <a:rPr lang="en-US" dirty="0" smtClean="0"/>
              <a:t>Plants </a:t>
            </a:r>
          </a:p>
          <a:p>
            <a:r>
              <a:rPr lang="en-US" dirty="0" smtClean="0"/>
              <a:t>Animals. </a:t>
            </a:r>
          </a:p>
          <a:p>
            <a:r>
              <a:rPr lang="en-US" dirty="0" smtClean="0"/>
              <a:t>The difference in cell structure and methods of obtaining energy are the two main characteristics that separate these kingdoms.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" t="17887" r="-1"/>
          <a:stretch/>
        </p:blipFill>
        <p:spPr>
          <a:xfrm>
            <a:off x="5130800" y="969168"/>
            <a:ext cx="6972299" cy="5749132"/>
          </a:xfrm>
        </p:spPr>
      </p:pic>
    </p:spTree>
    <p:extLst>
      <p:ext uri="{BB962C8B-B14F-4D97-AF65-F5344CB8AC3E}">
        <p14:creationId xmlns:p14="http://schemas.microsoft.com/office/powerpoint/2010/main" val="39757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77800"/>
            <a:ext cx="7696200" cy="6680200"/>
          </a:xfrm>
        </p:spPr>
      </p:pic>
    </p:spTree>
    <p:extLst>
      <p:ext uri="{BB962C8B-B14F-4D97-AF65-F5344CB8AC3E}">
        <p14:creationId xmlns:p14="http://schemas.microsoft.com/office/powerpoint/2010/main" val="67640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942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Prokaryotes are small organisms that lack have membrane bound organelles, e.g. nucleus or mitochondria.  The two kingdoms of prokaryotes are, </a:t>
            </a:r>
          </a:p>
          <a:p>
            <a:r>
              <a:rPr lang="en-US" dirty="0" err="1" smtClean="0"/>
              <a:t>Archaebacteria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Eubacteria 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889000"/>
            <a:ext cx="6464300" cy="5287963"/>
          </a:xfrm>
        </p:spPr>
      </p:pic>
    </p:spTree>
    <p:extLst>
      <p:ext uri="{BB962C8B-B14F-4D97-AF65-F5344CB8AC3E}">
        <p14:creationId xmlns:p14="http://schemas.microsoft.com/office/powerpoint/2010/main" val="30449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Archaebacteria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300" cy="4351338"/>
          </a:xfrm>
        </p:spPr>
        <p:txBody>
          <a:bodyPr/>
          <a:lstStyle/>
          <a:p>
            <a:r>
              <a:rPr lang="en-US" dirty="0" smtClean="0"/>
              <a:t>There are hundreds of species of </a:t>
            </a:r>
            <a:r>
              <a:rPr lang="en-US" dirty="0" err="1" smtClean="0"/>
              <a:t>archaebacteria</a:t>
            </a:r>
            <a:r>
              <a:rPr lang="en-US" dirty="0" smtClean="0"/>
              <a:t> </a:t>
            </a:r>
            <a:r>
              <a:rPr lang="en-US" dirty="0" smtClean="0"/>
              <a:t>and most are found in swamps, deep oceans and hydrothermal vents. These environments lack oxygen which suits the </a:t>
            </a:r>
            <a:r>
              <a:rPr lang="en-US" dirty="0" err="1" smtClean="0"/>
              <a:t>archaebacteria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65125"/>
            <a:ext cx="4445000" cy="3333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73" y="2680899"/>
            <a:ext cx="3022653" cy="40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0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Eubacteria.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211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kingdom consists of about 500 species of bacteria. Their less genetic makeup is less complex and they have a strong cell wall. They can also be found is most habitats and may cause diseases such as pneumonia and strep throat.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24" y="915193"/>
            <a:ext cx="7000875" cy="526176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caused by bacteria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1468" r="7518" b="4432"/>
          <a:stretch/>
        </p:blipFill>
        <p:spPr>
          <a:xfrm>
            <a:off x="1162479" y="1515889"/>
            <a:ext cx="9867041" cy="5342111"/>
          </a:xfrm>
        </p:spPr>
      </p:pic>
    </p:spTree>
    <p:extLst>
      <p:ext uri="{BB962C8B-B14F-4D97-AF65-F5344CB8AC3E}">
        <p14:creationId xmlns:p14="http://schemas.microsoft.com/office/powerpoint/2010/main" val="293842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protest lacks a complex organ system and lives in moist habitats. Some </a:t>
            </a:r>
            <a:r>
              <a:rPr lang="en-US" dirty="0" err="1" smtClean="0"/>
              <a:t>protista</a:t>
            </a:r>
            <a:r>
              <a:rPr lang="en-US" dirty="0" smtClean="0"/>
              <a:t> </a:t>
            </a:r>
            <a:r>
              <a:rPr lang="en-US" dirty="0" smtClean="0"/>
              <a:t>are made up of one cell, while others are multicellular. 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protista</a:t>
            </a:r>
            <a:r>
              <a:rPr lang="en-US" dirty="0" smtClean="0"/>
              <a:t> </a:t>
            </a:r>
            <a:r>
              <a:rPr lang="en-US" dirty="0" smtClean="0"/>
              <a:t>are plant like and make their own food while others depend on others for food.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1138"/>
            <a:ext cx="5181600" cy="4080311"/>
          </a:xfrm>
        </p:spPr>
      </p:pic>
    </p:spTree>
    <p:extLst>
      <p:ext uri="{BB962C8B-B14F-4D97-AF65-F5344CB8AC3E}">
        <p14:creationId xmlns:p14="http://schemas.microsoft.com/office/powerpoint/2010/main" val="17333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Protists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0" y="2133600"/>
            <a:ext cx="11328548" cy="3911600"/>
          </a:xfrm>
        </p:spPr>
      </p:pic>
    </p:spTree>
    <p:extLst>
      <p:ext uri="{BB962C8B-B14F-4D97-AF65-F5344CB8AC3E}">
        <p14:creationId xmlns:p14="http://schemas.microsoft.com/office/powerpoint/2010/main" val="222479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89500" cy="4351338"/>
          </a:xfrm>
        </p:spPr>
        <p:txBody>
          <a:bodyPr/>
          <a:lstStyle/>
          <a:p>
            <a:r>
              <a:rPr lang="en-US" dirty="0" smtClean="0"/>
              <a:t>Organisms in the Fungi kingdom depend on other organisms for food (heterotrophs) and do not move from place to place. A  fungus absorbs nutrients from dead or decaying organisms in the environment. There are over 500 species of fungi known today.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1779835"/>
            <a:ext cx="6152096" cy="4191964"/>
          </a:xfrm>
        </p:spPr>
      </p:pic>
    </p:spTree>
    <p:extLst>
      <p:ext uri="{BB962C8B-B14F-4D97-AF65-F5344CB8AC3E}">
        <p14:creationId xmlns:p14="http://schemas.microsoft.com/office/powerpoint/2010/main" val="2769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250825"/>
            <a:ext cx="4927600" cy="1325563"/>
          </a:xfrm>
        </p:spPr>
        <p:txBody>
          <a:bodyPr/>
          <a:lstStyle/>
          <a:p>
            <a:r>
              <a:rPr lang="en-US" dirty="0" smtClean="0"/>
              <a:t>Fungal Structures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690688"/>
            <a:ext cx="7011544" cy="5032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2122487"/>
            <a:ext cx="4356100" cy="46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4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relationships and classification.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690688"/>
            <a:ext cx="4597400" cy="5014912"/>
          </a:xfrm>
        </p:spPr>
        <p:txBody>
          <a:bodyPr/>
          <a:lstStyle/>
          <a:p>
            <a:r>
              <a:rPr lang="en-US" dirty="0" smtClean="0"/>
              <a:t>Evolutionary relationships are determined by similarities in </a:t>
            </a:r>
          </a:p>
          <a:p>
            <a:r>
              <a:rPr lang="en-US" dirty="0" smtClean="0"/>
              <a:t>body structure </a:t>
            </a:r>
          </a:p>
          <a:p>
            <a:r>
              <a:rPr lang="en-US" dirty="0" smtClean="0"/>
              <a:t>breeding behavior</a:t>
            </a:r>
          </a:p>
          <a:p>
            <a:r>
              <a:rPr lang="en-US" dirty="0" smtClean="0"/>
              <a:t>Geographic distribution. </a:t>
            </a:r>
          </a:p>
          <a:p>
            <a:r>
              <a:rPr lang="en-US" dirty="0" smtClean="0"/>
              <a:t>Chromosomes. </a:t>
            </a:r>
          </a:p>
          <a:p>
            <a:r>
              <a:rPr lang="en-US" dirty="0" smtClean="0"/>
              <a:t>These keys provide the evidence that these organisms are related.  </a:t>
            </a:r>
            <a:endParaRPr lang="en-US" dirty="0"/>
          </a:p>
        </p:txBody>
      </p:sp>
      <p:pic>
        <p:nvPicPr>
          <p:cNvPr id="1026" name="Picture 2" descr="Image result for Evolutionary Chart of 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334190"/>
            <a:ext cx="7543800" cy="55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46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Plants are made up of more than one cell ( multicellular), make their own food and do not move from place to place. </a:t>
            </a:r>
          </a:p>
          <a:p>
            <a:r>
              <a:rPr lang="en-US" dirty="0" smtClean="0"/>
              <a:t>A plant cell contains chloroplast and cell wall. Plants first existed 400 million years ago. We can classify plants as mosses, ferns, evergreen, flowering and non-flowering.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0" y="0"/>
            <a:ext cx="5473700" cy="6858000"/>
          </a:xfrm>
        </p:spPr>
      </p:pic>
    </p:spTree>
    <p:extLst>
      <p:ext uri="{BB962C8B-B14F-4D97-AF65-F5344CB8AC3E}">
        <p14:creationId xmlns:p14="http://schemas.microsoft.com/office/powerpoint/2010/main" val="7079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7000"/>
            <a:ext cx="11709400" cy="6731000"/>
          </a:xfrm>
        </p:spPr>
      </p:pic>
    </p:spTree>
    <p:extLst>
      <p:ext uri="{BB962C8B-B14F-4D97-AF65-F5344CB8AC3E}">
        <p14:creationId xmlns:p14="http://schemas.microsoft.com/office/powerpoint/2010/main" val="107391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825625"/>
            <a:ext cx="4660900" cy="4351338"/>
          </a:xfrm>
        </p:spPr>
        <p:txBody>
          <a:bodyPr/>
          <a:lstStyle/>
          <a:p>
            <a:r>
              <a:rPr lang="en-US" dirty="0" smtClean="0"/>
              <a:t>Animals are multicellular heterotrophs that move from place to place. Animal cells do not have cell walls; however they are organized into tissues that form complex organ systems. These systems include, digestive, skeletal, muscular, reproductive etc. </a:t>
            </a:r>
            <a:endParaRPr lang="en-US" dirty="0"/>
          </a:p>
        </p:txBody>
      </p:sp>
      <p:pic>
        <p:nvPicPr>
          <p:cNvPr id="2050" name="Picture 2" descr="Image result for types of  animal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7953" r="10598" b="1569"/>
          <a:stretch/>
        </p:blipFill>
        <p:spPr bwMode="auto">
          <a:xfrm>
            <a:off x="4927600" y="1"/>
            <a:ext cx="6845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0"/>
            <a:ext cx="10515600" cy="1325563"/>
          </a:xfrm>
        </p:spPr>
        <p:txBody>
          <a:bodyPr/>
          <a:lstStyle/>
          <a:p>
            <a:r>
              <a:rPr lang="en-US" dirty="0" smtClean="0"/>
              <a:t>Structural similarities.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300" y="965200"/>
            <a:ext cx="5181600" cy="5892799"/>
          </a:xfrm>
        </p:spPr>
        <p:txBody>
          <a:bodyPr>
            <a:normAutofit/>
          </a:bodyPr>
          <a:lstStyle/>
          <a:p>
            <a:r>
              <a:rPr lang="en-US" dirty="0" smtClean="0"/>
              <a:t>Shared structural similarities indicates that these species are closely related and descend from a common ancestry. The lynx and the bob cat share similar structures and that suggest that they descended from a common ancestry, e.g. </a:t>
            </a:r>
          </a:p>
          <a:p>
            <a:r>
              <a:rPr lang="en-US" dirty="0" smtClean="0"/>
              <a:t>Ear tufts</a:t>
            </a:r>
          </a:p>
          <a:p>
            <a:r>
              <a:rPr lang="en-US" dirty="0" smtClean="0"/>
              <a:t>Spotting on their coat. </a:t>
            </a:r>
          </a:p>
          <a:p>
            <a:r>
              <a:rPr lang="en-US" dirty="0" smtClean="0"/>
              <a:t>Short tail</a:t>
            </a:r>
          </a:p>
          <a:p>
            <a:r>
              <a:rPr lang="en-US" dirty="0" smtClean="0"/>
              <a:t>Back legs longer than the front legs.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t="7592" r="2988" b="8333"/>
          <a:stretch/>
        </p:blipFill>
        <p:spPr>
          <a:xfrm>
            <a:off x="5969000" y="0"/>
            <a:ext cx="6223000" cy="6680200"/>
          </a:xfrm>
        </p:spPr>
      </p:pic>
    </p:spTree>
    <p:extLst>
      <p:ext uri="{BB962C8B-B14F-4D97-AF65-F5344CB8AC3E}">
        <p14:creationId xmlns:p14="http://schemas.microsoft.com/office/powerpoint/2010/main" val="259299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0"/>
            <a:ext cx="11430000" cy="6858000"/>
          </a:xfrm>
        </p:spPr>
      </p:pic>
    </p:spTree>
    <p:extLst>
      <p:ext uri="{BB962C8B-B14F-4D97-AF65-F5344CB8AC3E}">
        <p14:creationId xmlns:p14="http://schemas.microsoft.com/office/powerpoint/2010/main" val="420207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40200" cy="4351338"/>
          </a:xfrm>
        </p:spPr>
        <p:txBody>
          <a:bodyPr/>
          <a:lstStyle/>
          <a:p>
            <a:r>
              <a:rPr lang="en-US" dirty="0" smtClean="0"/>
              <a:t>Organisms that live in the same area and have similar breeding habits are normally related. </a:t>
            </a:r>
          </a:p>
          <a:p>
            <a:r>
              <a:rPr lang="en-US" dirty="0" smtClean="0"/>
              <a:t>The </a:t>
            </a:r>
            <a:r>
              <a:rPr lang="en-US" i="1" dirty="0" err="1" smtClean="0"/>
              <a:t>Hyla</a:t>
            </a:r>
            <a:r>
              <a:rPr lang="en-US" i="1" dirty="0" smtClean="0"/>
              <a:t> versicolor </a:t>
            </a:r>
            <a:r>
              <a:rPr lang="en-US" dirty="0" smtClean="0"/>
              <a:t>and the </a:t>
            </a:r>
            <a:r>
              <a:rPr lang="en-US" i="1" dirty="0" err="1" smtClean="0"/>
              <a:t>Hyla</a:t>
            </a:r>
            <a:r>
              <a:rPr lang="en-US" i="1" dirty="0" smtClean="0"/>
              <a:t> </a:t>
            </a:r>
            <a:r>
              <a:rPr lang="en-US" i="1" dirty="0" err="1" smtClean="0"/>
              <a:t>chrysoscelis</a:t>
            </a:r>
            <a:r>
              <a:rPr lang="en-US" i="1" dirty="0" smtClean="0"/>
              <a:t> </a:t>
            </a:r>
            <a:r>
              <a:rPr lang="en-US" dirty="0" smtClean="0"/>
              <a:t>are two species of frogs that look similar but their mating calls are different.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t="35323" r="4893" b="6220"/>
          <a:stretch/>
        </p:blipFill>
        <p:spPr>
          <a:xfrm>
            <a:off x="5150902" y="1524000"/>
            <a:ext cx="7041098" cy="3835400"/>
          </a:xfrm>
        </p:spPr>
      </p:pic>
    </p:spTree>
    <p:extLst>
      <p:ext uri="{BB962C8B-B14F-4D97-AF65-F5344CB8AC3E}">
        <p14:creationId xmlns:p14="http://schemas.microsoft.com/office/powerpoint/2010/main" val="415573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36525"/>
            <a:ext cx="10515600" cy="1325563"/>
          </a:xfrm>
        </p:spPr>
        <p:txBody>
          <a:bodyPr/>
          <a:lstStyle/>
          <a:p>
            <a:r>
              <a:rPr lang="en-US" dirty="0" smtClean="0"/>
              <a:t>Geographic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" y="1317625"/>
            <a:ext cx="4457700" cy="4351338"/>
          </a:xfrm>
        </p:spPr>
        <p:txBody>
          <a:bodyPr/>
          <a:lstStyle/>
          <a:p>
            <a:r>
              <a:rPr lang="en-US" dirty="0" smtClean="0"/>
              <a:t>The location of species on earth  helps biologists determine their relationships with other species. </a:t>
            </a:r>
          </a:p>
          <a:p>
            <a:r>
              <a:rPr lang="en-US" dirty="0" smtClean="0"/>
              <a:t>The finches that live on the Galapagos islands are similar to the finches that lived on the south American mainland.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980523"/>
            <a:ext cx="7747000" cy="5725076"/>
          </a:xfrm>
        </p:spPr>
      </p:pic>
    </p:spTree>
    <p:extLst>
      <p:ext uri="{BB962C8B-B14F-4D97-AF65-F5344CB8AC3E}">
        <p14:creationId xmlns:p14="http://schemas.microsoft.com/office/powerpoint/2010/main" val="76391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225"/>
            <a:ext cx="10515600" cy="1325563"/>
          </a:xfrm>
        </p:spPr>
        <p:txBody>
          <a:bodyPr/>
          <a:lstStyle/>
          <a:p>
            <a:r>
              <a:rPr lang="en-US" dirty="0" smtClean="0"/>
              <a:t>Genetic comparisons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73500" cy="4351338"/>
          </a:xfrm>
        </p:spPr>
        <p:txBody>
          <a:bodyPr/>
          <a:lstStyle/>
          <a:p>
            <a:r>
              <a:rPr lang="en-US" dirty="0" smtClean="0"/>
              <a:t>The chromosomal number and structure during mitosis and meiosis are similar in cabbage, kale, broccoli and cauliflower. Biologists suggests that they all came from a common ancestry.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1208412"/>
            <a:ext cx="6896100" cy="5433688"/>
          </a:xfrm>
        </p:spPr>
      </p:pic>
    </p:spTree>
    <p:extLst>
      <p:ext uri="{BB962C8B-B14F-4D97-AF65-F5344CB8AC3E}">
        <p14:creationId xmlns:p14="http://schemas.microsoft.com/office/powerpoint/2010/main" val="177211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-36512"/>
            <a:ext cx="10515600" cy="1325563"/>
          </a:xfrm>
        </p:spPr>
        <p:txBody>
          <a:bodyPr/>
          <a:lstStyle/>
          <a:p>
            <a:r>
              <a:rPr lang="en-US" dirty="0" smtClean="0"/>
              <a:t>Phylogenic classification models.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100" y="1787525"/>
            <a:ext cx="3835400" cy="4351338"/>
          </a:xfrm>
        </p:spPr>
        <p:txBody>
          <a:bodyPr/>
          <a:lstStyle/>
          <a:p>
            <a:r>
              <a:rPr lang="en-US" dirty="0" smtClean="0"/>
              <a:t>Species that descend from a common ancestry  also share a common evolutionary history. The evolutionary history of an organism is called its </a:t>
            </a:r>
            <a:r>
              <a:rPr lang="en-US" b="1" dirty="0" smtClean="0"/>
              <a:t>Phylogeny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23358"/>
            <a:ext cx="7658100" cy="5706042"/>
          </a:xfrm>
        </p:spPr>
      </p:pic>
    </p:spTree>
    <p:extLst>
      <p:ext uri="{BB962C8B-B14F-4D97-AF65-F5344CB8AC3E}">
        <p14:creationId xmlns:p14="http://schemas.microsoft.com/office/powerpoint/2010/main" val="108657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cladistics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09700"/>
            <a:ext cx="4889500" cy="4767263"/>
          </a:xfrm>
        </p:spPr>
        <p:txBody>
          <a:bodyPr>
            <a:normAutofit/>
          </a:bodyPr>
          <a:lstStyle/>
          <a:p>
            <a:r>
              <a:rPr lang="en-US" dirty="0" smtClean="0"/>
              <a:t>Scientists believe that organisms evolved from one common ancestry. Taxonomist use these traits that they inherited to make a cladogram. </a:t>
            </a:r>
          </a:p>
          <a:p>
            <a:r>
              <a:rPr lang="en-US" dirty="0" smtClean="0"/>
              <a:t>Branches on these cladograms show similar ancestry. On a cladogram, diverging branches share a more recent ancestor than branches farther away.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5535" r="12144" b="12112"/>
          <a:stretch/>
        </p:blipFill>
        <p:spPr>
          <a:xfrm>
            <a:off x="5245100" y="365125"/>
            <a:ext cx="6819900" cy="6327775"/>
          </a:xfrm>
        </p:spPr>
      </p:pic>
    </p:spTree>
    <p:extLst>
      <p:ext uri="{BB962C8B-B14F-4D97-AF65-F5344CB8AC3E}">
        <p14:creationId xmlns:p14="http://schemas.microsoft.com/office/powerpoint/2010/main" val="315416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630</Words>
  <Application>Microsoft Office PowerPoint</Application>
  <PresentationFormat>Widescreen</PresentationFormat>
  <Paragraphs>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Classification</vt:lpstr>
      <vt:lpstr>Evolutionary relationships and classification. </vt:lpstr>
      <vt:lpstr>Structural similarities. </vt:lpstr>
      <vt:lpstr>PowerPoint Presentation</vt:lpstr>
      <vt:lpstr>Breeding behavior</vt:lpstr>
      <vt:lpstr>Geographic distribution</vt:lpstr>
      <vt:lpstr>Genetic comparisons </vt:lpstr>
      <vt:lpstr>Phylogenic classification models. </vt:lpstr>
      <vt:lpstr>cladistics</vt:lpstr>
      <vt:lpstr>The Six Kingdoms of Organisms </vt:lpstr>
      <vt:lpstr>PowerPoint Presentation</vt:lpstr>
      <vt:lpstr>Prokaryotes</vt:lpstr>
      <vt:lpstr>Archaebacteria</vt:lpstr>
      <vt:lpstr>Eubacteria. </vt:lpstr>
      <vt:lpstr>Diseases caused by bacteria</vt:lpstr>
      <vt:lpstr>Protista</vt:lpstr>
      <vt:lpstr>Types of Protists</vt:lpstr>
      <vt:lpstr>Fungi </vt:lpstr>
      <vt:lpstr>Fungal Structures </vt:lpstr>
      <vt:lpstr>Plants </vt:lpstr>
      <vt:lpstr>PowerPoint Presentation</vt:lpstr>
      <vt:lpstr>Animals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fireblaze</dc:creator>
  <cp:lastModifiedBy>John Thomas</cp:lastModifiedBy>
  <cp:revision>20</cp:revision>
  <dcterms:created xsi:type="dcterms:W3CDTF">2017-09-04T03:05:16Z</dcterms:created>
  <dcterms:modified xsi:type="dcterms:W3CDTF">2018-08-30T13:12:08Z</dcterms:modified>
</cp:coreProperties>
</file>