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3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6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138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6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75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375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843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446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37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8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641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9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1674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929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215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801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003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079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312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18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65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179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4374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186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443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354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3474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3601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1131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356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42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281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2557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4620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934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066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9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1500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9396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6632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5632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45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71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2571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375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1047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6907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0812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9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9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7CA7-0B45-4AE4-B82F-F5334F2D2CB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5681-080A-4100-92EB-367AB805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8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40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8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29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AD25-E4E4-47A1-95EF-65FADF80B2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4A1D-E01A-48C8-8D58-E2A991B580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68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0" y="533398"/>
            <a:ext cx="4381500" cy="5562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93" y="533399"/>
            <a:ext cx="3998807" cy="5507665"/>
          </a:xfrm>
          <a:prstGeom prst="rect">
            <a:avLst/>
          </a:prstGeom>
        </p:spPr>
      </p:pic>
      <p:sp>
        <p:nvSpPr>
          <p:cNvPr id="6" name="AutoShape 2" descr="https://s-media-cache-ak0.pinimg.com/564x/9a/4f/df/9a4fdf814d574b27cf0b1ddc85d052b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Related image"/>
          <p:cNvSpPr>
            <a:spLocks noChangeAspect="1" noChangeArrowheads="1"/>
          </p:cNvSpPr>
          <p:nvPr/>
        </p:nvSpPr>
        <p:spPr bwMode="auto">
          <a:xfrm>
            <a:off x="1392496" y="2285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96" y="533399"/>
            <a:ext cx="3616474" cy="550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235" y="525518"/>
            <a:ext cx="3996559" cy="135636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 I      </a:t>
            </a:r>
            <a:r>
              <a:rPr lang="en-US" dirty="0" smtClean="0"/>
              <a:t>2-16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2057399"/>
            <a:ext cx="6463862" cy="4437993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Working within a 9x12 inch drawing paper, create different compositions using a single small object. Using a ruler, separate your 9x12 paper into 3 inch </a:t>
            </a:r>
            <a:r>
              <a:rPr lang="en-US" sz="3200" dirty="0" smtClean="0">
                <a:solidFill>
                  <a:schemeClr val="tx1"/>
                </a:solidFill>
              </a:rPr>
              <a:t>squares. 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Draw </a:t>
            </a:r>
            <a:r>
              <a:rPr lang="en-US" sz="3200" dirty="0">
                <a:solidFill>
                  <a:schemeClr val="tx1"/>
                </a:solidFill>
              </a:rPr>
              <a:t>a different view of the object each time. Isolate just enough of the object to hint at its identity.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Do </a:t>
            </a:r>
            <a:r>
              <a:rPr lang="en-US" sz="3200" dirty="0">
                <a:solidFill>
                  <a:schemeClr val="tx1"/>
                </a:solidFill>
              </a:rPr>
              <a:t>not forget to add value and add detail </a:t>
            </a: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your small object. You are going to create 12 different compositions that come together to show one object.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30892" y="-223516"/>
            <a:ext cx="2764223" cy="4209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84775" y="2862293"/>
            <a:ext cx="3056457" cy="420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235" y="525518"/>
            <a:ext cx="3996559" cy="135636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 I      </a:t>
            </a:r>
            <a:r>
              <a:rPr lang="en-US" dirty="0" smtClean="0"/>
              <a:t>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1598251"/>
            <a:ext cx="6463862" cy="4897141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**Progress Reports** I will hand out progress reports at the beginning of class. If you have a zero for an assignment make sure to turn it in as soon as possible. I will reprint your progress reports if you show me missing work today. </a:t>
            </a:r>
          </a:p>
          <a:p>
            <a:pPr marL="4572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***Get your parents to sign your progress report if you made below a 65***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Working </a:t>
            </a:r>
            <a:r>
              <a:rPr lang="en-US" sz="3200" dirty="0">
                <a:solidFill>
                  <a:schemeClr val="tx1"/>
                </a:solidFill>
              </a:rPr>
              <a:t>within a 9x12 inch drawing paper, create different compositions using a single small object. Using a ruler, separate your 9x12 paper into 3 inch </a:t>
            </a:r>
            <a:r>
              <a:rPr lang="en-US" sz="3200" dirty="0" smtClean="0">
                <a:solidFill>
                  <a:schemeClr val="tx1"/>
                </a:solidFill>
              </a:rPr>
              <a:t>squares. 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Draw </a:t>
            </a:r>
            <a:r>
              <a:rPr lang="en-US" sz="3200" dirty="0">
                <a:solidFill>
                  <a:schemeClr val="tx1"/>
                </a:solidFill>
              </a:rPr>
              <a:t>a different view of the object each time. Isolate just enough of the object to hint at its identity.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Do </a:t>
            </a:r>
            <a:r>
              <a:rPr lang="en-US" sz="3200" dirty="0">
                <a:solidFill>
                  <a:schemeClr val="tx1"/>
                </a:solidFill>
              </a:rPr>
              <a:t>not forget to add value and add detail </a:t>
            </a: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your small object. You are going to create 12 different compositions that come together to show one object.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30892" y="-223516"/>
            <a:ext cx="2764223" cy="4209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2262" y="646386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Project Due: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Tuesday 2-21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9696" y="3515710"/>
            <a:ext cx="36733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Friday Flex Schedule “A”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 7:75 – 9:10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FLEX: 9:15 – 9:45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 9:50 – 11:15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3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:11:45 – 12:45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Lunch: 11:15 – 11:45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4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 1:20 – 2:45</a:t>
            </a:r>
          </a:p>
        </p:txBody>
      </p:sp>
    </p:spTree>
    <p:extLst>
      <p:ext uri="{BB962C8B-B14F-4D97-AF65-F5344CB8AC3E}">
        <p14:creationId xmlns:p14="http://schemas.microsoft.com/office/powerpoint/2010/main" val="39977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235" y="525518"/>
            <a:ext cx="3996559" cy="135636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 I      </a:t>
            </a:r>
            <a:r>
              <a:rPr lang="en-US" dirty="0" smtClean="0"/>
              <a:t>2-20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1598251"/>
            <a:ext cx="6463862" cy="489714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**Reminder** Use cell phones only for listening to music. Many students did not follow this on last Friday. </a:t>
            </a:r>
          </a:p>
          <a:p>
            <a:pPr marL="4572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Working </a:t>
            </a:r>
            <a:r>
              <a:rPr lang="en-US" sz="3200" dirty="0">
                <a:solidFill>
                  <a:schemeClr val="tx1"/>
                </a:solidFill>
              </a:rPr>
              <a:t>within a 9x12 inch drawing paper, create different compositions using a single small object. Using a ruler, separate your 9x12 paper into 3 inch </a:t>
            </a:r>
            <a:r>
              <a:rPr lang="en-US" sz="3200" dirty="0" smtClean="0">
                <a:solidFill>
                  <a:schemeClr val="tx1"/>
                </a:solidFill>
              </a:rPr>
              <a:t>squares. 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Draw </a:t>
            </a:r>
            <a:r>
              <a:rPr lang="en-US" sz="3200" dirty="0">
                <a:solidFill>
                  <a:schemeClr val="tx1"/>
                </a:solidFill>
              </a:rPr>
              <a:t>a different view of the object each time. Isolate just enough of the object to hint at its identity.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b="1" u="sng" dirty="0" smtClean="0">
                <a:solidFill>
                  <a:schemeClr val="tx1"/>
                </a:solidFill>
              </a:rPr>
              <a:t>Do </a:t>
            </a:r>
            <a:r>
              <a:rPr lang="en-US" sz="3200" b="1" u="sng" dirty="0">
                <a:solidFill>
                  <a:schemeClr val="tx1"/>
                </a:solidFill>
              </a:rPr>
              <a:t>not forget to add value and add detail </a:t>
            </a:r>
            <a:r>
              <a:rPr lang="en-US" sz="3200" b="1" u="sng" dirty="0" smtClean="0">
                <a:solidFill>
                  <a:schemeClr val="tx1"/>
                </a:solidFill>
              </a:rPr>
              <a:t>to </a:t>
            </a:r>
            <a:r>
              <a:rPr lang="en-US" sz="3200" b="1" u="sng" dirty="0">
                <a:solidFill>
                  <a:schemeClr val="tx1"/>
                </a:solidFill>
              </a:rPr>
              <a:t>your small object. </a:t>
            </a:r>
            <a:r>
              <a:rPr lang="en-US" sz="3200" dirty="0">
                <a:solidFill>
                  <a:schemeClr val="tx1"/>
                </a:solidFill>
              </a:rPr>
              <a:t>You are going to create 12 different compositions that come together to show one object.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30892" y="-223516"/>
            <a:ext cx="2764223" cy="4209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2262" y="646386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Project Due: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Tuesday 2-21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7232" y="3508647"/>
            <a:ext cx="3387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Repeated Object Grading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44378" y="4108133"/>
          <a:ext cx="5073496" cy="1973523"/>
        </p:xfrm>
        <a:graphic>
          <a:graphicData uri="http://schemas.openxmlformats.org/drawingml/2006/table">
            <a:tbl>
              <a:tblPr firstRow="1" firstCol="1" bandRow="1"/>
              <a:tblGrid>
                <a:gridCol w="243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Creativity &amp; Originality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views Of the Object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Skill/Craftsmanship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 detail 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 use of Grid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Usage/Effort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 Magnified/Fits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Square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5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235" y="525518"/>
            <a:ext cx="3996559" cy="135636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 I      </a:t>
            </a:r>
            <a:r>
              <a:rPr lang="en-US" dirty="0" smtClean="0"/>
              <a:t>2-21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1598251"/>
            <a:ext cx="6182226" cy="489714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 will be coming around the first part of class to grade your Elements and Principals Worksheet. </a:t>
            </a:r>
            <a:r>
              <a:rPr lang="en-US" sz="3200" b="1" u="sng" dirty="0" smtClean="0">
                <a:solidFill>
                  <a:schemeClr val="tx1"/>
                </a:solidFill>
              </a:rPr>
              <a:t>Make sure to have it on your desk so I can grade it.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Working </a:t>
            </a:r>
            <a:r>
              <a:rPr lang="en-US" sz="3200" dirty="0">
                <a:solidFill>
                  <a:schemeClr val="tx1"/>
                </a:solidFill>
              </a:rPr>
              <a:t>within a 9x12 inch drawing paper, create different compositions using a single small object. Using a ruler, separate your 9x12 paper into 3 inch </a:t>
            </a:r>
            <a:r>
              <a:rPr lang="en-US" sz="3200" dirty="0" smtClean="0">
                <a:solidFill>
                  <a:schemeClr val="tx1"/>
                </a:solidFill>
              </a:rPr>
              <a:t>squares. 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Draw </a:t>
            </a:r>
            <a:r>
              <a:rPr lang="en-US" sz="3200" dirty="0">
                <a:solidFill>
                  <a:schemeClr val="tx1"/>
                </a:solidFill>
              </a:rPr>
              <a:t>a different view of the object each time. Isolate just enough of the object to hint at its identity.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b="1" u="sng" dirty="0" smtClean="0">
                <a:solidFill>
                  <a:schemeClr val="tx1"/>
                </a:solidFill>
              </a:rPr>
              <a:t>Do </a:t>
            </a:r>
            <a:r>
              <a:rPr lang="en-US" sz="3200" b="1" u="sng" dirty="0">
                <a:solidFill>
                  <a:schemeClr val="tx1"/>
                </a:solidFill>
              </a:rPr>
              <a:t>not forget to add value and add detail </a:t>
            </a:r>
            <a:r>
              <a:rPr lang="en-US" sz="3200" b="1" u="sng" dirty="0" smtClean="0">
                <a:solidFill>
                  <a:schemeClr val="tx1"/>
                </a:solidFill>
              </a:rPr>
              <a:t>to </a:t>
            </a:r>
            <a:r>
              <a:rPr lang="en-US" sz="3200" b="1" u="sng" dirty="0">
                <a:solidFill>
                  <a:schemeClr val="tx1"/>
                </a:solidFill>
              </a:rPr>
              <a:t>your small object. </a:t>
            </a:r>
            <a:r>
              <a:rPr lang="en-US" sz="3200" dirty="0">
                <a:solidFill>
                  <a:schemeClr val="tx1"/>
                </a:solidFill>
              </a:rPr>
              <a:t>You are going to create 12 different compositions that come together to show one object.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30892" y="-223516"/>
            <a:ext cx="2764223" cy="4209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2262" y="646386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Project Due: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Today!!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7232" y="3508647"/>
            <a:ext cx="3387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Repeated Object Grading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44378" y="4108133"/>
          <a:ext cx="5073496" cy="1973523"/>
        </p:xfrm>
        <a:graphic>
          <a:graphicData uri="http://schemas.openxmlformats.org/drawingml/2006/table">
            <a:tbl>
              <a:tblPr firstRow="1" firstCol="1" bandRow="1"/>
              <a:tblGrid>
                <a:gridCol w="243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Creativity &amp; Originality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views Of the Object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Skill/Craftsmanship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 detail 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 use of Grid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Usage/Effort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 Magnified/Fits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Square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6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1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2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5.xml><?xml version="1.0" encoding="utf-8"?>
<a:theme xmlns:a="http://schemas.openxmlformats.org/drawingml/2006/main" name="3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564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Corbel</vt:lpstr>
      <vt:lpstr>Times New Roman</vt:lpstr>
      <vt:lpstr>Office Theme</vt:lpstr>
      <vt:lpstr>Basis</vt:lpstr>
      <vt:lpstr>1_Basis</vt:lpstr>
      <vt:lpstr>2_Basis</vt:lpstr>
      <vt:lpstr>3_Basis</vt:lpstr>
      <vt:lpstr>PowerPoint Presentation</vt:lpstr>
      <vt:lpstr>Art I      2-16</vt:lpstr>
      <vt:lpstr>Art I      2-17</vt:lpstr>
      <vt:lpstr>Art I      2-20</vt:lpstr>
      <vt:lpstr>Art I      2-21</vt:lpstr>
    </vt:vector>
  </TitlesOfParts>
  <Company>Franklin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Swindell</dc:creator>
  <cp:lastModifiedBy>Shellie Stanberry</cp:lastModifiedBy>
  <cp:revision>2</cp:revision>
  <dcterms:created xsi:type="dcterms:W3CDTF">2016-11-22T15:17:50Z</dcterms:created>
  <dcterms:modified xsi:type="dcterms:W3CDTF">2017-09-14T17:30:55Z</dcterms:modified>
</cp:coreProperties>
</file>