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76" r:id="rId3"/>
    <p:sldId id="291" r:id="rId4"/>
    <p:sldId id="283" r:id="rId5"/>
    <p:sldId id="297" r:id="rId6"/>
    <p:sldId id="257" r:id="rId7"/>
    <p:sldId id="261" r:id="rId8"/>
    <p:sldId id="293" r:id="rId9"/>
    <p:sldId id="294" r:id="rId10"/>
    <p:sldId id="258" r:id="rId11"/>
    <p:sldId id="262" r:id="rId12"/>
    <p:sldId id="259" r:id="rId13"/>
    <p:sldId id="263" r:id="rId14"/>
    <p:sldId id="260" r:id="rId15"/>
    <p:sldId id="278" r:id="rId16"/>
    <p:sldId id="267" r:id="rId17"/>
    <p:sldId id="266" r:id="rId18"/>
    <p:sldId id="279" r:id="rId19"/>
    <p:sldId id="272" r:id="rId20"/>
    <p:sldId id="273" r:id="rId21"/>
    <p:sldId id="286" r:id="rId22"/>
    <p:sldId id="280" r:id="rId23"/>
    <p:sldId id="271" r:id="rId24"/>
    <p:sldId id="281" r:id="rId25"/>
    <p:sldId id="274" r:id="rId26"/>
    <p:sldId id="288" r:id="rId27"/>
    <p:sldId id="289" r:id="rId28"/>
    <p:sldId id="290" r:id="rId29"/>
    <p:sldId id="292" r:id="rId30"/>
    <p:sldId id="284" r:id="rId31"/>
    <p:sldId id="285" r:id="rId32"/>
    <p:sldId id="296" r:id="rId33"/>
    <p:sldId id="29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E3B31A-DE9D-495B-8B49-583DFA14414A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C7FE8-9ABA-4CA4-8D42-7E68972FB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2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1461A37-4F85-47A8-A073-0DC392BFC6F2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2480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Rhythm:  </a:t>
            </a:r>
            <a:r>
              <a:rPr lang="en-US" altLang="en-US" smtClean="0"/>
              <a:t>Rhythm is a principle of art, it is created through the repeated use of lines, shapes or colors. It lends movement to a piece of art.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Unity: </a:t>
            </a:r>
            <a:r>
              <a:rPr lang="en-US" altLang="en-US" smtClean="0"/>
              <a:t>Unity is achieved in a piece of art when a composition looks or feels complete, balanced and like it’s done.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Complementary Colors: </a:t>
            </a:r>
            <a:r>
              <a:rPr lang="en-US" altLang="en-US" smtClean="0"/>
              <a:t>Colors across from each other on the color wheel. Red/Green, Yellow/Violet, Blue/Orange.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Primary Colors: </a:t>
            </a:r>
            <a:r>
              <a:rPr lang="en-US" altLang="en-US" smtClean="0"/>
              <a:t>The colors from which all other colors are created, in pigment they are Red, Yellow and Blue.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Secondary Colors: </a:t>
            </a:r>
            <a:r>
              <a:rPr lang="en-US" altLang="en-US" smtClean="0"/>
              <a:t>Are the colors that are achieved by mixing the primary colors. Green, Orange and Violet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Intermediate Colors: </a:t>
            </a:r>
            <a:r>
              <a:rPr lang="en-US" altLang="en-US" smtClean="0"/>
              <a:t>Are the colors that are achieved by mixing Secondary Colors.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Line: </a:t>
            </a:r>
            <a:r>
              <a:rPr lang="en-US" altLang="en-US" smtClean="0"/>
              <a:t>An Element of Art. It is literally the extension of a dot. However, when the line intersects itself, it becomes a shape. 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Warm &amp; Cool Colors: </a:t>
            </a:r>
            <a:r>
              <a:rPr lang="en-US" altLang="en-US" smtClean="0"/>
              <a:t>Warm colors are the colors of the sun, Yellow, Orange and Red. Cool colors are the colors of water and grass, Blues and Greens.</a:t>
            </a:r>
          </a:p>
          <a:p>
            <a:pPr marL="234950" indent="-234950" eaLnBrk="1" hangingPunct="1">
              <a:spcBef>
                <a:spcPct val="0"/>
              </a:spcBef>
            </a:pPr>
            <a:endParaRPr lang="en-US" altLang="en-US" smtClean="0"/>
          </a:p>
          <a:p>
            <a:pPr marL="234950" indent="-2349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8CF90DC-375F-4585-BB78-DEE8BD9691C4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319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Space:  </a:t>
            </a:r>
            <a:r>
              <a:rPr lang="en-US" altLang="en-US" smtClean="0"/>
              <a:t>The area between or around objects. The space around objects is often called negative space; negative space has shape. Space can also refer to the feeling of depth. Real space is three-dimensional; in visual art when we can create the feeling or illusion of depth we call it space.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Texture: </a:t>
            </a:r>
            <a:r>
              <a:rPr lang="en-US" altLang="en-US" smtClean="0"/>
              <a:t>The surface quality that can be seen or felt. Actual texture can be felt, implied texture is seen.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Value: </a:t>
            </a:r>
            <a:r>
              <a:rPr lang="en-US" altLang="en-US" smtClean="0"/>
              <a:t>The relationship between light and dark. Change of value can be seen in high, low and medium contrast areas.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Shape: </a:t>
            </a:r>
            <a:r>
              <a:rPr lang="en-US" altLang="en-US" smtClean="0"/>
              <a:t>A closed line. Shapes can be geometric, like squares and rectangles, or organic, like free-formed shapes or natural shapes. Shapes are flat and can express length and width.</a:t>
            </a:r>
          </a:p>
          <a:p>
            <a:pPr marL="234950" indent="-234950" algn="r" eaLnBrk="1" hangingPunct="1">
              <a:spcBef>
                <a:spcPct val="0"/>
              </a:spcBef>
            </a:pPr>
            <a:r>
              <a:rPr lang="en-US" altLang="en-US" b="1" smtClean="0"/>
              <a:t>Form: </a:t>
            </a:r>
            <a:r>
              <a:rPr lang="en-US" altLang="en-US" smtClean="0"/>
              <a:t>Three-dimensional shapes, expressing length, width, depth. Balls, Cylinders and Boxes are examples of forms. </a:t>
            </a:r>
          </a:p>
          <a:p>
            <a:pPr marL="234950" indent="-234950" eaLnBrk="1" hangingPunct="1">
              <a:spcBef>
                <a:spcPct val="0"/>
              </a:spcBef>
            </a:pPr>
            <a:endParaRPr lang="en-US" altLang="en-US" smtClean="0"/>
          </a:p>
          <a:p>
            <a:pPr marL="234950" indent="-23495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C305854-ECE0-4B64-BC36-6FC8FD498AC1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9482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usually display the different steps and stages for the students on a big board at the front of the room. This helps when students are absent to be able to pick up where they left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C7FE8-9ABA-4CA4-8D42-7E68972FB46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3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D12BBDC-3972-4567-892C-28F375EAD963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4779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http://safeshare.tv/w/fnCUZCbyme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9AA4829-0F29-486E-BC11-53031813478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8580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Provide the students with the Doodle Starter Idea sheets and then have them use the Doodle Thumbnails Worksheet to re-create designs, or make up their own. Remind them that we are creating not just doodle, but structured doodles that create rhythm like in the examples provided.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21CB75F-888A-433A-80BA-314BF030ECF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8665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use reference photos of landscapes</a:t>
            </a:r>
            <a:r>
              <a:rPr lang="en-US" baseline="0" dirty="0" smtClean="0"/>
              <a:t> and simplify shapes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C7FE8-9ABA-4CA4-8D42-7E68972FB46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4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21CB75F-888A-433A-80BA-314BF030ECF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9062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This is called atmospheric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0D87451-02BF-48F1-9808-C94974D1DB05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550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This is a great interactive color wheel that you can use if you’d like:</a:t>
            </a:r>
          </a:p>
          <a:p>
            <a:pPr eaLnBrk="1" hangingPunct="1"/>
            <a:r>
              <a:rPr lang="en-US" altLang="en-US" smtClean="0"/>
              <a:t>http://juliannakunstler.com/art1_colorwheel.html#.UxdnNoJHZuU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CF7EAE7-178A-4F56-9C6D-93D22158B7A4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870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Hand out Doodle Thumbnail Sheet and</a:t>
            </a:r>
            <a:r>
              <a:rPr lang="en-US" altLang="en-US" baseline="0" dirty="0" smtClean="0"/>
              <a:t> doodle starter sheets and play the first movie to get them started. </a:t>
            </a:r>
            <a:r>
              <a:rPr lang="en-US" altLang="en-US" dirty="0" smtClean="0"/>
              <a:t>I</a:t>
            </a:r>
            <a:r>
              <a:rPr lang="en-US" altLang="en-US" baseline="0" dirty="0" smtClean="0"/>
              <a:t> then go through and play a different movie every consecutive day to keep them engaged.</a:t>
            </a:r>
            <a:endParaRPr lang="en-US" alt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CF2706A-AC9E-4EEC-818E-B21F56801DA1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003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fld id="{3BDD02D0-3014-421A-BAFE-D76CB7805579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5088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DA13011-4C56-482F-819F-4D375CAB2A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7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97A258-9F65-4BBF-A485-0029E38D2A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1E2F863-416C-4D3A-B50B-CED16A9DCBC4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3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367492-E859-4EA1-837B-DB3F21C0E2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43FD1A1-B7E2-43D2-A5AF-1091FB93A2A6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3C3227-4101-422F-B4FE-546130F3D8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CAF2FA7-85DF-4E39-981D-7485CE31BC6E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phe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9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8397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fld id="{9037CC84-B881-4CF7-8066-89E40C76742A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4116388" y="6400800"/>
            <a:ext cx="533400" cy="152400"/>
          </a:xfrm>
        </p:spPr>
        <p:txBody>
          <a:bodyPr/>
          <a:lstStyle>
            <a:lvl1pPr>
              <a:defRPr/>
            </a:lvl1pPr>
          </a:lstStyle>
          <a:p>
            <a:fld id="{0CBCA9A9-1A6E-48EF-B301-3680D37DD4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8382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9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1F57DC-C5BB-4120-BC82-33AA24565A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A2A7C1-C425-4777-AAA2-1D15119DCD55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A84269-E9A7-4573-A967-9C6F7A6C65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88E01AE-1513-4E52-A203-3536DC1AF477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0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EDC06A-1801-4F4F-B363-4E99A6DAEB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BE86A0A-0BAD-4410-B324-0448D623FE2F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C0E1B-C196-4DD7-828B-3C6CAF19D6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6D3DAA9-EA84-4EBF-886F-31DBE3B59054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4A8A5F-64CD-44F9-86A9-F687B6ECE0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ABE4459-D21F-486D-8A04-74C2C09BE37B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7A4DF0-E925-4F37-879F-1519901BF1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C805C66-D118-4B20-93C1-B51324EDF093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57200"/>
            <a:ext cx="3657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7F7F7F"/>
                </a:solidFill>
              </a:defRPr>
            </a:lvl1pPr>
          </a:lstStyle>
          <a:p>
            <a:fld id="{57220710-8AE7-45B2-8A85-EE5BC0BACC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BECB2195-99D8-4FF1-ADAB-4EDD525E079A}" type="datetimeFigureOut">
              <a:rPr lang="en-US" altLang="en-US"/>
              <a:pPr/>
              <a:t>11/1/2016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9" r:id="rId2"/>
    <p:sldLayoutId id="214748370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MS PGothic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MS PGothic" pitchFamily="34" charset="-128"/>
          <a:cs typeface="ＭＳ Ｐゴシック" charset="0"/>
        </a:defRPr>
      </a:lvl1pPr>
      <a:lvl2pPr marL="4111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593725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3pPr>
      <a:lvl4pPr marL="776288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4pPr>
      <a:lvl5pPr marL="958850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MS PGothic" pitchFamily="34" charset="-128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oWxvvQYGU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afeshare.tv/w/AAjzrhXmYo" TargetMode="External"/><Relationship Id="rId4" Type="http://schemas.openxmlformats.org/officeDocument/2006/relationships/hyperlink" Target="http://safeshare.tv/w/uxwqaYUZpj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fnCUZCby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32721" r="8267" b="18542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Subtitle 2"/>
          <p:cNvSpPr txBox="1">
            <a:spLocks/>
          </p:cNvSpPr>
          <p:nvPr/>
        </p:nvSpPr>
        <p:spPr bwMode="auto">
          <a:xfrm>
            <a:off x="2933700" y="2362200"/>
            <a:ext cx="495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7F7F7F"/>
              </a:buClr>
              <a:buFont typeface="Wingdings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</a:rPr>
              <a:t>A lesson in line, color and rhythm.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300" y="1905000"/>
            <a:ext cx="3962400" cy="213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Doodle Landscape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924800" cy="15892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Three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2362200"/>
            <a:ext cx="8153400" cy="27892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watercolor paper and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pencil re-create your make believe landscape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one of your thumbnails.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Then outline your landscape in Sharpie Marker.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2194"/>
          <a:stretch>
            <a:fillRect/>
          </a:stretch>
        </p:blipFill>
        <p:spPr bwMode="auto">
          <a:xfrm>
            <a:off x="762000" y="669925"/>
            <a:ext cx="75057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0391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Four – Lines &amp; Rhythm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2286000"/>
            <a:ext cx="8153400" cy="2895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a Sharpie marker, or other waterproof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marker, begin to fill in your hills with different doodle patterns.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the pattern on each hill.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your thumbnails for ideas.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 is an element of art, 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them in this piece will create rhythm which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a principle of art.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564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/>
          <a:stretch>
            <a:fillRect/>
          </a:stretch>
        </p:blipFill>
        <p:spPr>
          <a:xfrm>
            <a:off x="533400" y="655638"/>
            <a:ext cx="8121650" cy="56388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80391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Five - Color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1676400"/>
            <a:ext cx="8153400" cy="426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watercolor paint, or colored pencils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will color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doodles.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foreground will be warm colors,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(reds, oranges, and yellows)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background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should get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cooler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(blues and greens) as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hills recede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into the distance.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adds to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illusion of depth to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Doodle landscape, and to any piece you may work on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future. This is called atmospheric perspective.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381000"/>
            <a:ext cx="4191000" cy="655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More about</a:t>
            </a:r>
            <a:br>
              <a:rPr lang="en-US" sz="3200" dirty="0" smtClean="0"/>
            </a:br>
            <a:r>
              <a:rPr lang="en-US" sz="3200" dirty="0" smtClean="0"/>
              <a:t>Warm and Cool Colors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easy way to remember warm colors are to think of the colors of the sun and fire like yellow and reds and some violets.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think of cool colors think of cool water and grass, blues and greens.</a:t>
            </a:r>
          </a:p>
          <a:p>
            <a:pPr fontAlgn="auto">
              <a:spcAft>
                <a:spcPts val="0"/>
              </a:spcAft>
              <a:defRPr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14095"/>
            <a:ext cx="4689136" cy="4829810"/>
          </a:xfrm>
          <a:prstGeom prst="ellipse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7200900" cy="50434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0" name="Title 1"/>
          <p:cNvSpPr txBox="1">
            <a:spLocks/>
          </p:cNvSpPr>
          <p:nvPr/>
        </p:nvSpPr>
        <p:spPr bwMode="auto">
          <a:xfrm>
            <a:off x="4191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So the hill in the foreground I fill</a:t>
            </a:r>
            <a:br>
              <a:rPr lang="en-US" altLang="en-US" sz="3200"/>
            </a:br>
            <a:r>
              <a:rPr lang="en-US" altLang="en-US" sz="3200"/>
              <a:t>with warm colors, reds and yellows.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0391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Six – Color Mixing/Glazing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2286000"/>
            <a:ext cx="81534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glaze your colors, whether you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using colored pencil, or watercolor paint,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going over one color with another color.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mix complementary colors,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(red/green, yellow/violet, blue/orange) you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will get some version of brown, so if you want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keep your landscape bright, avoid mixing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those colors. Mixing yellow and red though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will create a beautiful orange.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381000"/>
            <a:ext cx="4191000" cy="6172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More about</a:t>
            </a:r>
            <a:br>
              <a:rPr lang="en-US" sz="3200" dirty="0" smtClean="0"/>
            </a:br>
            <a:r>
              <a:rPr lang="en-US" sz="3200" dirty="0" smtClean="0"/>
              <a:t>Color Mixing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Primary Colors are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RED, BLUE, YELLOW</a:t>
            </a:r>
          </a:p>
          <a:p>
            <a:pPr fontAlgn="auto">
              <a:spcAft>
                <a:spcPts val="0"/>
              </a:spcAft>
              <a:defRPr/>
            </a:pPr>
            <a:endParaRPr lang="en-US" sz="2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Mixing these creates the Secondary Colors: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VIOLET, GREEN, ORANGE</a:t>
            </a:r>
          </a:p>
          <a:p>
            <a:pPr fontAlgn="auto">
              <a:spcAft>
                <a:spcPts val="0"/>
              </a:spcAft>
              <a:defRPr/>
            </a:pPr>
            <a:endParaRPr lang="en-US" sz="2200" dirty="0"/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Intermediate Colors are created by mixing Primary with Secondary Colors to create: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 smtClean="0"/>
              <a:t>RED-VIOLET, BLUE VIOLET,</a:t>
            </a:r>
            <a:br>
              <a:rPr lang="en-US" sz="2200" dirty="0" smtClean="0"/>
            </a:br>
            <a:r>
              <a:rPr lang="en-US" sz="2200" dirty="0" smtClean="0"/>
              <a:t> BLUE-GREEN, YELLOW GREEN, YELLOW-ORANGE, RED-ORANGE, </a:t>
            </a:r>
          </a:p>
          <a:p>
            <a:pPr fontAlgn="auto">
              <a:spcAft>
                <a:spcPts val="0"/>
              </a:spcAft>
              <a:defRPr/>
            </a:pPr>
            <a:endParaRPr lang="en-US" sz="2200" dirty="0"/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48627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715000"/>
          </a:xfrm>
        </p:spPr>
        <p:txBody>
          <a:bodyPr/>
          <a:lstStyle/>
          <a:p>
            <a:pPr algn="r" eaLnBrk="1" hangingPunct="1"/>
            <a:r>
              <a:rPr lang="en-US" sz="2400" b="1" dirty="0"/>
              <a:t>To learn about the elements of line, color, value and space and how to apply them to create  the principles of rhythm, repetition, pattern in a work of art.</a:t>
            </a:r>
            <a:endParaRPr lang="en-US" sz="2400" dirty="0"/>
          </a:p>
          <a:p>
            <a:pPr algn="r" eaLnBrk="1" hangingPunct="1"/>
            <a:r>
              <a:rPr lang="en-US" altLang="en-US" sz="24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7338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Objective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2286000"/>
            <a:ext cx="815340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 txBox="1">
            <a:spLocks/>
          </p:cNvSpPr>
          <p:nvPr/>
        </p:nvSpPr>
        <p:spPr bwMode="auto">
          <a:xfrm>
            <a:off x="152400" y="381000"/>
            <a:ext cx="4191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Complementary Colors</a:t>
            </a:r>
          </a:p>
          <a:p>
            <a:pPr algn="ctr" eaLnBrk="1" hangingPunct="1"/>
            <a:endParaRPr lang="en-US" altLang="en-US" sz="2200"/>
          </a:p>
          <a:p>
            <a:pPr algn="ctr" eaLnBrk="1" hangingPunct="1"/>
            <a:r>
              <a:rPr lang="en-US" altLang="en-US" sz="2000"/>
              <a:t>Are across from each other on the color wheel, for example: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Red – Green</a:t>
            </a:r>
          </a:p>
          <a:p>
            <a:pPr algn="ctr" eaLnBrk="1" hangingPunct="1"/>
            <a:r>
              <a:rPr lang="en-US" altLang="en-US" sz="2000"/>
              <a:t>Blue – Orange</a:t>
            </a:r>
          </a:p>
          <a:p>
            <a:pPr algn="ctr" eaLnBrk="1" hangingPunct="1"/>
            <a:r>
              <a:rPr lang="en-US" altLang="en-US" sz="2000"/>
              <a:t>Violet – Yellow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When mixed together they create a neutral color, like brown or gray.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When used next to each other they vibrate and can create a focal point in a piece of art, because the eye tends to go to those areas first.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Sports teams combine complementary colors for this reason.</a:t>
            </a:r>
          </a:p>
        </p:txBody>
      </p:sp>
      <p:pic>
        <p:nvPicPr>
          <p:cNvPr id="358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43025"/>
            <a:ext cx="44862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 txBox="1">
            <a:spLocks/>
          </p:cNvSpPr>
          <p:nvPr/>
        </p:nvSpPr>
        <p:spPr bwMode="auto">
          <a:xfrm>
            <a:off x="152400" y="1524000"/>
            <a:ext cx="419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Analogous Colors</a:t>
            </a:r>
          </a:p>
          <a:p>
            <a:pPr algn="ctr" eaLnBrk="1" hangingPunct="1"/>
            <a:endParaRPr lang="en-US" altLang="en-US" sz="2200"/>
          </a:p>
          <a:p>
            <a:pPr algn="ctr" eaLnBrk="1" hangingPunct="1"/>
            <a:r>
              <a:rPr lang="en-US" altLang="en-US" sz="2000"/>
              <a:t>Are next to  each other on the color wheel, for example: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Red-Violet, Red, Red-Orange</a:t>
            </a:r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When used together they create a sense of harmony or unity.</a:t>
            </a:r>
          </a:p>
        </p:txBody>
      </p:sp>
      <p:pic>
        <p:nvPicPr>
          <p:cNvPr id="3686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1450"/>
            <a:ext cx="44862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0391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Seven – Value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2286000"/>
            <a:ext cx="81534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interest in your doodle landscape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using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values (the dark and light shades)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your color.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are using watercolor, add water to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get lighter values of the same color.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are using colored pencils color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lightly in some areas and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darker in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381000"/>
            <a:ext cx="4191000" cy="655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More about Value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this color wheel you can</a:t>
            </a:r>
            <a:b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 all the colors dark to light. As the colors go toward the center you can see they get lighter.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 if you look at the green you can see all the different values of that color from dark to light.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14095"/>
            <a:ext cx="4689136" cy="482981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0391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Putting it all together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2286000"/>
            <a:ext cx="81534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are finished you should have something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looks a little like this, but completely different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because it will be your own doodle landscape.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51888" cy="643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0391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More Examples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0"/>
            <a:ext cx="4033837" cy="691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47625"/>
            <a:ext cx="4941888" cy="698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37077" r="41928" b="37115"/>
          <a:stretch>
            <a:fillRect/>
          </a:stretch>
        </p:blipFill>
        <p:spPr bwMode="auto">
          <a:xfrm>
            <a:off x="5210175" y="2489200"/>
            <a:ext cx="347662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9100" y="1620838"/>
            <a:ext cx="8039100" cy="86836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Detailed view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57200" y="2286000"/>
            <a:ext cx="815340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0" y="3105150"/>
            <a:ext cx="6096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800" dirty="0">
                <a:hlinkClick r:id="rId3"/>
              </a:rPr>
              <a:t>http://</a:t>
            </a:r>
            <a:r>
              <a:rPr lang="en-US" altLang="en-US" sz="1800" dirty="0" smtClean="0">
                <a:hlinkClick r:id="rId3"/>
              </a:rPr>
              <a:t>safeshare.tv/w/oWxvvQYGUL</a:t>
            </a:r>
            <a:endParaRPr lang="en-US" altLang="en-US" sz="1800" dirty="0" smtClean="0"/>
          </a:p>
          <a:p>
            <a:pPr algn="r" eaLnBrk="1" hangingPunct="1"/>
            <a:endParaRPr lang="en-US" altLang="en-US" sz="1800" dirty="0"/>
          </a:p>
          <a:p>
            <a:pPr algn="r" eaLnBrk="1" hangingPunct="1"/>
            <a:r>
              <a:rPr lang="en-US" sz="1800" dirty="0" smtClean="0">
                <a:solidFill>
                  <a:srgbClr val="FF0000"/>
                </a:solidFill>
                <a:hlinkClick r:id="rId4"/>
              </a:rPr>
              <a:t>http://safeshare.tv/w/uxwqaYUZpj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r" eaLnBrk="1" hangingPunct="1"/>
            <a:endParaRPr lang="en-US" altLang="en-US" sz="1800" dirty="0">
              <a:solidFill>
                <a:srgbClr val="FF0000"/>
              </a:solidFill>
            </a:endParaRPr>
          </a:p>
          <a:p>
            <a:pPr algn="r" eaLnBrk="1" hangingPunct="1"/>
            <a:r>
              <a:rPr lang="en-US" altLang="en-US" sz="1800" dirty="0" smtClean="0">
                <a:hlinkClick r:id="rId5"/>
              </a:rPr>
              <a:t>http://safeshare.tv/w/AAjzrhXmYo</a:t>
            </a:r>
            <a:endParaRPr lang="en-US" altLang="en-US" sz="1800" dirty="0" smtClean="0"/>
          </a:p>
          <a:p>
            <a:pPr algn="r" eaLnBrk="1" hangingPunct="1"/>
            <a:endParaRPr lang="en-US" alt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Zentangle</a:t>
            </a:r>
            <a:r>
              <a:rPr lang="en-US" dirty="0" smtClean="0">
                <a:ea typeface="+mj-ea"/>
                <a:cs typeface="+mj-cs"/>
              </a:rPr>
              <a:t> Movies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67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715000"/>
          </a:xfrm>
        </p:spPr>
        <p:txBody>
          <a:bodyPr/>
          <a:lstStyle/>
          <a:p>
            <a:pPr algn="r" eaLnBrk="1" hangingPunct="1"/>
            <a:r>
              <a:rPr lang="en-US" altLang="en-US" sz="2400" smtClean="0"/>
              <a:t>Lets talk about the Elements of Art</a:t>
            </a:r>
          </a:p>
          <a:p>
            <a:pPr lvl="1" algn="r" eaLnBrk="1" hangingPunct="1"/>
            <a:r>
              <a:rPr lang="en-US" altLang="en-US" sz="2400" smtClean="0"/>
              <a:t>The Elements of Art are the building blocks that we use in a piece of art to create Principles of Art.</a:t>
            </a:r>
          </a:p>
          <a:p>
            <a:pPr lvl="1" algn="r" eaLnBrk="1" hangingPunct="1"/>
            <a:r>
              <a:rPr lang="en-US" altLang="en-US" sz="2400" smtClean="0"/>
              <a:t>The Elements of Art can be compared to letters of the alphabet. We use these elements to create Principles of Art</a:t>
            </a:r>
          </a:p>
          <a:p>
            <a:pPr lvl="1" algn="r" eaLnBrk="1" hangingPunct="1"/>
            <a:r>
              <a:rPr lang="en-US" altLang="en-US" sz="2400" smtClean="0"/>
              <a:t>Watch this movie, it may seem a little rudimentary,</a:t>
            </a:r>
            <a:br>
              <a:rPr lang="en-US" altLang="en-US" sz="2400" smtClean="0"/>
            </a:br>
            <a:r>
              <a:rPr lang="en-US" altLang="en-US" sz="2400" smtClean="0"/>
              <a:t>but has great information.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7338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Before we start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2286000"/>
            <a:ext cx="815340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1"/>
            <a:ext cx="5791200" cy="6857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Vocabulary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152400" y="1143000"/>
            <a:ext cx="6477000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Rhythm:  </a:t>
            </a:r>
            <a:r>
              <a:rPr lang="en-US" altLang="en-US" sz="2000">
                <a:solidFill>
                  <a:srgbClr val="898989"/>
                </a:solidFill>
              </a:rPr>
              <a:t>Rhythm is a principle of art, it is created through the repeated use of lines, shapes or colors. It lends movement to a piece of art.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Unity: </a:t>
            </a:r>
            <a:r>
              <a:rPr lang="en-US" altLang="en-US" sz="2000">
                <a:solidFill>
                  <a:srgbClr val="898989"/>
                </a:solidFill>
              </a:rPr>
              <a:t>Unity is achieved in a piece of art when a composition looks or feels complete, balanced and like it’s done.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Complementary Colors: </a:t>
            </a:r>
            <a:r>
              <a:rPr lang="en-US" altLang="en-US" sz="2000">
                <a:solidFill>
                  <a:srgbClr val="898989"/>
                </a:solidFill>
              </a:rPr>
              <a:t>Colors across from each other on the color wheel. Red/Green, Yellow/Violet, Blue/Orange.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Primary Colors: </a:t>
            </a:r>
            <a:r>
              <a:rPr lang="en-US" altLang="en-US" sz="2000">
                <a:solidFill>
                  <a:srgbClr val="898989"/>
                </a:solidFill>
              </a:rPr>
              <a:t>The colors from which all other colors are created, in pigment they are Red, Yellow and Blue.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Secondary Colors: </a:t>
            </a:r>
            <a:r>
              <a:rPr lang="en-US" altLang="en-US" sz="2000">
                <a:solidFill>
                  <a:srgbClr val="898989"/>
                </a:solidFill>
              </a:rPr>
              <a:t>Are the colors that are achieved by mixing the primary colors. Green, Orange and Violet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Intermediate Colors: </a:t>
            </a:r>
            <a:r>
              <a:rPr lang="en-US" altLang="en-US" sz="2000">
                <a:solidFill>
                  <a:srgbClr val="898989"/>
                </a:solidFill>
              </a:rPr>
              <a:t>Are the colors that are achieved by mixing Secondary Colors.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Line: </a:t>
            </a:r>
            <a:r>
              <a:rPr lang="en-US" altLang="en-US" sz="2000">
                <a:solidFill>
                  <a:srgbClr val="898989"/>
                </a:solidFill>
              </a:rPr>
              <a:t>An Element of Art. It is literally the extension of a dot. However, when the line intersects itself, it becomes a shape.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Warm &amp; Cool Colors: </a:t>
            </a:r>
            <a:r>
              <a:rPr lang="en-US" altLang="en-US" sz="2000">
                <a:solidFill>
                  <a:srgbClr val="898989"/>
                </a:solidFill>
              </a:rPr>
              <a:t>Warm colors are the colors of the sun, Yellow, Orange and Red. Cool colors are the colors of water and grass, Blues and Greens.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en-US" sz="2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1"/>
            <a:ext cx="5791200" cy="6857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Vocabulary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0" y="1066800"/>
            <a:ext cx="6629400" cy="5638800"/>
          </a:xfrm>
          <a:prstGeom prst="rect">
            <a:avLst/>
          </a:prstGeom>
        </p:spPr>
        <p:txBody>
          <a:bodyPr>
            <a:normAutofit/>
          </a:bodyPr>
          <a:lstStyle>
            <a:lvl1pPr marL="234950" indent="-2349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Space:  </a:t>
            </a:r>
            <a:r>
              <a:rPr lang="en-US" altLang="en-US" sz="2000">
                <a:solidFill>
                  <a:srgbClr val="898989"/>
                </a:solidFill>
              </a:rPr>
              <a:t>The area between or around objects. The space around objects is often called negative space; negative space has shape. Space can also refer to the feeling of depth. Real space is three-dimensional; in visual art when we can create the feeling or illusion of depth we call it space.</a:t>
            </a: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Texture: </a:t>
            </a:r>
            <a:r>
              <a:rPr lang="en-US" altLang="en-US" sz="2000">
                <a:solidFill>
                  <a:srgbClr val="898989"/>
                </a:solidFill>
              </a:rPr>
              <a:t>The surface quality that can be seen or felt. Actual texture can be felt, implied texture is seen.</a:t>
            </a: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Value: </a:t>
            </a:r>
            <a:r>
              <a:rPr lang="en-US" altLang="en-US" sz="2000">
                <a:solidFill>
                  <a:srgbClr val="898989"/>
                </a:solidFill>
              </a:rPr>
              <a:t>The relationship between light and dark. Change of value can be seen in high, low and medium contrast areas.</a:t>
            </a: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Shape: </a:t>
            </a:r>
            <a:r>
              <a:rPr lang="en-US" altLang="en-US" sz="2000">
                <a:solidFill>
                  <a:srgbClr val="898989"/>
                </a:solidFill>
              </a:rPr>
              <a:t>A closed line. Shapes can be geometric, like squares and rectangles, or organic, like free-formed shapes or natural shapes. Shapes are flat and can express length and width.</a:t>
            </a: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000" b="1">
                <a:solidFill>
                  <a:srgbClr val="898989"/>
                </a:solidFill>
              </a:rPr>
              <a:t>Form: </a:t>
            </a:r>
            <a:r>
              <a:rPr lang="en-US" altLang="en-US" sz="2000">
                <a:solidFill>
                  <a:srgbClr val="898989"/>
                </a:solidFill>
              </a:rPr>
              <a:t>Three-dimensional shapes, expressing length, width, depth. Balls, Cylinders and Boxes are examples of forms.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altLang="en-US" sz="2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848600" cy="6324078"/>
          </a:xfrm>
        </p:spPr>
      </p:pic>
    </p:spTree>
    <p:extLst>
      <p:ext uri="{BB962C8B-B14F-4D97-AF65-F5344CB8AC3E}">
        <p14:creationId xmlns:p14="http://schemas.microsoft.com/office/powerpoint/2010/main" val="4025422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304800"/>
            <a:ext cx="8458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Grading Guidelines:</a:t>
            </a:r>
          </a:p>
          <a:p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Different patterns in each section of your landscape. (25 points)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Used color pencils to help emphasize the colors of your landscape. (25 points)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Uses watercolors to add color and not cover up your design. (25 points)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Clear use of </a:t>
            </a:r>
            <a:r>
              <a:rPr lang="en-US" sz="3200" b="1" dirty="0"/>
              <a:t>craftsmanship </a:t>
            </a:r>
            <a:r>
              <a:rPr lang="en-US" sz="3200" dirty="0"/>
              <a:t>(it looks neat and tidy and it is obvious you spent plenty of time on it</a:t>
            </a:r>
            <a:r>
              <a:rPr lang="en-US" sz="3200" dirty="0" smtClean="0"/>
              <a:t>). (25 points)</a:t>
            </a:r>
          </a:p>
          <a:p>
            <a:endParaRPr lang="en-US" sz="24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725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57200" y="2286000"/>
            <a:ext cx="815340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0" y="310515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hlinkClick r:id="rId3"/>
              </a:rPr>
              <a:t>http://safeshare.tv/w/fnCUZCbyme</a:t>
            </a:r>
            <a:endParaRPr lang="en-US" altLang="en-US" sz="1800"/>
          </a:p>
          <a:p>
            <a:pPr algn="r" eaLnBrk="1" hangingPunct="1"/>
            <a:endParaRPr lang="en-US" alt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Elements and Principles of Art Video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1752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09154"/>
            <a:ext cx="1752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19303" y="335280"/>
            <a:ext cx="1752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505200"/>
            <a:ext cx="1752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3011" y="3505200"/>
            <a:ext cx="1752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19303" y="3524794"/>
            <a:ext cx="1752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0044" y="350044"/>
            <a:ext cx="1757363" cy="1714501"/>
          </a:xfrm>
          <a:custGeom>
            <a:avLst/>
            <a:gdLst/>
            <a:ahLst/>
            <a:cxnLst/>
            <a:rect l="0" t="0" r="0" b="0"/>
            <a:pathLst>
              <a:path w="1757363" h="17145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7143"/>
                </a:lnTo>
                <a:lnTo>
                  <a:pt x="7144" y="7143"/>
                </a:lnTo>
                <a:lnTo>
                  <a:pt x="7144" y="7143"/>
                </a:lnTo>
                <a:lnTo>
                  <a:pt x="7144" y="7143"/>
                </a:lnTo>
                <a:lnTo>
                  <a:pt x="7144" y="7143"/>
                </a:lnTo>
                <a:lnTo>
                  <a:pt x="14287" y="7143"/>
                </a:lnTo>
                <a:lnTo>
                  <a:pt x="14287" y="7143"/>
                </a:lnTo>
                <a:lnTo>
                  <a:pt x="21431" y="7143"/>
                </a:lnTo>
                <a:lnTo>
                  <a:pt x="21431" y="14287"/>
                </a:lnTo>
                <a:lnTo>
                  <a:pt x="21431" y="14287"/>
                </a:lnTo>
                <a:lnTo>
                  <a:pt x="21431" y="14287"/>
                </a:lnTo>
                <a:lnTo>
                  <a:pt x="28575" y="14287"/>
                </a:lnTo>
                <a:lnTo>
                  <a:pt x="28575" y="14287"/>
                </a:lnTo>
                <a:lnTo>
                  <a:pt x="35719" y="21431"/>
                </a:lnTo>
                <a:lnTo>
                  <a:pt x="35719" y="21431"/>
                </a:lnTo>
                <a:lnTo>
                  <a:pt x="35719" y="21431"/>
                </a:lnTo>
                <a:lnTo>
                  <a:pt x="42862" y="21431"/>
                </a:lnTo>
                <a:lnTo>
                  <a:pt x="42862" y="21431"/>
                </a:lnTo>
                <a:lnTo>
                  <a:pt x="50006" y="28575"/>
                </a:lnTo>
                <a:lnTo>
                  <a:pt x="50006" y="28575"/>
                </a:lnTo>
                <a:lnTo>
                  <a:pt x="57150" y="28575"/>
                </a:lnTo>
                <a:lnTo>
                  <a:pt x="57150" y="35718"/>
                </a:lnTo>
                <a:lnTo>
                  <a:pt x="64294" y="35718"/>
                </a:lnTo>
                <a:lnTo>
                  <a:pt x="64294" y="42862"/>
                </a:lnTo>
                <a:lnTo>
                  <a:pt x="71437" y="42862"/>
                </a:lnTo>
                <a:lnTo>
                  <a:pt x="71437" y="42862"/>
                </a:lnTo>
                <a:lnTo>
                  <a:pt x="78581" y="50006"/>
                </a:lnTo>
                <a:lnTo>
                  <a:pt x="78581" y="50006"/>
                </a:lnTo>
                <a:lnTo>
                  <a:pt x="78581" y="57150"/>
                </a:lnTo>
                <a:lnTo>
                  <a:pt x="85725" y="57150"/>
                </a:lnTo>
                <a:lnTo>
                  <a:pt x="92869" y="64293"/>
                </a:lnTo>
                <a:lnTo>
                  <a:pt x="92869" y="64293"/>
                </a:lnTo>
                <a:lnTo>
                  <a:pt x="100012" y="71437"/>
                </a:lnTo>
                <a:lnTo>
                  <a:pt x="107156" y="71437"/>
                </a:lnTo>
                <a:lnTo>
                  <a:pt x="107156" y="78581"/>
                </a:lnTo>
                <a:lnTo>
                  <a:pt x="114300" y="78581"/>
                </a:lnTo>
                <a:lnTo>
                  <a:pt x="114300" y="85725"/>
                </a:lnTo>
                <a:lnTo>
                  <a:pt x="121444" y="85725"/>
                </a:lnTo>
                <a:lnTo>
                  <a:pt x="128587" y="92868"/>
                </a:lnTo>
                <a:lnTo>
                  <a:pt x="135731" y="100012"/>
                </a:lnTo>
                <a:lnTo>
                  <a:pt x="142875" y="100012"/>
                </a:lnTo>
                <a:lnTo>
                  <a:pt x="142875" y="107156"/>
                </a:lnTo>
                <a:lnTo>
                  <a:pt x="150019" y="107156"/>
                </a:lnTo>
                <a:lnTo>
                  <a:pt x="150019" y="114300"/>
                </a:lnTo>
                <a:lnTo>
                  <a:pt x="157162" y="121443"/>
                </a:lnTo>
                <a:lnTo>
                  <a:pt x="164306" y="121443"/>
                </a:lnTo>
                <a:lnTo>
                  <a:pt x="171450" y="128587"/>
                </a:lnTo>
                <a:lnTo>
                  <a:pt x="178594" y="135731"/>
                </a:lnTo>
                <a:lnTo>
                  <a:pt x="185737" y="135731"/>
                </a:lnTo>
                <a:lnTo>
                  <a:pt x="185737" y="142875"/>
                </a:lnTo>
                <a:lnTo>
                  <a:pt x="192881" y="150018"/>
                </a:lnTo>
                <a:lnTo>
                  <a:pt x="200025" y="157162"/>
                </a:lnTo>
                <a:lnTo>
                  <a:pt x="207169" y="157162"/>
                </a:lnTo>
                <a:lnTo>
                  <a:pt x="214312" y="164306"/>
                </a:lnTo>
                <a:lnTo>
                  <a:pt x="221456" y="171450"/>
                </a:lnTo>
                <a:lnTo>
                  <a:pt x="221456" y="171450"/>
                </a:lnTo>
                <a:lnTo>
                  <a:pt x="228600" y="178593"/>
                </a:lnTo>
                <a:lnTo>
                  <a:pt x="235744" y="185737"/>
                </a:lnTo>
                <a:lnTo>
                  <a:pt x="242887" y="185737"/>
                </a:lnTo>
                <a:lnTo>
                  <a:pt x="250031" y="192881"/>
                </a:lnTo>
                <a:lnTo>
                  <a:pt x="257175" y="200025"/>
                </a:lnTo>
                <a:lnTo>
                  <a:pt x="257175" y="207168"/>
                </a:lnTo>
                <a:lnTo>
                  <a:pt x="271462" y="214312"/>
                </a:lnTo>
                <a:lnTo>
                  <a:pt x="271462" y="221456"/>
                </a:lnTo>
                <a:lnTo>
                  <a:pt x="278606" y="221456"/>
                </a:lnTo>
                <a:lnTo>
                  <a:pt x="292894" y="228600"/>
                </a:lnTo>
                <a:lnTo>
                  <a:pt x="292894" y="235743"/>
                </a:lnTo>
                <a:lnTo>
                  <a:pt x="307181" y="242887"/>
                </a:lnTo>
                <a:lnTo>
                  <a:pt x="314325" y="250031"/>
                </a:lnTo>
                <a:lnTo>
                  <a:pt x="321469" y="257175"/>
                </a:lnTo>
                <a:lnTo>
                  <a:pt x="328612" y="264318"/>
                </a:lnTo>
                <a:lnTo>
                  <a:pt x="335756" y="271462"/>
                </a:lnTo>
                <a:lnTo>
                  <a:pt x="342900" y="278606"/>
                </a:lnTo>
                <a:lnTo>
                  <a:pt x="357187" y="285750"/>
                </a:lnTo>
                <a:lnTo>
                  <a:pt x="364331" y="292893"/>
                </a:lnTo>
                <a:lnTo>
                  <a:pt x="364331" y="300037"/>
                </a:lnTo>
                <a:lnTo>
                  <a:pt x="378619" y="307181"/>
                </a:lnTo>
                <a:lnTo>
                  <a:pt x="385762" y="314325"/>
                </a:lnTo>
                <a:lnTo>
                  <a:pt x="392906" y="321468"/>
                </a:lnTo>
                <a:lnTo>
                  <a:pt x="400050" y="328612"/>
                </a:lnTo>
                <a:lnTo>
                  <a:pt x="414337" y="335756"/>
                </a:lnTo>
                <a:lnTo>
                  <a:pt x="421481" y="342900"/>
                </a:lnTo>
                <a:lnTo>
                  <a:pt x="428625" y="350043"/>
                </a:lnTo>
                <a:lnTo>
                  <a:pt x="435769" y="357187"/>
                </a:lnTo>
                <a:lnTo>
                  <a:pt x="450056" y="364331"/>
                </a:lnTo>
                <a:lnTo>
                  <a:pt x="457200" y="378618"/>
                </a:lnTo>
                <a:lnTo>
                  <a:pt x="471487" y="385762"/>
                </a:lnTo>
                <a:lnTo>
                  <a:pt x="478631" y="392906"/>
                </a:lnTo>
                <a:lnTo>
                  <a:pt x="485775" y="400050"/>
                </a:lnTo>
                <a:lnTo>
                  <a:pt x="500062" y="407193"/>
                </a:lnTo>
                <a:lnTo>
                  <a:pt x="507206" y="414337"/>
                </a:lnTo>
                <a:lnTo>
                  <a:pt x="514350" y="428625"/>
                </a:lnTo>
                <a:lnTo>
                  <a:pt x="528637" y="435768"/>
                </a:lnTo>
                <a:lnTo>
                  <a:pt x="535781" y="442912"/>
                </a:lnTo>
                <a:lnTo>
                  <a:pt x="542925" y="450056"/>
                </a:lnTo>
                <a:lnTo>
                  <a:pt x="557212" y="464343"/>
                </a:lnTo>
                <a:lnTo>
                  <a:pt x="564356" y="471487"/>
                </a:lnTo>
                <a:lnTo>
                  <a:pt x="578644" y="485775"/>
                </a:lnTo>
                <a:lnTo>
                  <a:pt x="585787" y="492918"/>
                </a:lnTo>
                <a:lnTo>
                  <a:pt x="600075" y="500062"/>
                </a:lnTo>
                <a:lnTo>
                  <a:pt x="607219" y="507206"/>
                </a:lnTo>
                <a:lnTo>
                  <a:pt x="621506" y="521493"/>
                </a:lnTo>
                <a:lnTo>
                  <a:pt x="628650" y="528637"/>
                </a:lnTo>
                <a:lnTo>
                  <a:pt x="642937" y="535781"/>
                </a:lnTo>
                <a:lnTo>
                  <a:pt x="650081" y="550068"/>
                </a:lnTo>
                <a:lnTo>
                  <a:pt x="664369" y="557212"/>
                </a:lnTo>
                <a:lnTo>
                  <a:pt x="678656" y="571500"/>
                </a:lnTo>
                <a:lnTo>
                  <a:pt x="685800" y="578643"/>
                </a:lnTo>
                <a:lnTo>
                  <a:pt x="700087" y="592931"/>
                </a:lnTo>
                <a:lnTo>
                  <a:pt x="707231" y="600075"/>
                </a:lnTo>
                <a:lnTo>
                  <a:pt x="721519" y="614362"/>
                </a:lnTo>
                <a:lnTo>
                  <a:pt x="735806" y="621506"/>
                </a:lnTo>
                <a:lnTo>
                  <a:pt x="742950" y="628650"/>
                </a:lnTo>
                <a:lnTo>
                  <a:pt x="757237" y="642937"/>
                </a:lnTo>
                <a:lnTo>
                  <a:pt x="764381" y="650081"/>
                </a:lnTo>
                <a:lnTo>
                  <a:pt x="778669" y="657225"/>
                </a:lnTo>
                <a:lnTo>
                  <a:pt x="792956" y="671512"/>
                </a:lnTo>
                <a:lnTo>
                  <a:pt x="800100" y="685800"/>
                </a:lnTo>
                <a:lnTo>
                  <a:pt x="814387" y="692943"/>
                </a:lnTo>
                <a:lnTo>
                  <a:pt x="828675" y="707231"/>
                </a:lnTo>
                <a:lnTo>
                  <a:pt x="835819" y="714375"/>
                </a:lnTo>
                <a:lnTo>
                  <a:pt x="850106" y="728662"/>
                </a:lnTo>
                <a:lnTo>
                  <a:pt x="857250" y="742950"/>
                </a:lnTo>
                <a:lnTo>
                  <a:pt x="871537" y="750093"/>
                </a:lnTo>
                <a:lnTo>
                  <a:pt x="878681" y="764381"/>
                </a:lnTo>
                <a:lnTo>
                  <a:pt x="892969" y="771525"/>
                </a:lnTo>
                <a:lnTo>
                  <a:pt x="907256" y="785812"/>
                </a:lnTo>
                <a:lnTo>
                  <a:pt x="914400" y="800100"/>
                </a:lnTo>
                <a:lnTo>
                  <a:pt x="928687" y="807244"/>
                </a:lnTo>
                <a:lnTo>
                  <a:pt x="942975" y="821531"/>
                </a:lnTo>
                <a:lnTo>
                  <a:pt x="950119" y="835819"/>
                </a:lnTo>
                <a:lnTo>
                  <a:pt x="964406" y="842962"/>
                </a:lnTo>
                <a:lnTo>
                  <a:pt x="978694" y="857250"/>
                </a:lnTo>
                <a:lnTo>
                  <a:pt x="985837" y="864394"/>
                </a:lnTo>
                <a:lnTo>
                  <a:pt x="1000125" y="878681"/>
                </a:lnTo>
                <a:lnTo>
                  <a:pt x="1014412" y="885825"/>
                </a:lnTo>
                <a:lnTo>
                  <a:pt x="1021556" y="900112"/>
                </a:lnTo>
                <a:lnTo>
                  <a:pt x="1035844" y="914400"/>
                </a:lnTo>
                <a:lnTo>
                  <a:pt x="1050131" y="921544"/>
                </a:lnTo>
                <a:lnTo>
                  <a:pt x="1064419" y="935831"/>
                </a:lnTo>
                <a:lnTo>
                  <a:pt x="1078706" y="942975"/>
                </a:lnTo>
                <a:lnTo>
                  <a:pt x="1085850" y="957262"/>
                </a:lnTo>
                <a:lnTo>
                  <a:pt x="1100137" y="971550"/>
                </a:lnTo>
                <a:lnTo>
                  <a:pt x="1114425" y="985837"/>
                </a:lnTo>
                <a:lnTo>
                  <a:pt x="1121569" y="992981"/>
                </a:lnTo>
                <a:lnTo>
                  <a:pt x="1135856" y="1007269"/>
                </a:lnTo>
                <a:lnTo>
                  <a:pt x="1150144" y="1021556"/>
                </a:lnTo>
                <a:lnTo>
                  <a:pt x="1157287" y="1035844"/>
                </a:lnTo>
                <a:lnTo>
                  <a:pt x="1171575" y="1042987"/>
                </a:lnTo>
                <a:lnTo>
                  <a:pt x="1185862" y="1057275"/>
                </a:lnTo>
                <a:lnTo>
                  <a:pt x="1193006" y="1071562"/>
                </a:lnTo>
                <a:lnTo>
                  <a:pt x="1207294" y="1078706"/>
                </a:lnTo>
                <a:lnTo>
                  <a:pt x="1221581" y="1092994"/>
                </a:lnTo>
                <a:lnTo>
                  <a:pt x="1228725" y="1107281"/>
                </a:lnTo>
                <a:lnTo>
                  <a:pt x="1243012" y="1114425"/>
                </a:lnTo>
                <a:lnTo>
                  <a:pt x="1250156" y="1128712"/>
                </a:lnTo>
                <a:lnTo>
                  <a:pt x="1264444" y="1143000"/>
                </a:lnTo>
                <a:lnTo>
                  <a:pt x="1278731" y="1157287"/>
                </a:lnTo>
                <a:lnTo>
                  <a:pt x="1285875" y="1164431"/>
                </a:lnTo>
                <a:lnTo>
                  <a:pt x="1293019" y="1178719"/>
                </a:lnTo>
                <a:lnTo>
                  <a:pt x="1307306" y="1193006"/>
                </a:lnTo>
                <a:lnTo>
                  <a:pt x="1321594" y="1200150"/>
                </a:lnTo>
                <a:lnTo>
                  <a:pt x="1328737" y="1207294"/>
                </a:lnTo>
                <a:lnTo>
                  <a:pt x="1335881" y="1221581"/>
                </a:lnTo>
                <a:lnTo>
                  <a:pt x="1350169" y="1235869"/>
                </a:lnTo>
                <a:lnTo>
                  <a:pt x="1357312" y="1250156"/>
                </a:lnTo>
                <a:lnTo>
                  <a:pt x="1364456" y="1257300"/>
                </a:lnTo>
                <a:lnTo>
                  <a:pt x="1378744" y="1271587"/>
                </a:lnTo>
                <a:lnTo>
                  <a:pt x="1385887" y="1278731"/>
                </a:lnTo>
                <a:lnTo>
                  <a:pt x="1393031" y="1293019"/>
                </a:lnTo>
                <a:lnTo>
                  <a:pt x="1407319" y="1300162"/>
                </a:lnTo>
                <a:lnTo>
                  <a:pt x="1414462" y="1314450"/>
                </a:lnTo>
                <a:lnTo>
                  <a:pt x="1421606" y="1321594"/>
                </a:lnTo>
                <a:lnTo>
                  <a:pt x="1435894" y="1328737"/>
                </a:lnTo>
                <a:lnTo>
                  <a:pt x="1443037" y="1343025"/>
                </a:lnTo>
                <a:lnTo>
                  <a:pt x="1450181" y="1350169"/>
                </a:lnTo>
                <a:lnTo>
                  <a:pt x="1457325" y="1364456"/>
                </a:lnTo>
                <a:lnTo>
                  <a:pt x="1471612" y="1371600"/>
                </a:lnTo>
                <a:lnTo>
                  <a:pt x="1478756" y="1378744"/>
                </a:lnTo>
                <a:lnTo>
                  <a:pt x="1485900" y="1393031"/>
                </a:lnTo>
                <a:lnTo>
                  <a:pt x="1493044" y="1400175"/>
                </a:lnTo>
                <a:lnTo>
                  <a:pt x="1507331" y="1407319"/>
                </a:lnTo>
                <a:lnTo>
                  <a:pt x="1514475" y="1414462"/>
                </a:lnTo>
                <a:lnTo>
                  <a:pt x="1521619" y="1428750"/>
                </a:lnTo>
                <a:lnTo>
                  <a:pt x="1528762" y="1435894"/>
                </a:lnTo>
                <a:lnTo>
                  <a:pt x="1535906" y="1443037"/>
                </a:lnTo>
                <a:lnTo>
                  <a:pt x="1543050" y="1450181"/>
                </a:lnTo>
                <a:lnTo>
                  <a:pt x="1550194" y="1464469"/>
                </a:lnTo>
                <a:lnTo>
                  <a:pt x="1557337" y="1471612"/>
                </a:lnTo>
                <a:lnTo>
                  <a:pt x="1564481" y="1478756"/>
                </a:lnTo>
                <a:lnTo>
                  <a:pt x="1571625" y="1485900"/>
                </a:lnTo>
                <a:lnTo>
                  <a:pt x="1578769" y="1493044"/>
                </a:lnTo>
                <a:lnTo>
                  <a:pt x="1585912" y="1500187"/>
                </a:lnTo>
                <a:lnTo>
                  <a:pt x="1593056" y="1507331"/>
                </a:lnTo>
                <a:lnTo>
                  <a:pt x="1600200" y="1514475"/>
                </a:lnTo>
                <a:lnTo>
                  <a:pt x="1607344" y="1521619"/>
                </a:lnTo>
                <a:lnTo>
                  <a:pt x="1614487" y="1535906"/>
                </a:lnTo>
                <a:lnTo>
                  <a:pt x="1614487" y="1535906"/>
                </a:lnTo>
                <a:lnTo>
                  <a:pt x="1621631" y="1543050"/>
                </a:lnTo>
                <a:lnTo>
                  <a:pt x="1628775" y="1557337"/>
                </a:lnTo>
                <a:lnTo>
                  <a:pt x="1635919" y="1557337"/>
                </a:lnTo>
                <a:lnTo>
                  <a:pt x="1635919" y="1564481"/>
                </a:lnTo>
                <a:lnTo>
                  <a:pt x="1643062" y="1571625"/>
                </a:lnTo>
                <a:lnTo>
                  <a:pt x="1650206" y="1578769"/>
                </a:lnTo>
                <a:lnTo>
                  <a:pt x="1650206" y="1585912"/>
                </a:lnTo>
                <a:lnTo>
                  <a:pt x="1657350" y="1593056"/>
                </a:lnTo>
                <a:lnTo>
                  <a:pt x="1664494" y="1600200"/>
                </a:lnTo>
                <a:lnTo>
                  <a:pt x="1671637" y="1600200"/>
                </a:lnTo>
                <a:lnTo>
                  <a:pt x="1678781" y="1607344"/>
                </a:lnTo>
                <a:lnTo>
                  <a:pt x="1678781" y="1614487"/>
                </a:lnTo>
                <a:lnTo>
                  <a:pt x="1685925" y="1621631"/>
                </a:lnTo>
                <a:lnTo>
                  <a:pt x="1685925" y="1621631"/>
                </a:lnTo>
                <a:lnTo>
                  <a:pt x="1693069" y="1628775"/>
                </a:lnTo>
                <a:lnTo>
                  <a:pt x="1700212" y="1635919"/>
                </a:lnTo>
                <a:lnTo>
                  <a:pt x="1700212" y="1635919"/>
                </a:lnTo>
                <a:lnTo>
                  <a:pt x="1707356" y="1643062"/>
                </a:lnTo>
                <a:lnTo>
                  <a:pt x="1707356" y="1650206"/>
                </a:lnTo>
                <a:lnTo>
                  <a:pt x="1714500" y="1650206"/>
                </a:lnTo>
                <a:lnTo>
                  <a:pt x="1714500" y="1657350"/>
                </a:lnTo>
                <a:lnTo>
                  <a:pt x="1714500" y="1657350"/>
                </a:lnTo>
                <a:lnTo>
                  <a:pt x="1721644" y="1664494"/>
                </a:lnTo>
                <a:lnTo>
                  <a:pt x="1721644" y="1664494"/>
                </a:lnTo>
                <a:lnTo>
                  <a:pt x="1728787" y="1671637"/>
                </a:lnTo>
                <a:lnTo>
                  <a:pt x="1728787" y="1671637"/>
                </a:lnTo>
                <a:lnTo>
                  <a:pt x="1728787" y="1678781"/>
                </a:lnTo>
                <a:lnTo>
                  <a:pt x="1735931" y="1678781"/>
                </a:lnTo>
                <a:lnTo>
                  <a:pt x="1735931" y="1685925"/>
                </a:lnTo>
                <a:lnTo>
                  <a:pt x="1735931" y="1685925"/>
                </a:lnTo>
                <a:lnTo>
                  <a:pt x="1743075" y="1685925"/>
                </a:lnTo>
                <a:lnTo>
                  <a:pt x="1743075" y="1693069"/>
                </a:lnTo>
                <a:lnTo>
                  <a:pt x="1743075" y="1693069"/>
                </a:lnTo>
                <a:lnTo>
                  <a:pt x="1743075" y="1693069"/>
                </a:lnTo>
                <a:lnTo>
                  <a:pt x="1743075" y="1700212"/>
                </a:lnTo>
                <a:lnTo>
                  <a:pt x="1750219" y="1700212"/>
                </a:lnTo>
                <a:lnTo>
                  <a:pt x="1750219" y="1700212"/>
                </a:lnTo>
                <a:lnTo>
                  <a:pt x="1750219" y="1700212"/>
                </a:lnTo>
                <a:lnTo>
                  <a:pt x="1750219" y="1707356"/>
                </a:lnTo>
                <a:lnTo>
                  <a:pt x="1750219" y="1707356"/>
                </a:lnTo>
                <a:lnTo>
                  <a:pt x="1750219" y="1707356"/>
                </a:lnTo>
                <a:lnTo>
                  <a:pt x="1750219" y="1707356"/>
                </a:lnTo>
                <a:lnTo>
                  <a:pt x="1757362" y="1707356"/>
                </a:lnTo>
                <a:lnTo>
                  <a:pt x="1757362" y="1707356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  <a:lnTo>
                  <a:pt x="1757362" y="1714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8619" y="350044"/>
            <a:ext cx="1714501" cy="1700213"/>
          </a:xfrm>
          <a:custGeom>
            <a:avLst/>
            <a:gdLst/>
            <a:ahLst/>
            <a:cxnLst/>
            <a:rect l="0" t="0" r="0" b="0"/>
            <a:pathLst>
              <a:path w="1714501" h="1700213">
                <a:moveTo>
                  <a:pt x="0" y="1700212"/>
                </a:moveTo>
                <a:lnTo>
                  <a:pt x="0" y="1700212"/>
                </a:lnTo>
                <a:lnTo>
                  <a:pt x="0" y="1700212"/>
                </a:lnTo>
                <a:lnTo>
                  <a:pt x="0" y="1700212"/>
                </a:lnTo>
                <a:lnTo>
                  <a:pt x="0" y="1700212"/>
                </a:lnTo>
                <a:lnTo>
                  <a:pt x="0" y="1700212"/>
                </a:lnTo>
                <a:lnTo>
                  <a:pt x="0" y="1700212"/>
                </a:lnTo>
                <a:lnTo>
                  <a:pt x="0" y="1693069"/>
                </a:lnTo>
                <a:lnTo>
                  <a:pt x="0" y="1693069"/>
                </a:lnTo>
                <a:lnTo>
                  <a:pt x="0" y="1693069"/>
                </a:lnTo>
                <a:lnTo>
                  <a:pt x="0" y="1693069"/>
                </a:lnTo>
                <a:lnTo>
                  <a:pt x="0" y="1693069"/>
                </a:lnTo>
                <a:lnTo>
                  <a:pt x="0" y="1685925"/>
                </a:lnTo>
                <a:lnTo>
                  <a:pt x="0" y="1685925"/>
                </a:lnTo>
                <a:lnTo>
                  <a:pt x="7144" y="1685925"/>
                </a:lnTo>
                <a:lnTo>
                  <a:pt x="7144" y="1678781"/>
                </a:lnTo>
                <a:lnTo>
                  <a:pt x="7144" y="1678781"/>
                </a:lnTo>
                <a:lnTo>
                  <a:pt x="7144" y="1671637"/>
                </a:lnTo>
                <a:lnTo>
                  <a:pt x="14287" y="1671637"/>
                </a:lnTo>
                <a:lnTo>
                  <a:pt x="14287" y="1664494"/>
                </a:lnTo>
                <a:lnTo>
                  <a:pt x="14287" y="1664494"/>
                </a:lnTo>
                <a:lnTo>
                  <a:pt x="14287" y="1657350"/>
                </a:lnTo>
                <a:lnTo>
                  <a:pt x="21431" y="1657350"/>
                </a:lnTo>
                <a:lnTo>
                  <a:pt x="21431" y="1650206"/>
                </a:lnTo>
                <a:lnTo>
                  <a:pt x="28575" y="1650206"/>
                </a:lnTo>
                <a:lnTo>
                  <a:pt x="28575" y="1643062"/>
                </a:lnTo>
                <a:lnTo>
                  <a:pt x="35719" y="1643062"/>
                </a:lnTo>
                <a:lnTo>
                  <a:pt x="35719" y="1635919"/>
                </a:lnTo>
                <a:lnTo>
                  <a:pt x="42862" y="1628775"/>
                </a:lnTo>
                <a:lnTo>
                  <a:pt x="42862" y="1628775"/>
                </a:lnTo>
                <a:lnTo>
                  <a:pt x="50006" y="1621631"/>
                </a:lnTo>
                <a:lnTo>
                  <a:pt x="50006" y="1614487"/>
                </a:lnTo>
                <a:lnTo>
                  <a:pt x="57150" y="1607344"/>
                </a:lnTo>
                <a:lnTo>
                  <a:pt x="64294" y="1600200"/>
                </a:lnTo>
                <a:lnTo>
                  <a:pt x="64294" y="1593056"/>
                </a:lnTo>
                <a:lnTo>
                  <a:pt x="71437" y="1593056"/>
                </a:lnTo>
                <a:lnTo>
                  <a:pt x="71437" y="1585912"/>
                </a:lnTo>
                <a:lnTo>
                  <a:pt x="78581" y="1578769"/>
                </a:lnTo>
                <a:lnTo>
                  <a:pt x="85725" y="1571625"/>
                </a:lnTo>
                <a:lnTo>
                  <a:pt x="85725" y="1564481"/>
                </a:lnTo>
                <a:lnTo>
                  <a:pt x="92869" y="1550194"/>
                </a:lnTo>
                <a:lnTo>
                  <a:pt x="100012" y="1550194"/>
                </a:lnTo>
                <a:lnTo>
                  <a:pt x="100012" y="1543050"/>
                </a:lnTo>
                <a:lnTo>
                  <a:pt x="107156" y="1535906"/>
                </a:lnTo>
                <a:lnTo>
                  <a:pt x="114300" y="1528762"/>
                </a:lnTo>
                <a:lnTo>
                  <a:pt x="121444" y="1521619"/>
                </a:lnTo>
                <a:lnTo>
                  <a:pt x="121444" y="1514475"/>
                </a:lnTo>
                <a:lnTo>
                  <a:pt x="128587" y="1500187"/>
                </a:lnTo>
                <a:lnTo>
                  <a:pt x="135731" y="1493044"/>
                </a:lnTo>
                <a:lnTo>
                  <a:pt x="142875" y="1485900"/>
                </a:lnTo>
                <a:lnTo>
                  <a:pt x="150019" y="1478756"/>
                </a:lnTo>
                <a:lnTo>
                  <a:pt x="157162" y="1471612"/>
                </a:lnTo>
                <a:lnTo>
                  <a:pt x="157162" y="1464469"/>
                </a:lnTo>
                <a:lnTo>
                  <a:pt x="164306" y="1450181"/>
                </a:lnTo>
                <a:lnTo>
                  <a:pt x="171450" y="1443037"/>
                </a:lnTo>
                <a:lnTo>
                  <a:pt x="178594" y="1435894"/>
                </a:lnTo>
                <a:lnTo>
                  <a:pt x="185737" y="1428750"/>
                </a:lnTo>
                <a:lnTo>
                  <a:pt x="192881" y="1414462"/>
                </a:lnTo>
                <a:lnTo>
                  <a:pt x="200025" y="1407319"/>
                </a:lnTo>
                <a:lnTo>
                  <a:pt x="207169" y="1393031"/>
                </a:lnTo>
                <a:lnTo>
                  <a:pt x="207169" y="1385887"/>
                </a:lnTo>
                <a:lnTo>
                  <a:pt x="221456" y="1371600"/>
                </a:lnTo>
                <a:lnTo>
                  <a:pt x="228600" y="1364456"/>
                </a:lnTo>
                <a:lnTo>
                  <a:pt x="228600" y="1357312"/>
                </a:lnTo>
                <a:lnTo>
                  <a:pt x="235744" y="1343025"/>
                </a:lnTo>
                <a:lnTo>
                  <a:pt x="250031" y="1335881"/>
                </a:lnTo>
                <a:lnTo>
                  <a:pt x="257175" y="1321594"/>
                </a:lnTo>
                <a:lnTo>
                  <a:pt x="264319" y="1314450"/>
                </a:lnTo>
                <a:lnTo>
                  <a:pt x="264319" y="1300162"/>
                </a:lnTo>
                <a:lnTo>
                  <a:pt x="278606" y="1293019"/>
                </a:lnTo>
                <a:lnTo>
                  <a:pt x="285750" y="1278731"/>
                </a:lnTo>
                <a:lnTo>
                  <a:pt x="292894" y="1271587"/>
                </a:lnTo>
                <a:lnTo>
                  <a:pt x="300037" y="1257300"/>
                </a:lnTo>
                <a:lnTo>
                  <a:pt x="307181" y="1250156"/>
                </a:lnTo>
                <a:lnTo>
                  <a:pt x="314325" y="1235869"/>
                </a:lnTo>
                <a:lnTo>
                  <a:pt x="328612" y="1221581"/>
                </a:lnTo>
                <a:lnTo>
                  <a:pt x="335756" y="1214437"/>
                </a:lnTo>
                <a:lnTo>
                  <a:pt x="342900" y="1200150"/>
                </a:lnTo>
                <a:lnTo>
                  <a:pt x="350044" y="1185862"/>
                </a:lnTo>
                <a:lnTo>
                  <a:pt x="364331" y="1178719"/>
                </a:lnTo>
                <a:lnTo>
                  <a:pt x="371475" y="1164431"/>
                </a:lnTo>
                <a:lnTo>
                  <a:pt x="378619" y="1150144"/>
                </a:lnTo>
                <a:lnTo>
                  <a:pt x="385762" y="1135856"/>
                </a:lnTo>
                <a:lnTo>
                  <a:pt x="400050" y="1128712"/>
                </a:lnTo>
                <a:lnTo>
                  <a:pt x="407194" y="1114425"/>
                </a:lnTo>
                <a:lnTo>
                  <a:pt x="414337" y="1100137"/>
                </a:lnTo>
                <a:lnTo>
                  <a:pt x="421481" y="1085850"/>
                </a:lnTo>
                <a:lnTo>
                  <a:pt x="435769" y="1078706"/>
                </a:lnTo>
                <a:lnTo>
                  <a:pt x="442912" y="1064419"/>
                </a:lnTo>
                <a:lnTo>
                  <a:pt x="450056" y="1050131"/>
                </a:lnTo>
                <a:lnTo>
                  <a:pt x="464344" y="1035844"/>
                </a:lnTo>
                <a:lnTo>
                  <a:pt x="471487" y="1021556"/>
                </a:lnTo>
                <a:lnTo>
                  <a:pt x="478631" y="1007269"/>
                </a:lnTo>
                <a:lnTo>
                  <a:pt x="492919" y="1000125"/>
                </a:lnTo>
                <a:lnTo>
                  <a:pt x="500062" y="985837"/>
                </a:lnTo>
                <a:lnTo>
                  <a:pt x="514350" y="971550"/>
                </a:lnTo>
                <a:lnTo>
                  <a:pt x="521494" y="957262"/>
                </a:lnTo>
                <a:lnTo>
                  <a:pt x="528637" y="942975"/>
                </a:lnTo>
                <a:lnTo>
                  <a:pt x="542925" y="935831"/>
                </a:lnTo>
                <a:lnTo>
                  <a:pt x="550069" y="921544"/>
                </a:lnTo>
                <a:lnTo>
                  <a:pt x="564356" y="907256"/>
                </a:lnTo>
                <a:lnTo>
                  <a:pt x="571500" y="900112"/>
                </a:lnTo>
                <a:lnTo>
                  <a:pt x="585787" y="885825"/>
                </a:lnTo>
                <a:lnTo>
                  <a:pt x="592931" y="871537"/>
                </a:lnTo>
                <a:lnTo>
                  <a:pt x="600075" y="857250"/>
                </a:lnTo>
                <a:lnTo>
                  <a:pt x="614362" y="842962"/>
                </a:lnTo>
                <a:lnTo>
                  <a:pt x="621506" y="828675"/>
                </a:lnTo>
                <a:lnTo>
                  <a:pt x="635794" y="814387"/>
                </a:lnTo>
                <a:lnTo>
                  <a:pt x="650081" y="807244"/>
                </a:lnTo>
                <a:lnTo>
                  <a:pt x="657225" y="792956"/>
                </a:lnTo>
                <a:lnTo>
                  <a:pt x="664369" y="778669"/>
                </a:lnTo>
                <a:lnTo>
                  <a:pt x="678656" y="764381"/>
                </a:lnTo>
                <a:lnTo>
                  <a:pt x="692944" y="750093"/>
                </a:lnTo>
                <a:lnTo>
                  <a:pt x="700087" y="742950"/>
                </a:lnTo>
                <a:lnTo>
                  <a:pt x="714375" y="728662"/>
                </a:lnTo>
                <a:lnTo>
                  <a:pt x="728662" y="714375"/>
                </a:lnTo>
                <a:lnTo>
                  <a:pt x="735806" y="700087"/>
                </a:lnTo>
                <a:lnTo>
                  <a:pt x="750094" y="685800"/>
                </a:lnTo>
                <a:lnTo>
                  <a:pt x="764381" y="671512"/>
                </a:lnTo>
                <a:lnTo>
                  <a:pt x="771525" y="657225"/>
                </a:lnTo>
                <a:lnTo>
                  <a:pt x="785812" y="650081"/>
                </a:lnTo>
                <a:lnTo>
                  <a:pt x="800100" y="635793"/>
                </a:lnTo>
                <a:lnTo>
                  <a:pt x="814387" y="621506"/>
                </a:lnTo>
                <a:lnTo>
                  <a:pt x="821531" y="607218"/>
                </a:lnTo>
                <a:lnTo>
                  <a:pt x="835819" y="592931"/>
                </a:lnTo>
                <a:lnTo>
                  <a:pt x="850106" y="585787"/>
                </a:lnTo>
                <a:lnTo>
                  <a:pt x="864394" y="571500"/>
                </a:lnTo>
                <a:lnTo>
                  <a:pt x="871537" y="557212"/>
                </a:lnTo>
                <a:lnTo>
                  <a:pt x="885825" y="550068"/>
                </a:lnTo>
                <a:lnTo>
                  <a:pt x="900112" y="535781"/>
                </a:lnTo>
                <a:lnTo>
                  <a:pt x="907256" y="521493"/>
                </a:lnTo>
                <a:lnTo>
                  <a:pt x="921544" y="507206"/>
                </a:lnTo>
                <a:lnTo>
                  <a:pt x="935831" y="492918"/>
                </a:lnTo>
                <a:lnTo>
                  <a:pt x="942975" y="485775"/>
                </a:lnTo>
                <a:lnTo>
                  <a:pt x="957262" y="471487"/>
                </a:lnTo>
                <a:lnTo>
                  <a:pt x="971550" y="457200"/>
                </a:lnTo>
                <a:lnTo>
                  <a:pt x="985837" y="442912"/>
                </a:lnTo>
                <a:lnTo>
                  <a:pt x="1000125" y="428625"/>
                </a:lnTo>
                <a:lnTo>
                  <a:pt x="1014412" y="421481"/>
                </a:lnTo>
                <a:lnTo>
                  <a:pt x="1028700" y="407193"/>
                </a:lnTo>
                <a:lnTo>
                  <a:pt x="1035844" y="400050"/>
                </a:lnTo>
                <a:lnTo>
                  <a:pt x="1050131" y="385762"/>
                </a:lnTo>
                <a:lnTo>
                  <a:pt x="1064419" y="371475"/>
                </a:lnTo>
                <a:lnTo>
                  <a:pt x="1078706" y="364331"/>
                </a:lnTo>
                <a:lnTo>
                  <a:pt x="1092994" y="350043"/>
                </a:lnTo>
                <a:lnTo>
                  <a:pt x="1100137" y="342900"/>
                </a:lnTo>
                <a:lnTo>
                  <a:pt x="1114425" y="335756"/>
                </a:lnTo>
                <a:lnTo>
                  <a:pt x="1128712" y="321468"/>
                </a:lnTo>
                <a:lnTo>
                  <a:pt x="1143000" y="307181"/>
                </a:lnTo>
                <a:lnTo>
                  <a:pt x="1157287" y="300037"/>
                </a:lnTo>
                <a:lnTo>
                  <a:pt x="1171575" y="285750"/>
                </a:lnTo>
                <a:lnTo>
                  <a:pt x="1185862" y="278606"/>
                </a:lnTo>
                <a:lnTo>
                  <a:pt x="1200150" y="264318"/>
                </a:lnTo>
                <a:lnTo>
                  <a:pt x="1214437" y="257175"/>
                </a:lnTo>
                <a:lnTo>
                  <a:pt x="1228725" y="242887"/>
                </a:lnTo>
                <a:lnTo>
                  <a:pt x="1243012" y="235743"/>
                </a:lnTo>
                <a:lnTo>
                  <a:pt x="1250156" y="221456"/>
                </a:lnTo>
                <a:lnTo>
                  <a:pt x="1264444" y="214312"/>
                </a:lnTo>
                <a:lnTo>
                  <a:pt x="1278731" y="207168"/>
                </a:lnTo>
                <a:lnTo>
                  <a:pt x="1293019" y="192881"/>
                </a:lnTo>
                <a:lnTo>
                  <a:pt x="1307306" y="185737"/>
                </a:lnTo>
                <a:lnTo>
                  <a:pt x="1314450" y="178593"/>
                </a:lnTo>
                <a:lnTo>
                  <a:pt x="1328737" y="171450"/>
                </a:lnTo>
                <a:lnTo>
                  <a:pt x="1343025" y="164306"/>
                </a:lnTo>
                <a:lnTo>
                  <a:pt x="1357312" y="157162"/>
                </a:lnTo>
                <a:lnTo>
                  <a:pt x="1371600" y="150018"/>
                </a:lnTo>
                <a:lnTo>
                  <a:pt x="1378744" y="135731"/>
                </a:lnTo>
                <a:lnTo>
                  <a:pt x="1393031" y="128587"/>
                </a:lnTo>
                <a:lnTo>
                  <a:pt x="1407319" y="121443"/>
                </a:lnTo>
                <a:lnTo>
                  <a:pt x="1421606" y="114300"/>
                </a:lnTo>
                <a:lnTo>
                  <a:pt x="1435894" y="107156"/>
                </a:lnTo>
                <a:lnTo>
                  <a:pt x="1443037" y="100012"/>
                </a:lnTo>
                <a:lnTo>
                  <a:pt x="1457325" y="92868"/>
                </a:lnTo>
                <a:lnTo>
                  <a:pt x="1471612" y="85725"/>
                </a:lnTo>
                <a:lnTo>
                  <a:pt x="1478756" y="78581"/>
                </a:lnTo>
                <a:lnTo>
                  <a:pt x="1493044" y="71437"/>
                </a:lnTo>
                <a:lnTo>
                  <a:pt x="1507331" y="71437"/>
                </a:lnTo>
                <a:lnTo>
                  <a:pt x="1514475" y="64293"/>
                </a:lnTo>
                <a:lnTo>
                  <a:pt x="1528762" y="57150"/>
                </a:lnTo>
                <a:lnTo>
                  <a:pt x="1543050" y="50006"/>
                </a:lnTo>
                <a:lnTo>
                  <a:pt x="1550194" y="50006"/>
                </a:lnTo>
                <a:lnTo>
                  <a:pt x="1557337" y="42862"/>
                </a:lnTo>
                <a:lnTo>
                  <a:pt x="1571625" y="42862"/>
                </a:lnTo>
                <a:lnTo>
                  <a:pt x="1578769" y="35718"/>
                </a:lnTo>
                <a:lnTo>
                  <a:pt x="1585912" y="35718"/>
                </a:lnTo>
                <a:lnTo>
                  <a:pt x="1600200" y="28575"/>
                </a:lnTo>
                <a:lnTo>
                  <a:pt x="1607344" y="21431"/>
                </a:lnTo>
                <a:lnTo>
                  <a:pt x="1614487" y="21431"/>
                </a:lnTo>
                <a:lnTo>
                  <a:pt x="1621631" y="21431"/>
                </a:lnTo>
                <a:lnTo>
                  <a:pt x="1635919" y="14287"/>
                </a:lnTo>
                <a:lnTo>
                  <a:pt x="1643062" y="14287"/>
                </a:lnTo>
                <a:lnTo>
                  <a:pt x="1643062" y="14287"/>
                </a:lnTo>
                <a:lnTo>
                  <a:pt x="1650206" y="7143"/>
                </a:lnTo>
                <a:lnTo>
                  <a:pt x="1657350" y="7143"/>
                </a:lnTo>
                <a:lnTo>
                  <a:pt x="1664494" y="7143"/>
                </a:lnTo>
                <a:lnTo>
                  <a:pt x="1664494" y="7143"/>
                </a:lnTo>
                <a:lnTo>
                  <a:pt x="1671637" y="7143"/>
                </a:lnTo>
                <a:lnTo>
                  <a:pt x="1671637" y="7143"/>
                </a:lnTo>
                <a:lnTo>
                  <a:pt x="1678781" y="7143"/>
                </a:lnTo>
                <a:lnTo>
                  <a:pt x="1678781" y="7143"/>
                </a:lnTo>
                <a:lnTo>
                  <a:pt x="1678781" y="7143"/>
                </a:lnTo>
                <a:lnTo>
                  <a:pt x="1678781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7143"/>
                </a:lnTo>
                <a:lnTo>
                  <a:pt x="1685925" y="0"/>
                </a:lnTo>
                <a:lnTo>
                  <a:pt x="1685925" y="0"/>
                </a:lnTo>
                <a:lnTo>
                  <a:pt x="1693069" y="0"/>
                </a:lnTo>
                <a:lnTo>
                  <a:pt x="1693069" y="0"/>
                </a:lnTo>
                <a:lnTo>
                  <a:pt x="1693069" y="0"/>
                </a:lnTo>
                <a:lnTo>
                  <a:pt x="1693069" y="0"/>
                </a:lnTo>
                <a:lnTo>
                  <a:pt x="1693069" y="0"/>
                </a:lnTo>
                <a:lnTo>
                  <a:pt x="1693069" y="0"/>
                </a:lnTo>
                <a:lnTo>
                  <a:pt x="1700212" y="0"/>
                </a:lnTo>
                <a:lnTo>
                  <a:pt x="1700212" y="0"/>
                </a:lnTo>
                <a:lnTo>
                  <a:pt x="1700212" y="0"/>
                </a:lnTo>
                <a:lnTo>
                  <a:pt x="1700212" y="0"/>
                </a:lnTo>
                <a:lnTo>
                  <a:pt x="1700212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14500" y="0"/>
                </a:lnTo>
                <a:lnTo>
                  <a:pt x="17145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85863" y="321469"/>
            <a:ext cx="42863" cy="1714501"/>
          </a:xfrm>
          <a:custGeom>
            <a:avLst/>
            <a:gdLst/>
            <a:ahLst/>
            <a:cxnLst/>
            <a:rect l="0" t="0" r="0" b="0"/>
            <a:pathLst>
              <a:path w="42863" h="1714501">
                <a:moveTo>
                  <a:pt x="42862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7143"/>
                </a:lnTo>
                <a:lnTo>
                  <a:pt x="35718" y="7143"/>
                </a:lnTo>
                <a:lnTo>
                  <a:pt x="35718" y="14287"/>
                </a:lnTo>
                <a:lnTo>
                  <a:pt x="35718" y="14287"/>
                </a:lnTo>
                <a:lnTo>
                  <a:pt x="35718" y="21431"/>
                </a:lnTo>
                <a:lnTo>
                  <a:pt x="35718" y="28575"/>
                </a:lnTo>
                <a:lnTo>
                  <a:pt x="35718" y="28575"/>
                </a:lnTo>
                <a:lnTo>
                  <a:pt x="35718" y="35718"/>
                </a:lnTo>
                <a:lnTo>
                  <a:pt x="35718" y="42862"/>
                </a:lnTo>
                <a:lnTo>
                  <a:pt x="35718" y="50006"/>
                </a:lnTo>
                <a:lnTo>
                  <a:pt x="35718" y="57150"/>
                </a:lnTo>
                <a:lnTo>
                  <a:pt x="35718" y="64293"/>
                </a:lnTo>
                <a:lnTo>
                  <a:pt x="35718" y="71437"/>
                </a:lnTo>
                <a:lnTo>
                  <a:pt x="35718" y="78581"/>
                </a:lnTo>
                <a:lnTo>
                  <a:pt x="35718" y="85725"/>
                </a:lnTo>
                <a:lnTo>
                  <a:pt x="35718" y="92868"/>
                </a:lnTo>
                <a:lnTo>
                  <a:pt x="35718" y="100012"/>
                </a:lnTo>
                <a:lnTo>
                  <a:pt x="35718" y="107156"/>
                </a:lnTo>
                <a:lnTo>
                  <a:pt x="35718" y="121443"/>
                </a:lnTo>
                <a:lnTo>
                  <a:pt x="35718" y="128587"/>
                </a:lnTo>
                <a:lnTo>
                  <a:pt x="35718" y="135731"/>
                </a:lnTo>
                <a:lnTo>
                  <a:pt x="35718" y="150018"/>
                </a:lnTo>
                <a:lnTo>
                  <a:pt x="35718" y="157162"/>
                </a:lnTo>
                <a:lnTo>
                  <a:pt x="35718" y="164306"/>
                </a:lnTo>
                <a:lnTo>
                  <a:pt x="35718" y="178593"/>
                </a:lnTo>
                <a:lnTo>
                  <a:pt x="35718" y="192881"/>
                </a:lnTo>
                <a:lnTo>
                  <a:pt x="35718" y="200025"/>
                </a:lnTo>
                <a:lnTo>
                  <a:pt x="35718" y="207168"/>
                </a:lnTo>
                <a:lnTo>
                  <a:pt x="35718" y="221456"/>
                </a:lnTo>
                <a:lnTo>
                  <a:pt x="35718" y="228600"/>
                </a:lnTo>
                <a:lnTo>
                  <a:pt x="35718" y="242887"/>
                </a:lnTo>
                <a:lnTo>
                  <a:pt x="35718" y="250031"/>
                </a:lnTo>
                <a:lnTo>
                  <a:pt x="35718" y="264318"/>
                </a:lnTo>
                <a:lnTo>
                  <a:pt x="35718" y="271462"/>
                </a:lnTo>
                <a:lnTo>
                  <a:pt x="28575" y="285750"/>
                </a:lnTo>
                <a:lnTo>
                  <a:pt x="28575" y="292893"/>
                </a:lnTo>
                <a:lnTo>
                  <a:pt x="28575" y="307181"/>
                </a:lnTo>
                <a:lnTo>
                  <a:pt x="28575" y="314325"/>
                </a:lnTo>
                <a:lnTo>
                  <a:pt x="28575" y="328612"/>
                </a:lnTo>
                <a:lnTo>
                  <a:pt x="28575" y="335756"/>
                </a:lnTo>
                <a:lnTo>
                  <a:pt x="28575" y="350043"/>
                </a:lnTo>
                <a:lnTo>
                  <a:pt x="28575" y="364331"/>
                </a:lnTo>
                <a:lnTo>
                  <a:pt x="28575" y="378618"/>
                </a:lnTo>
                <a:lnTo>
                  <a:pt x="28575" y="385762"/>
                </a:lnTo>
                <a:lnTo>
                  <a:pt x="28575" y="400050"/>
                </a:lnTo>
                <a:lnTo>
                  <a:pt x="28575" y="414337"/>
                </a:lnTo>
                <a:lnTo>
                  <a:pt x="28575" y="421481"/>
                </a:lnTo>
                <a:lnTo>
                  <a:pt x="28575" y="435768"/>
                </a:lnTo>
                <a:lnTo>
                  <a:pt x="21431" y="442912"/>
                </a:lnTo>
                <a:lnTo>
                  <a:pt x="21431" y="457200"/>
                </a:lnTo>
                <a:lnTo>
                  <a:pt x="21431" y="471487"/>
                </a:lnTo>
                <a:lnTo>
                  <a:pt x="21431" y="478631"/>
                </a:lnTo>
                <a:lnTo>
                  <a:pt x="21431" y="492918"/>
                </a:lnTo>
                <a:lnTo>
                  <a:pt x="21431" y="500062"/>
                </a:lnTo>
                <a:lnTo>
                  <a:pt x="21431" y="514350"/>
                </a:lnTo>
                <a:lnTo>
                  <a:pt x="21431" y="528637"/>
                </a:lnTo>
                <a:lnTo>
                  <a:pt x="14287" y="535781"/>
                </a:lnTo>
                <a:lnTo>
                  <a:pt x="14287" y="550068"/>
                </a:lnTo>
                <a:lnTo>
                  <a:pt x="14287" y="564356"/>
                </a:lnTo>
                <a:lnTo>
                  <a:pt x="14287" y="578643"/>
                </a:lnTo>
                <a:lnTo>
                  <a:pt x="14287" y="585787"/>
                </a:lnTo>
                <a:lnTo>
                  <a:pt x="14287" y="600075"/>
                </a:lnTo>
                <a:lnTo>
                  <a:pt x="7143" y="614362"/>
                </a:lnTo>
                <a:lnTo>
                  <a:pt x="7143" y="628650"/>
                </a:lnTo>
                <a:lnTo>
                  <a:pt x="7143" y="642937"/>
                </a:lnTo>
                <a:lnTo>
                  <a:pt x="7143" y="657225"/>
                </a:lnTo>
                <a:lnTo>
                  <a:pt x="7143" y="671512"/>
                </a:lnTo>
                <a:lnTo>
                  <a:pt x="7143" y="678656"/>
                </a:lnTo>
                <a:lnTo>
                  <a:pt x="7143" y="692943"/>
                </a:lnTo>
                <a:lnTo>
                  <a:pt x="7143" y="707231"/>
                </a:lnTo>
                <a:lnTo>
                  <a:pt x="7143" y="721518"/>
                </a:lnTo>
                <a:lnTo>
                  <a:pt x="7143" y="735806"/>
                </a:lnTo>
                <a:lnTo>
                  <a:pt x="7143" y="750093"/>
                </a:lnTo>
                <a:lnTo>
                  <a:pt x="7143" y="764381"/>
                </a:lnTo>
                <a:lnTo>
                  <a:pt x="7143" y="778668"/>
                </a:lnTo>
                <a:lnTo>
                  <a:pt x="7143" y="792956"/>
                </a:lnTo>
                <a:lnTo>
                  <a:pt x="7143" y="807244"/>
                </a:lnTo>
                <a:lnTo>
                  <a:pt x="7143" y="821531"/>
                </a:lnTo>
                <a:lnTo>
                  <a:pt x="7143" y="828675"/>
                </a:lnTo>
                <a:lnTo>
                  <a:pt x="7143" y="850106"/>
                </a:lnTo>
                <a:lnTo>
                  <a:pt x="7143" y="864394"/>
                </a:lnTo>
                <a:lnTo>
                  <a:pt x="7143" y="871537"/>
                </a:lnTo>
                <a:lnTo>
                  <a:pt x="7143" y="892969"/>
                </a:lnTo>
                <a:lnTo>
                  <a:pt x="7143" y="907256"/>
                </a:lnTo>
                <a:lnTo>
                  <a:pt x="0" y="921544"/>
                </a:lnTo>
                <a:lnTo>
                  <a:pt x="0" y="935831"/>
                </a:lnTo>
                <a:lnTo>
                  <a:pt x="0" y="950119"/>
                </a:lnTo>
                <a:lnTo>
                  <a:pt x="0" y="964406"/>
                </a:lnTo>
                <a:lnTo>
                  <a:pt x="0" y="978694"/>
                </a:lnTo>
                <a:lnTo>
                  <a:pt x="0" y="992981"/>
                </a:lnTo>
                <a:lnTo>
                  <a:pt x="0" y="1007269"/>
                </a:lnTo>
                <a:lnTo>
                  <a:pt x="0" y="1021556"/>
                </a:lnTo>
                <a:lnTo>
                  <a:pt x="0" y="1035844"/>
                </a:lnTo>
                <a:lnTo>
                  <a:pt x="0" y="1050131"/>
                </a:lnTo>
                <a:lnTo>
                  <a:pt x="0" y="1064419"/>
                </a:lnTo>
                <a:lnTo>
                  <a:pt x="0" y="1078706"/>
                </a:lnTo>
                <a:lnTo>
                  <a:pt x="0" y="1092994"/>
                </a:lnTo>
                <a:lnTo>
                  <a:pt x="7143" y="1107281"/>
                </a:lnTo>
                <a:lnTo>
                  <a:pt x="7143" y="1121569"/>
                </a:lnTo>
                <a:lnTo>
                  <a:pt x="7143" y="1135856"/>
                </a:lnTo>
                <a:lnTo>
                  <a:pt x="7143" y="1157287"/>
                </a:lnTo>
                <a:lnTo>
                  <a:pt x="7143" y="1171575"/>
                </a:lnTo>
                <a:lnTo>
                  <a:pt x="7143" y="1185862"/>
                </a:lnTo>
                <a:lnTo>
                  <a:pt x="7143" y="1200150"/>
                </a:lnTo>
                <a:lnTo>
                  <a:pt x="7143" y="1214437"/>
                </a:lnTo>
                <a:lnTo>
                  <a:pt x="7143" y="1228725"/>
                </a:lnTo>
                <a:lnTo>
                  <a:pt x="7143" y="1243012"/>
                </a:lnTo>
                <a:lnTo>
                  <a:pt x="7143" y="1257300"/>
                </a:lnTo>
                <a:lnTo>
                  <a:pt x="7143" y="1271587"/>
                </a:lnTo>
                <a:lnTo>
                  <a:pt x="7143" y="1285875"/>
                </a:lnTo>
                <a:lnTo>
                  <a:pt x="7143" y="1300162"/>
                </a:lnTo>
                <a:lnTo>
                  <a:pt x="7143" y="1314450"/>
                </a:lnTo>
                <a:lnTo>
                  <a:pt x="7143" y="1328737"/>
                </a:lnTo>
                <a:lnTo>
                  <a:pt x="7143" y="1343025"/>
                </a:lnTo>
                <a:lnTo>
                  <a:pt x="7143" y="1357312"/>
                </a:lnTo>
                <a:lnTo>
                  <a:pt x="7143" y="1371600"/>
                </a:lnTo>
                <a:lnTo>
                  <a:pt x="7143" y="1385887"/>
                </a:lnTo>
                <a:lnTo>
                  <a:pt x="7143" y="1400175"/>
                </a:lnTo>
                <a:lnTo>
                  <a:pt x="7143" y="1414462"/>
                </a:lnTo>
                <a:lnTo>
                  <a:pt x="0" y="1421606"/>
                </a:lnTo>
                <a:lnTo>
                  <a:pt x="0" y="1435894"/>
                </a:lnTo>
                <a:lnTo>
                  <a:pt x="0" y="1450181"/>
                </a:lnTo>
                <a:lnTo>
                  <a:pt x="0" y="1464469"/>
                </a:lnTo>
                <a:lnTo>
                  <a:pt x="0" y="1478756"/>
                </a:lnTo>
                <a:lnTo>
                  <a:pt x="0" y="1493044"/>
                </a:lnTo>
                <a:lnTo>
                  <a:pt x="0" y="1500187"/>
                </a:lnTo>
                <a:lnTo>
                  <a:pt x="0" y="1514475"/>
                </a:lnTo>
                <a:lnTo>
                  <a:pt x="0" y="1528762"/>
                </a:lnTo>
                <a:lnTo>
                  <a:pt x="0" y="1535906"/>
                </a:lnTo>
                <a:lnTo>
                  <a:pt x="0" y="1550194"/>
                </a:lnTo>
                <a:lnTo>
                  <a:pt x="0" y="1557337"/>
                </a:lnTo>
                <a:lnTo>
                  <a:pt x="0" y="1571625"/>
                </a:lnTo>
                <a:lnTo>
                  <a:pt x="0" y="1578769"/>
                </a:lnTo>
                <a:lnTo>
                  <a:pt x="0" y="1585912"/>
                </a:lnTo>
                <a:lnTo>
                  <a:pt x="0" y="1593056"/>
                </a:lnTo>
                <a:lnTo>
                  <a:pt x="0" y="1607344"/>
                </a:lnTo>
                <a:lnTo>
                  <a:pt x="0" y="1614487"/>
                </a:lnTo>
                <a:lnTo>
                  <a:pt x="0" y="1621631"/>
                </a:lnTo>
                <a:lnTo>
                  <a:pt x="0" y="1628775"/>
                </a:lnTo>
                <a:lnTo>
                  <a:pt x="0" y="1635919"/>
                </a:lnTo>
                <a:lnTo>
                  <a:pt x="0" y="1643062"/>
                </a:lnTo>
                <a:lnTo>
                  <a:pt x="0" y="1650206"/>
                </a:lnTo>
                <a:lnTo>
                  <a:pt x="0" y="1657350"/>
                </a:lnTo>
                <a:lnTo>
                  <a:pt x="0" y="1664494"/>
                </a:lnTo>
                <a:lnTo>
                  <a:pt x="0" y="1664494"/>
                </a:lnTo>
                <a:lnTo>
                  <a:pt x="0" y="1671637"/>
                </a:lnTo>
                <a:lnTo>
                  <a:pt x="0" y="1678781"/>
                </a:lnTo>
                <a:lnTo>
                  <a:pt x="0" y="1678781"/>
                </a:lnTo>
                <a:lnTo>
                  <a:pt x="0" y="1685925"/>
                </a:lnTo>
                <a:lnTo>
                  <a:pt x="0" y="1685925"/>
                </a:lnTo>
                <a:lnTo>
                  <a:pt x="0" y="1685925"/>
                </a:lnTo>
                <a:lnTo>
                  <a:pt x="0" y="1693069"/>
                </a:lnTo>
                <a:lnTo>
                  <a:pt x="0" y="1693069"/>
                </a:lnTo>
                <a:lnTo>
                  <a:pt x="0" y="1693069"/>
                </a:lnTo>
                <a:lnTo>
                  <a:pt x="0" y="1693069"/>
                </a:lnTo>
                <a:lnTo>
                  <a:pt x="0" y="1693069"/>
                </a:lnTo>
                <a:lnTo>
                  <a:pt x="0" y="1700212"/>
                </a:lnTo>
                <a:lnTo>
                  <a:pt x="0" y="1700212"/>
                </a:lnTo>
                <a:lnTo>
                  <a:pt x="0" y="1700212"/>
                </a:lnTo>
                <a:lnTo>
                  <a:pt x="0" y="1700212"/>
                </a:lnTo>
                <a:lnTo>
                  <a:pt x="0" y="1700212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07356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  <a:lnTo>
                  <a:pt x="0" y="1714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1475" y="1050131"/>
            <a:ext cx="1750220" cy="114301"/>
          </a:xfrm>
          <a:custGeom>
            <a:avLst/>
            <a:gdLst/>
            <a:ahLst/>
            <a:cxnLst/>
            <a:rect l="0" t="0" r="0" b="0"/>
            <a:pathLst>
              <a:path w="1750220" h="114301">
                <a:moveTo>
                  <a:pt x="0" y="114300"/>
                </a:moveTo>
                <a:lnTo>
                  <a:pt x="0" y="114300"/>
                </a:lnTo>
                <a:lnTo>
                  <a:pt x="0" y="107157"/>
                </a:lnTo>
                <a:lnTo>
                  <a:pt x="0" y="107157"/>
                </a:lnTo>
                <a:lnTo>
                  <a:pt x="7144" y="107157"/>
                </a:lnTo>
                <a:lnTo>
                  <a:pt x="7144" y="107157"/>
                </a:lnTo>
                <a:lnTo>
                  <a:pt x="7144" y="107157"/>
                </a:lnTo>
                <a:lnTo>
                  <a:pt x="14288" y="107157"/>
                </a:lnTo>
                <a:lnTo>
                  <a:pt x="14288" y="100013"/>
                </a:lnTo>
                <a:lnTo>
                  <a:pt x="21431" y="100013"/>
                </a:lnTo>
                <a:lnTo>
                  <a:pt x="21431" y="100013"/>
                </a:lnTo>
                <a:lnTo>
                  <a:pt x="21431" y="100013"/>
                </a:lnTo>
                <a:lnTo>
                  <a:pt x="28575" y="92869"/>
                </a:lnTo>
                <a:lnTo>
                  <a:pt x="35719" y="92869"/>
                </a:lnTo>
                <a:lnTo>
                  <a:pt x="42863" y="92869"/>
                </a:lnTo>
                <a:lnTo>
                  <a:pt x="50006" y="92869"/>
                </a:lnTo>
                <a:lnTo>
                  <a:pt x="57150" y="92869"/>
                </a:lnTo>
                <a:lnTo>
                  <a:pt x="57150" y="85725"/>
                </a:lnTo>
                <a:lnTo>
                  <a:pt x="64294" y="85725"/>
                </a:lnTo>
                <a:lnTo>
                  <a:pt x="71438" y="85725"/>
                </a:lnTo>
                <a:lnTo>
                  <a:pt x="78581" y="78582"/>
                </a:lnTo>
                <a:lnTo>
                  <a:pt x="92869" y="78582"/>
                </a:lnTo>
                <a:lnTo>
                  <a:pt x="92869" y="78582"/>
                </a:lnTo>
                <a:lnTo>
                  <a:pt x="107156" y="78582"/>
                </a:lnTo>
                <a:lnTo>
                  <a:pt x="114300" y="71438"/>
                </a:lnTo>
                <a:lnTo>
                  <a:pt x="121444" y="71438"/>
                </a:lnTo>
                <a:lnTo>
                  <a:pt x="128588" y="71438"/>
                </a:lnTo>
                <a:lnTo>
                  <a:pt x="142875" y="64294"/>
                </a:lnTo>
                <a:lnTo>
                  <a:pt x="157163" y="64294"/>
                </a:lnTo>
                <a:lnTo>
                  <a:pt x="164306" y="64294"/>
                </a:lnTo>
                <a:lnTo>
                  <a:pt x="178594" y="57150"/>
                </a:lnTo>
                <a:lnTo>
                  <a:pt x="185738" y="57150"/>
                </a:lnTo>
                <a:lnTo>
                  <a:pt x="200025" y="57150"/>
                </a:lnTo>
                <a:lnTo>
                  <a:pt x="207169" y="57150"/>
                </a:lnTo>
                <a:lnTo>
                  <a:pt x="221456" y="57150"/>
                </a:lnTo>
                <a:lnTo>
                  <a:pt x="228600" y="50006"/>
                </a:lnTo>
                <a:lnTo>
                  <a:pt x="235744" y="50006"/>
                </a:lnTo>
                <a:lnTo>
                  <a:pt x="250031" y="50006"/>
                </a:lnTo>
                <a:lnTo>
                  <a:pt x="257175" y="50006"/>
                </a:lnTo>
                <a:lnTo>
                  <a:pt x="271463" y="42863"/>
                </a:lnTo>
                <a:lnTo>
                  <a:pt x="285750" y="42863"/>
                </a:lnTo>
                <a:lnTo>
                  <a:pt x="300038" y="42863"/>
                </a:lnTo>
                <a:lnTo>
                  <a:pt x="307181" y="42863"/>
                </a:lnTo>
                <a:lnTo>
                  <a:pt x="321469" y="42863"/>
                </a:lnTo>
                <a:lnTo>
                  <a:pt x="335756" y="42863"/>
                </a:lnTo>
                <a:lnTo>
                  <a:pt x="342900" y="42863"/>
                </a:lnTo>
                <a:lnTo>
                  <a:pt x="357188" y="42863"/>
                </a:lnTo>
                <a:lnTo>
                  <a:pt x="371475" y="35719"/>
                </a:lnTo>
                <a:lnTo>
                  <a:pt x="378619" y="35719"/>
                </a:lnTo>
                <a:lnTo>
                  <a:pt x="400050" y="35719"/>
                </a:lnTo>
                <a:lnTo>
                  <a:pt x="407194" y="35719"/>
                </a:lnTo>
                <a:lnTo>
                  <a:pt x="421481" y="35719"/>
                </a:lnTo>
                <a:lnTo>
                  <a:pt x="435769" y="35719"/>
                </a:lnTo>
                <a:lnTo>
                  <a:pt x="450056" y="28575"/>
                </a:lnTo>
                <a:lnTo>
                  <a:pt x="464344" y="28575"/>
                </a:lnTo>
                <a:lnTo>
                  <a:pt x="478631" y="28575"/>
                </a:lnTo>
                <a:lnTo>
                  <a:pt x="492919" y="28575"/>
                </a:lnTo>
                <a:lnTo>
                  <a:pt x="507206" y="28575"/>
                </a:lnTo>
                <a:lnTo>
                  <a:pt x="521494" y="21431"/>
                </a:lnTo>
                <a:lnTo>
                  <a:pt x="535781" y="21431"/>
                </a:lnTo>
                <a:lnTo>
                  <a:pt x="550069" y="21431"/>
                </a:lnTo>
                <a:lnTo>
                  <a:pt x="564356" y="21431"/>
                </a:lnTo>
                <a:lnTo>
                  <a:pt x="578644" y="21431"/>
                </a:lnTo>
                <a:lnTo>
                  <a:pt x="592931" y="21431"/>
                </a:lnTo>
                <a:lnTo>
                  <a:pt x="607219" y="21431"/>
                </a:lnTo>
                <a:lnTo>
                  <a:pt x="628650" y="21431"/>
                </a:lnTo>
                <a:lnTo>
                  <a:pt x="635794" y="21431"/>
                </a:lnTo>
                <a:lnTo>
                  <a:pt x="657225" y="14288"/>
                </a:lnTo>
                <a:lnTo>
                  <a:pt x="671513" y="14288"/>
                </a:lnTo>
                <a:lnTo>
                  <a:pt x="685800" y="14288"/>
                </a:lnTo>
                <a:lnTo>
                  <a:pt x="700088" y="14288"/>
                </a:lnTo>
                <a:lnTo>
                  <a:pt x="721519" y="14288"/>
                </a:lnTo>
                <a:lnTo>
                  <a:pt x="735806" y="14288"/>
                </a:lnTo>
                <a:lnTo>
                  <a:pt x="750094" y="14288"/>
                </a:lnTo>
                <a:lnTo>
                  <a:pt x="764381" y="14288"/>
                </a:lnTo>
                <a:lnTo>
                  <a:pt x="785813" y="7144"/>
                </a:lnTo>
                <a:lnTo>
                  <a:pt x="800100" y="7144"/>
                </a:lnTo>
                <a:lnTo>
                  <a:pt x="814388" y="7144"/>
                </a:lnTo>
                <a:lnTo>
                  <a:pt x="835819" y="7144"/>
                </a:lnTo>
                <a:lnTo>
                  <a:pt x="850106" y="7144"/>
                </a:lnTo>
                <a:lnTo>
                  <a:pt x="864394" y="7144"/>
                </a:lnTo>
                <a:lnTo>
                  <a:pt x="878681" y="7144"/>
                </a:lnTo>
                <a:lnTo>
                  <a:pt x="900113" y="7144"/>
                </a:lnTo>
                <a:lnTo>
                  <a:pt x="914400" y="7144"/>
                </a:lnTo>
                <a:lnTo>
                  <a:pt x="928688" y="7144"/>
                </a:lnTo>
                <a:lnTo>
                  <a:pt x="950119" y="0"/>
                </a:lnTo>
                <a:lnTo>
                  <a:pt x="957263" y="0"/>
                </a:lnTo>
                <a:lnTo>
                  <a:pt x="978694" y="0"/>
                </a:lnTo>
                <a:lnTo>
                  <a:pt x="992981" y="0"/>
                </a:lnTo>
                <a:lnTo>
                  <a:pt x="1014413" y="0"/>
                </a:lnTo>
                <a:lnTo>
                  <a:pt x="1028700" y="0"/>
                </a:lnTo>
                <a:lnTo>
                  <a:pt x="1050131" y="0"/>
                </a:lnTo>
                <a:lnTo>
                  <a:pt x="1064419" y="0"/>
                </a:lnTo>
                <a:lnTo>
                  <a:pt x="1078706" y="0"/>
                </a:lnTo>
                <a:lnTo>
                  <a:pt x="1100138" y="0"/>
                </a:lnTo>
                <a:lnTo>
                  <a:pt x="1114425" y="0"/>
                </a:lnTo>
                <a:lnTo>
                  <a:pt x="1135856" y="0"/>
                </a:lnTo>
                <a:lnTo>
                  <a:pt x="1150144" y="0"/>
                </a:lnTo>
                <a:lnTo>
                  <a:pt x="1164431" y="0"/>
                </a:lnTo>
                <a:lnTo>
                  <a:pt x="1178719" y="0"/>
                </a:lnTo>
                <a:lnTo>
                  <a:pt x="1200150" y="0"/>
                </a:lnTo>
                <a:lnTo>
                  <a:pt x="1214438" y="0"/>
                </a:lnTo>
                <a:lnTo>
                  <a:pt x="1235869" y="0"/>
                </a:lnTo>
                <a:lnTo>
                  <a:pt x="1250156" y="0"/>
                </a:lnTo>
                <a:lnTo>
                  <a:pt x="1264444" y="0"/>
                </a:lnTo>
                <a:lnTo>
                  <a:pt x="1285875" y="7144"/>
                </a:lnTo>
                <a:lnTo>
                  <a:pt x="1300163" y="7144"/>
                </a:lnTo>
                <a:lnTo>
                  <a:pt x="1314450" y="7144"/>
                </a:lnTo>
                <a:lnTo>
                  <a:pt x="1335881" y="7144"/>
                </a:lnTo>
                <a:lnTo>
                  <a:pt x="1350169" y="7144"/>
                </a:lnTo>
                <a:lnTo>
                  <a:pt x="1364456" y="7144"/>
                </a:lnTo>
                <a:lnTo>
                  <a:pt x="1378744" y="14288"/>
                </a:lnTo>
                <a:lnTo>
                  <a:pt x="1393031" y="14288"/>
                </a:lnTo>
                <a:lnTo>
                  <a:pt x="1407319" y="14288"/>
                </a:lnTo>
                <a:lnTo>
                  <a:pt x="1421606" y="14288"/>
                </a:lnTo>
                <a:lnTo>
                  <a:pt x="1435894" y="14288"/>
                </a:lnTo>
                <a:lnTo>
                  <a:pt x="1450181" y="14288"/>
                </a:lnTo>
                <a:lnTo>
                  <a:pt x="1457325" y="14288"/>
                </a:lnTo>
                <a:lnTo>
                  <a:pt x="1471613" y="21431"/>
                </a:lnTo>
                <a:lnTo>
                  <a:pt x="1485900" y="21431"/>
                </a:lnTo>
                <a:lnTo>
                  <a:pt x="1493044" y="21431"/>
                </a:lnTo>
                <a:lnTo>
                  <a:pt x="1507331" y="21431"/>
                </a:lnTo>
                <a:lnTo>
                  <a:pt x="1521619" y="21431"/>
                </a:lnTo>
                <a:lnTo>
                  <a:pt x="1528763" y="28575"/>
                </a:lnTo>
                <a:lnTo>
                  <a:pt x="1543050" y="28575"/>
                </a:lnTo>
                <a:lnTo>
                  <a:pt x="1550194" y="28575"/>
                </a:lnTo>
                <a:lnTo>
                  <a:pt x="1557338" y="28575"/>
                </a:lnTo>
                <a:lnTo>
                  <a:pt x="1571625" y="28575"/>
                </a:lnTo>
                <a:lnTo>
                  <a:pt x="1578769" y="28575"/>
                </a:lnTo>
                <a:lnTo>
                  <a:pt x="1585913" y="28575"/>
                </a:lnTo>
                <a:lnTo>
                  <a:pt x="1593056" y="35719"/>
                </a:lnTo>
                <a:lnTo>
                  <a:pt x="1600200" y="35719"/>
                </a:lnTo>
                <a:lnTo>
                  <a:pt x="1607344" y="35719"/>
                </a:lnTo>
                <a:lnTo>
                  <a:pt x="1614488" y="35719"/>
                </a:lnTo>
                <a:lnTo>
                  <a:pt x="1621631" y="35719"/>
                </a:lnTo>
                <a:lnTo>
                  <a:pt x="1621631" y="35719"/>
                </a:lnTo>
                <a:lnTo>
                  <a:pt x="1628775" y="35719"/>
                </a:lnTo>
                <a:lnTo>
                  <a:pt x="1628775" y="35719"/>
                </a:lnTo>
                <a:lnTo>
                  <a:pt x="1628775" y="35719"/>
                </a:lnTo>
                <a:lnTo>
                  <a:pt x="1628775" y="35719"/>
                </a:lnTo>
                <a:lnTo>
                  <a:pt x="1628775" y="35719"/>
                </a:lnTo>
                <a:lnTo>
                  <a:pt x="1635919" y="35719"/>
                </a:lnTo>
                <a:lnTo>
                  <a:pt x="1635919" y="35719"/>
                </a:lnTo>
                <a:lnTo>
                  <a:pt x="1643063" y="35719"/>
                </a:lnTo>
                <a:lnTo>
                  <a:pt x="1643063" y="35719"/>
                </a:lnTo>
                <a:lnTo>
                  <a:pt x="1643063" y="35719"/>
                </a:lnTo>
                <a:lnTo>
                  <a:pt x="1650206" y="35719"/>
                </a:lnTo>
                <a:lnTo>
                  <a:pt x="1657350" y="35719"/>
                </a:lnTo>
                <a:lnTo>
                  <a:pt x="1657350" y="35719"/>
                </a:lnTo>
                <a:lnTo>
                  <a:pt x="1657350" y="35719"/>
                </a:lnTo>
                <a:lnTo>
                  <a:pt x="1664494" y="35719"/>
                </a:lnTo>
                <a:lnTo>
                  <a:pt x="1664494" y="35719"/>
                </a:lnTo>
                <a:lnTo>
                  <a:pt x="1664494" y="35719"/>
                </a:lnTo>
                <a:lnTo>
                  <a:pt x="1671638" y="35719"/>
                </a:lnTo>
                <a:lnTo>
                  <a:pt x="1671638" y="35719"/>
                </a:lnTo>
                <a:lnTo>
                  <a:pt x="1678781" y="42863"/>
                </a:lnTo>
                <a:lnTo>
                  <a:pt x="1685925" y="42863"/>
                </a:lnTo>
                <a:lnTo>
                  <a:pt x="1693069" y="42863"/>
                </a:lnTo>
                <a:lnTo>
                  <a:pt x="1693069" y="42863"/>
                </a:lnTo>
                <a:lnTo>
                  <a:pt x="1700213" y="42863"/>
                </a:lnTo>
                <a:lnTo>
                  <a:pt x="1700213" y="42863"/>
                </a:lnTo>
                <a:lnTo>
                  <a:pt x="1707356" y="42863"/>
                </a:lnTo>
                <a:lnTo>
                  <a:pt x="1707356" y="42863"/>
                </a:lnTo>
                <a:lnTo>
                  <a:pt x="1714500" y="42863"/>
                </a:lnTo>
                <a:lnTo>
                  <a:pt x="1721644" y="42863"/>
                </a:lnTo>
                <a:lnTo>
                  <a:pt x="1721644" y="42863"/>
                </a:lnTo>
                <a:lnTo>
                  <a:pt x="1721644" y="42863"/>
                </a:lnTo>
                <a:lnTo>
                  <a:pt x="1728788" y="42863"/>
                </a:lnTo>
                <a:lnTo>
                  <a:pt x="1728788" y="42863"/>
                </a:lnTo>
                <a:lnTo>
                  <a:pt x="1728788" y="42863"/>
                </a:lnTo>
                <a:lnTo>
                  <a:pt x="1735931" y="42863"/>
                </a:lnTo>
                <a:lnTo>
                  <a:pt x="1735931" y="42863"/>
                </a:lnTo>
                <a:lnTo>
                  <a:pt x="1735931" y="42863"/>
                </a:lnTo>
                <a:lnTo>
                  <a:pt x="1735931" y="42863"/>
                </a:lnTo>
                <a:lnTo>
                  <a:pt x="1743075" y="42863"/>
                </a:lnTo>
                <a:lnTo>
                  <a:pt x="1743075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42863"/>
                </a:lnTo>
                <a:lnTo>
                  <a:pt x="1750219" y="50006"/>
                </a:lnTo>
                <a:lnTo>
                  <a:pt x="1750219" y="500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64569" y="328612"/>
            <a:ext cx="1800226" cy="1771652"/>
          </a:xfrm>
          <a:custGeom>
            <a:avLst/>
            <a:gdLst/>
            <a:ahLst/>
            <a:cxnLst/>
            <a:rect l="0" t="0" r="0" b="0"/>
            <a:pathLst>
              <a:path w="1800226" h="177165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14287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28575" y="14288"/>
                </a:lnTo>
                <a:lnTo>
                  <a:pt x="35719" y="14288"/>
                </a:lnTo>
                <a:lnTo>
                  <a:pt x="42862" y="21432"/>
                </a:lnTo>
                <a:lnTo>
                  <a:pt x="50006" y="21432"/>
                </a:lnTo>
                <a:lnTo>
                  <a:pt x="57150" y="21432"/>
                </a:lnTo>
                <a:lnTo>
                  <a:pt x="57150" y="28575"/>
                </a:lnTo>
                <a:lnTo>
                  <a:pt x="64294" y="28575"/>
                </a:lnTo>
                <a:lnTo>
                  <a:pt x="71437" y="35719"/>
                </a:lnTo>
                <a:lnTo>
                  <a:pt x="85725" y="35719"/>
                </a:lnTo>
                <a:lnTo>
                  <a:pt x="92869" y="42863"/>
                </a:lnTo>
                <a:lnTo>
                  <a:pt x="100012" y="42863"/>
                </a:lnTo>
                <a:lnTo>
                  <a:pt x="107156" y="50007"/>
                </a:lnTo>
                <a:lnTo>
                  <a:pt x="121444" y="57150"/>
                </a:lnTo>
                <a:lnTo>
                  <a:pt x="128587" y="57150"/>
                </a:lnTo>
                <a:lnTo>
                  <a:pt x="135731" y="64294"/>
                </a:lnTo>
                <a:lnTo>
                  <a:pt x="142875" y="71438"/>
                </a:lnTo>
                <a:lnTo>
                  <a:pt x="157162" y="71438"/>
                </a:lnTo>
                <a:lnTo>
                  <a:pt x="164306" y="78582"/>
                </a:lnTo>
                <a:lnTo>
                  <a:pt x="171450" y="85725"/>
                </a:lnTo>
                <a:lnTo>
                  <a:pt x="178594" y="85725"/>
                </a:lnTo>
                <a:lnTo>
                  <a:pt x="192881" y="92869"/>
                </a:lnTo>
                <a:lnTo>
                  <a:pt x="200025" y="100013"/>
                </a:lnTo>
                <a:lnTo>
                  <a:pt x="207169" y="107157"/>
                </a:lnTo>
                <a:lnTo>
                  <a:pt x="221456" y="114300"/>
                </a:lnTo>
                <a:lnTo>
                  <a:pt x="228600" y="114300"/>
                </a:lnTo>
                <a:lnTo>
                  <a:pt x="235744" y="121444"/>
                </a:lnTo>
                <a:lnTo>
                  <a:pt x="250031" y="128588"/>
                </a:lnTo>
                <a:lnTo>
                  <a:pt x="264319" y="135732"/>
                </a:lnTo>
                <a:lnTo>
                  <a:pt x="271463" y="142875"/>
                </a:lnTo>
                <a:lnTo>
                  <a:pt x="285750" y="150019"/>
                </a:lnTo>
                <a:lnTo>
                  <a:pt x="292894" y="157163"/>
                </a:lnTo>
                <a:lnTo>
                  <a:pt x="307181" y="164307"/>
                </a:lnTo>
                <a:lnTo>
                  <a:pt x="321469" y="171450"/>
                </a:lnTo>
                <a:lnTo>
                  <a:pt x="328613" y="178594"/>
                </a:lnTo>
                <a:lnTo>
                  <a:pt x="342900" y="185738"/>
                </a:lnTo>
                <a:lnTo>
                  <a:pt x="357188" y="192882"/>
                </a:lnTo>
                <a:lnTo>
                  <a:pt x="371475" y="200025"/>
                </a:lnTo>
                <a:lnTo>
                  <a:pt x="385763" y="207169"/>
                </a:lnTo>
                <a:lnTo>
                  <a:pt x="400050" y="214313"/>
                </a:lnTo>
                <a:lnTo>
                  <a:pt x="414338" y="221457"/>
                </a:lnTo>
                <a:lnTo>
                  <a:pt x="428625" y="235744"/>
                </a:lnTo>
                <a:lnTo>
                  <a:pt x="442913" y="242888"/>
                </a:lnTo>
                <a:lnTo>
                  <a:pt x="457200" y="250032"/>
                </a:lnTo>
                <a:lnTo>
                  <a:pt x="464344" y="264319"/>
                </a:lnTo>
                <a:lnTo>
                  <a:pt x="485775" y="271463"/>
                </a:lnTo>
                <a:lnTo>
                  <a:pt x="492919" y="278607"/>
                </a:lnTo>
                <a:lnTo>
                  <a:pt x="514350" y="285750"/>
                </a:lnTo>
                <a:lnTo>
                  <a:pt x="521494" y="300038"/>
                </a:lnTo>
                <a:lnTo>
                  <a:pt x="542925" y="307182"/>
                </a:lnTo>
                <a:lnTo>
                  <a:pt x="557213" y="321469"/>
                </a:lnTo>
                <a:lnTo>
                  <a:pt x="571500" y="328613"/>
                </a:lnTo>
                <a:lnTo>
                  <a:pt x="585788" y="342900"/>
                </a:lnTo>
                <a:lnTo>
                  <a:pt x="600075" y="357188"/>
                </a:lnTo>
                <a:lnTo>
                  <a:pt x="614363" y="364332"/>
                </a:lnTo>
                <a:lnTo>
                  <a:pt x="628650" y="378619"/>
                </a:lnTo>
                <a:lnTo>
                  <a:pt x="650081" y="385763"/>
                </a:lnTo>
                <a:lnTo>
                  <a:pt x="664369" y="400050"/>
                </a:lnTo>
                <a:lnTo>
                  <a:pt x="678656" y="407194"/>
                </a:lnTo>
                <a:lnTo>
                  <a:pt x="692944" y="421482"/>
                </a:lnTo>
                <a:lnTo>
                  <a:pt x="707231" y="435769"/>
                </a:lnTo>
                <a:lnTo>
                  <a:pt x="721519" y="442913"/>
                </a:lnTo>
                <a:lnTo>
                  <a:pt x="742950" y="457200"/>
                </a:lnTo>
                <a:lnTo>
                  <a:pt x="757238" y="471488"/>
                </a:lnTo>
                <a:lnTo>
                  <a:pt x="771525" y="485775"/>
                </a:lnTo>
                <a:lnTo>
                  <a:pt x="785813" y="492919"/>
                </a:lnTo>
                <a:lnTo>
                  <a:pt x="807244" y="507207"/>
                </a:lnTo>
                <a:lnTo>
                  <a:pt x="821531" y="521494"/>
                </a:lnTo>
                <a:lnTo>
                  <a:pt x="835819" y="535782"/>
                </a:lnTo>
                <a:lnTo>
                  <a:pt x="850106" y="550069"/>
                </a:lnTo>
                <a:lnTo>
                  <a:pt x="871538" y="557213"/>
                </a:lnTo>
                <a:lnTo>
                  <a:pt x="878681" y="571500"/>
                </a:lnTo>
                <a:lnTo>
                  <a:pt x="900113" y="585788"/>
                </a:lnTo>
                <a:lnTo>
                  <a:pt x="914400" y="600075"/>
                </a:lnTo>
                <a:lnTo>
                  <a:pt x="928688" y="614363"/>
                </a:lnTo>
                <a:lnTo>
                  <a:pt x="950119" y="628650"/>
                </a:lnTo>
                <a:lnTo>
                  <a:pt x="964406" y="642938"/>
                </a:lnTo>
                <a:lnTo>
                  <a:pt x="978694" y="657225"/>
                </a:lnTo>
                <a:lnTo>
                  <a:pt x="992981" y="671513"/>
                </a:lnTo>
                <a:lnTo>
                  <a:pt x="1007269" y="685800"/>
                </a:lnTo>
                <a:lnTo>
                  <a:pt x="1028700" y="692944"/>
                </a:lnTo>
                <a:lnTo>
                  <a:pt x="1042988" y="707232"/>
                </a:lnTo>
                <a:lnTo>
                  <a:pt x="1057275" y="721519"/>
                </a:lnTo>
                <a:lnTo>
                  <a:pt x="1071563" y="735807"/>
                </a:lnTo>
                <a:lnTo>
                  <a:pt x="1085850" y="750094"/>
                </a:lnTo>
                <a:lnTo>
                  <a:pt x="1100138" y="764382"/>
                </a:lnTo>
                <a:lnTo>
                  <a:pt x="1114425" y="778669"/>
                </a:lnTo>
                <a:lnTo>
                  <a:pt x="1128713" y="792957"/>
                </a:lnTo>
                <a:lnTo>
                  <a:pt x="1135856" y="800101"/>
                </a:lnTo>
                <a:lnTo>
                  <a:pt x="1157288" y="814388"/>
                </a:lnTo>
                <a:lnTo>
                  <a:pt x="1164431" y="828676"/>
                </a:lnTo>
                <a:lnTo>
                  <a:pt x="1178719" y="850107"/>
                </a:lnTo>
                <a:lnTo>
                  <a:pt x="1193006" y="857251"/>
                </a:lnTo>
                <a:lnTo>
                  <a:pt x="1207294" y="871538"/>
                </a:lnTo>
                <a:lnTo>
                  <a:pt x="1221581" y="885826"/>
                </a:lnTo>
                <a:lnTo>
                  <a:pt x="1228725" y="900113"/>
                </a:lnTo>
                <a:lnTo>
                  <a:pt x="1243013" y="914401"/>
                </a:lnTo>
                <a:lnTo>
                  <a:pt x="1257300" y="928688"/>
                </a:lnTo>
                <a:lnTo>
                  <a:pt x="1271588" y="942976"/>
                </a:lnTo>
                <a:lnTo>
                  <a:pt x="1278731" y="957263"/>
                </a:lnTo>
                <a:lnTo>
                  <a:pt x="1293019" y="971551"/>
                </a:lnTo>
                <a:lnTo>
                  <a:pt x="1307306" y="985838"/>
                </a:lnTo>
                <a:lnTo>
                  <a:pt x="1314450" y="1000126"/>
                </a:lnTo>
                <a:lnTo>
                  <a:pt x="1328738" y="1007269"/>
                </a:lnTo>
                <a:lnTo>
                  <a:pt x="1343025" y="1028701"/>
                </a:lnTo>
                <a:lnTo>
                  <a:pt x="1350169" y="1035844"/>
                </a:lnTo>
                <a:lnTo>
                  <a:pt x="1364456" y="1050132"/>
                </a:lnTo>
                <a:lnTo>
                  <a:pt x="1378744" y="1064419"/>
                </a:lnTo>
                <a:lnTo>
                  <a:pt x="1393031" y="1078707"/>
                </a:lnTo>
                <a:lnTo>
                  <a:pt x="1400175" y="1092994"/>
                </a:lnTo>
                <a:lnTo>
                  <a:pt x="1414463" y="1100138"/>
                </a:lnTo>
                <a:lnTo>
                  <a:pt x="1421606" y="1114426"/>
                </a:lnTo>
                <a:lnTo>
                  <a:pt x="1428750" y="1128713"/>
                </a:lnTo>
                <a:lnTo>
                  <a:pt x="1443038" y="1143001"/>
                </a:lnTo>
                <a:lnTo>
                  <a:pt x="1450181" y="1157288"/>
                </a:lnTo>
                <a:lnTo>
                  <a:pt x="1457325" y="1171576"/>
                </a:lnTo>
                <a:lnTo>
                  <a:pt x="1471613" y="1178719"/>
                </a:lnTo>
                <a:lnTo>
                  <a:pt x="1478756" y="1193007"/>
                </a:lnTo>
                <a:lnTo>
                  <a:pt x="1485900" y="1207294"/>
                </a:lnTo>
                <a:lnTo>
                  <a:pt x="1500188" y="1221582"/>
                </a:lnTo>
                <a:lnTo>
                  <a:pt x="1507331" y="1228726"/>
                </a:lnTo>
                <a:lnTo>
                  <a:pt x="1521619" y="1243013"/>
                </a:lnTo>
                <a:lnTo>
                  <a:pt x="1521619" y="1257301"/>
                </a:lnTo>
                <a:lnTo>
                  <a:pt x="1535906" y="1271588"/>
                </a:lnTo>
                <a:lnTo>
                  <a:pt x="1543050" y="1278732"/>
                </a:lnTo>
                <a:lnTo>
                  <a:pt x="1550194" y="1293019"/>
                </a:lnTo>
                <a:lnTo>
                  <a:pt x="1557338" y="1307307"/>
                </a:lnTo>
                <a:lnTo>
                  <a:pt x="1571625" y="1314451"/>
                </a:lnTo>
                <a:lnTo>
                  <a:pt x="1578769" y="1328738"/>
                </a:lnTo>
                <a:lnTo>
                  <a:pt x="1585913" y="1335882"/>
                </a:lnTo>
                <a:lnTo>
                  <a:pt x="1593056" y="1350169"/>
                </a:lnTo>
                <a:lnTo>
                  <a:pt x="1600200" y="1357313"/>
                </a:lnTo>
                <a:lnTo>
                  <a:pt x="1607344" y="1371601"/>
                </a:lnTo>
                <a:lnTo>
                  <a:pt x="1614488" y="1378744"/>
                </a:lnTo>
                <a:lnTo>
                  <a:pt x="1621631" y="1393032"/>
                </a:lnTo>
                <a:lnTo>
                  <a:pt x="1628775" y="1400176"/>
                </a:lnTo>
                <a:lnTo>
                  <a:pt x="1635919" y="1407319"/>
                </a:lnTo>
                <a:lnTo>
                  <a:pt x="1643063" y="1421607"/>
                </a:lnTo>
                <a:lnTo>
                  <a:pt x="1650206" y="1435894"/>
                </a:lnTo>
                <a:lnTo>
                  <a:pt x="1657350" y="1443038"/>
                </a:lnTo>
                <a:lnTo>
                  <a:pt x="1664494" y="1457326"/>
                </a:lnTo>
                <a:lnTo>
                  <a:pt x="1664494" y="1464469"/>
                </a:lnTo>
                <a:lnTo>
                  <a:pt x="1671638" y="1471613"/>
                </a:lnTo>
                <a:lnTo>
                  <a:pt x="1678781" y="1485901"/>
                </a:lnTo>
                <a:lnTo>
                  <a:pt x="1685925" y="1493044"/>
                </a:lnTo>
                <a:lnTo>
                  <a:pt x="1693069" y="1500188"/>
                </a:lnTo>
                <a:lnTo>
                  <a:pt x="1700213" y="1514476"/>
                </a:lnTo>
                <a:lnTo>
                  <a:pt x="1700213" y="1521619"/>
                </a:lnTo>
                <a:lnTo>
                  <a:pt x="1707356" y="1528763"/>
                </a:lnTo>
                <a:lnTo>
                  <a:pt x="1714500" y="1535907"/>
                </a:lnTo>
                <a:lnTo>
                  <a:pt x="1714500" y="1550194"/>
                </a:lnTo>
                <a:lnTo>
                  <a:pt x="1721644" y="1557338"/>
                </a:lnTo>
                <a:lnTo>
                  <a:pt x="1721644" y="1564482"/>
                </a:lnTo>
                <a:lnTo>
                  <a:pt x="1728788" y="1571626"/>
                </a:lnTo>
                <a:lnTo>
                  <a:pt x="1728788" y="1578769"/>
                </a:lnTo>
                <a:lnTo>
                  <a:pt x="1735931" y="1585913"/>
                </a:lnTo>
                <a:lnTo>
                  <a:pt x="1735931" y="1593057"/>
                </a:lnTo>
                <a:lnTo>
                  <a:pt x="1743075" y="1600201"/>
                </a:lnTo>
                <a:lnTo>
                  <a:pt x="1743075" y="1607344"/>
                </a:lnTo>
                <a:lnTo>
                  <a:pt x="1743075" y="1614488"/>
                </a:lnTo>
                <a:lnTo>
                  <a:pt x="1750219" y="1621632"/>
                </a:lnTo>
                <a:lnTo>
                  <a:pt x="1750219" y="1635919"/>
                </a:lnTo>
                <a:lnTo>
                  <a:pt x="1750219" y="1643063"/>
                </a:lnTo>
                <a:lnTo>
                  <a:pt x="1757363" y="1650207"/>
                </a:lnTo>
                <a:lnTo>
                  <a:pt x="1757363" y="1657351"/>
                </a:lnTo>
                <a:lnTo>
                  <a:pt x="1764506" y="1664494"/>
                </a:lnTo>
                <a:lnTo>
                  <a:pt x="1764506" y="1671638"/>
                </a:lnTo>
                <a:lnTo>
                  <a:pt x="1764506" y="1678782"/>
                </a:lnTo>
                <a:lnTo>
                  <a:pt x="1771650" y="1685926"/>
                </a:lnTo>
                <a:lnTo>
                  <a:pt x="1771650" y="1693069"/>
                </a:lnTo>
                <a:lnTo>
                  <a:pt x="1771650" y="1707357"/>
                </a:lnTo>
                <a:lnTo>
                  <a:pt x="1771650" y="1714501"/>
                </a:lnTo>
                <a:lnTo>
                  <a:pt x="1778794" y="1721644"/>
                </a:lnTo>
                <a:lnTo>
                  <a:pt x="1778794" y="1728788"/>
                </a:lnTo>
                <a:lnTo>
                  <a:pt x="1778794" y="1735932"/>
                </a:lnTo>
                <a:lnTo>
                  <a:pt x="1785938" y="1743076"/>
                </a:lnTo>
                <a:lnTo>
                  <a:pt x="1785938" y="1743076"/>
                </a:lnTo>
                <a:lnTo>
                  <a:pt x="1785938" y="1750219"/>
                </a:lnTo>
                <a:lnTo>
                  <a:pt x="1793081" y="1757363"/>
                </a:lnTo>
                <a:lnTo>
                  <a:pt x="1793081" y="1757363"/>
                </a:lnTo>
                <a:lnTo>
                  <a:pt x="1793081" y="1764507"/>
                </a:lnTo>
                <a:lnTo>
                  <a:pt x="1793081" y="1764507"/>
                </a:lnTo>
                <a:lnTo>
                  <a:pt x="1800225" y="1771651"/>
                </a:lnTo>
                <a:lnTo>
                  <a:pt x="1800225" y="1771651"/>
                </a:lnTo>
                <a:lnTo>
                  <a:pt x="1800225" y="1771651"/>
                </a:lnTo>
                <a:lnTo>
                  <a:pt x="1800225" y="1771651"/>
                </a:lnTo>
                <a:lnTo>
                  <a:pt x="1800225" y="1771651"/>
                </a:lnTo>
                <a:lnTo>
                  <a:pt x="1800225" y="1771651"/>
                </a:lnTo>
                <a:lnTo>
                  <a:pt x="1800225" y="1771651"/>
                </a:lnTo>
                <a:lnTo>
                  <a:pt x="1800225" y="1771651"/>
                </a:lnTo>
                <a:lnTo>
                  <a:pt x="1800225" y="1771651"/>
                </a:lnTo>
                <a:lnTo>
                  <a:pt x="1800225" y="177165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307431" y="300037"/>
            <a:ext cx="1721645" cy="1757364"/>
          </a:xfrm>
          <a:custGeom>
            <a:avLst/>
            <a:gdLst/>
            <a:ahLst/>
            <a:cxnLst/>
            <a:rect l="0" t="0" r="0" b="0"/>
            <a:pathLst>
              <a:path w="1721645" h="1757364">
                <a:moveTo>
                  <a:pt x="1721644" y="0"/>
                </a:moveTo>
                <a:lnTo>
                  <a:pt x="1714501" y="0"/>
                </a:lnTo>
                <a:lnTo>
                  <a:pt x="1714501" y="0"/>
                </a:lnTo>
                <a:lnTo>
                  <a:pt x="1714501" y="0"/>
                </a:lnTo>
                <a:lnTo>
                  <a:pt x="1714501" y="0"/>
                </a:lnTo>
                <a:lnTo>
                  <a:pt x="1707357" y="0"/>
                </a:lnTo>
                <a:lnTo>
                  <a:pt x="1707357" y="7144"/>
                </a:lnTo>
                <a:lnTo>
                  <a:pt x="1700213" y="7144"/>
                </a:lnTo>
                <a:lnTo>
                  <a:pt x="1700213" y="7144"/>
                </a:lnTo>
                <a:lnTo>
                  <a:pt x="1693069" y="14288"/>
                </a:lnTo>
                <a:lnTo>
                  <a:pt x="1693069" y="21432"/>
                </a:lnTo>
                <a:lnTo>
                  <a:pt x="1685926" y="21432"/>
                </a:lnTo>
                <a:lnTo>
                  <a:pt x="1678782" y="21432"/>
                </a:lnTo>
                <a:lnTo>
                  <a:pt x="1671638" y="28575"/>
                </a:lnTo>
                <a:lnTo>
                  <a:pt x="1664494" y="28575"/>
                </a:lnTo>
                <a:lnTo>
                  <a:pt x="1657351" y="35719"/>
                </a:lnTo>
                <a:lnTo>
                  <a:pt x="1657351" y="35719"/>
                </a:lnTo>
                <a:lnTo>
                  <a:pt x="1650207" y="42863"/>
                </a:lnTo>
                <a:lnTo>
                  <a:pt x="1643063" y="50007"/>
                </a:lnTo>
                <a:lnTo>
                  <a:pt x="1628776" y="50007"/>
                </a:lnTo>
                <a:lnTo>
                  <a:pt x="1621632" y="57150"/>
                </a:lnTo>
                <a:lnTo>
                  <a:pt x="1621632" y="64294"/>
                </a:lnTo>
                <a:lnTo>
                  <a:pt x="1614488" y="64294"/>
                </a:lnTo>
                <a:lnTo>
                  <a:pt x="1607344" y="71438"/>
                </a:lnTo>
                <a:lnTo>
                  <a:pt x="1593057" y="78582"/>
                </a:lnTo>
                <a:lnTo>
                  <a:pt x="1585913" y="85725"/>
                </a:lnTo>
                <a:lnTo>
                  <a:pt x="1578769" y="92869"/>
                </a:lnTo>
                <a:lnTo>
                  <a:pt x="1564482" y="92869"/>
                </a:lnTo>
                <a:lnTo>
                  <a:pt x="1550194" y="100013"/>
                </a:lnTo>
                <a:lnTo>
                  <a:pt x="1543051" y="107157"/>
                </a:lnTo>
                <a:lnTo>
                  <a:pt x="1535907" y="114300"/>
                </a:lnTo>
                <a:lnTo>
                  <a:pt x="1521619" y="121444"/>
                </a:lnTo>
                <a:lnTo>
                  <a:pt x="1514476" y="128588"/>
                </a:lnTo>
                <a:lnTo>
                  <a:pt x="1500188" y="135732"/>
                </a:lnTo>
                <a:lnTo>
                  <a:pt x="1485901" y="142875"/>
                </a:lnTo>
                <a:lnTo>
                  <a:pt x="1478757" y="142875"/>
                </a:lnTo>
                <a:lnTo>
                  <a:pt x="1471613" y="150019"/>
                </a:lnTo>
                <a:lnTo>
                  <a:pt x="1457326" y="157163"/>
                </a:lnTo>
                <a:lnTo>
                  <a:pt x="1450182" y="164307"/>
                </a:lnTo>
                <a:lnTo>
                  <a:pt x="1443038" y="171450"/>
                </a:lnTo>
                <a:lnTo>
                  <a:pt x="1428751" y="178594"/>
                </a:lnTo>
                <a:lnTo>
                  <a:pt x="1414463" y="185738"/>
                </a:lnTo>
                <a:lnTo>
                  <a:pt x="1407319" y="200025"/>
                </a:lnTo>
                <a:lnTo>
                  <a:pt x="1400176" y="200025"/>
                </a:lnTo>
                <a:lnTo>
                  <a:pt x="1385888" y="207169"/>
                </a:lnTo>
                <a:lnTo>
                  <a:pt x="1371601" y="221457"/>
                </a:lnTo>
                <a:lnTo>
                  <a:pt x="1364457" y="228600"/>
                </a:lnTo>
                <a:lnTo>
                  <a:pt x="1350169" y="235744"/>
                </a:lnTo>
                <a:lnTo>
                  <a:pt x="1343026" y="242888"/>
                </a:lnTo>
                <a:lnTo>
                  <a:pt x="1328738" y="250032"/>
                </a:lnTo>
                <a:lnTo>
                  <a:pt x="1314451" y="264319"/>
                </a:lnTo>
                <a:lnTo>
                  <a:pt x="1307307" y="271463"/>
                </a:lnTo>
                <a:lnTo>
                  <a:pt x="1293019" y="278607"/>
                </a:lnTo>
                <a:lnTo>
                  <a:pt x="1278732" y="285750"/>
                </a:lnTo>
                <a:lnTo>
                  <a:pt x="1264444" y="292894"/>
                </a:lnTo>
                <a:lnTo>
                  <a:pt x="1257301" y="300038"/>
                </a:lnTo>
                <a:lnTo>
                  <a:pt x="1243013" y="307182"/>
                </a:lnTo>
                <a:lnTo>
                  <a:pt x="1228726" y="314325"/>
                </a:lnTo>
                <a:lnTo>
                  <a:pt x="1214438" y="328613"/>
                </a:lnTo>
                <a:lnTo>
                  <a:pt x="1200151" y="335757"/>
                </a:lnTo>
                <a:lnTo>
                  <a:pt x="1185863" y="342900"/>
                </a:lnTo>
                <a:lnTo>
                  <a:pt x="1171576" y="357188"/>
                </a:lnTo>
                <a:lnTo>
                  <a:pt x="1157288" y="364332"/>
                </a:lnTo>
                <a:lnTo>
                  <a:pt x="1143001" y="371475"/>
                </a:lnTo>
                <a:lnTo>
                  <a:pt x="1128713" y="378619"/>
                </a:lnTo>
                <a:lnTo>
                  <a:pt x="1114426" y="392907"/>
                </a:lnTo>
                <a:lnTo>
                  <a:pt x="1100138" y="400050"/>
                </a:lnTo>
                <a:lnTo>
                  <a:pt x="1092994" y="407194"/>
                </a:lnTo>
                <a:lnTo>
                  <a:pt x="1078707" y="421482"/>
                </a:lnTo>
                <a:lnTo>
                  <a:pt x="1064419" y="428625"/>
                </a:lnTo>
                <a:lnTo>
                  <a:pt x="1050132" y="435769"/>
                </a:lnTo>
                <a:lnTo>
                  <a:pt x="1035844" y="450057"/>
                </a:lnTo>
                <a:lnTo>
                  <a:pt x="1021557" y="464344"/>
                </a:lnTo>
                <a:lnTo>
                  <a:pt x="1007269" y="471488"/>
                </a:lnTo>
                <a:lnTo>
                  <a:pt x="985838" y="485775"/>
                </a:lnTo>
                <a:lnTo>
                  <a:pt x="971551" y="492919"/>
                </a:lnTo>
                <a:lnTo>
                  <a:pt x="957263" y="507207"/>
                </a:lnTo>
                <a:lnTo>
                  <a:pt x="942976" y="521494"/>
                </a:lnTo>
                <a:lnTo>
                  <a:pt x="928688" y="528638"/>
                </a:lnTo>
                <a:lnTo>
                  <a:pt x="914401" y="542925"/>
                </a:lnTo>
                <a:lnTo>
                  <a:pt x="900113" y="557213"/>
                </a:lnTo>
                <a:lnTo>
                  <a:pt x="885826" y="564357"/>
                </a:lnTo>
                <a:lnTo>
                  <a:pt x="871538" y="578644"/>
                </a:lnTo>
                <a:lnTo>
                  <a:pt x="857251" y="592932"/>
                </a:lnTo>
                <a:lnTo>
                  <a:pt x="842963" y="607219"/>
                </a:lnTo>
                <a:lnTo>
                  <a:pt x="828676" y="614363"/>
                </a:lnTo>
                <a:lnTo>
                  <a:pt x="814388" y="628650"/>
                </a:lnTo>
                <a:lnTo>
                  <a:pt x="800101" y="642938"/>
                </a:lnTo>
                <a:lnTo>
                  <a:pt x="785813" y="657225"/>
                </a:lnTo>
                <a:lnTo>
                  <a:pt x="771526" y="671513"/>
                </a:lnTo>
                <a:lnTo>
                  <a:pt x="757238" y="678657"/>
                </a:lnTo>
                <a:lnTo>
                  <a:pt x="742951" y="700088"/>
                </a:lnTo>
                <a:lnTo>
                  <a:pt x="728663" y="707232"/>
                </a:lnTo>
                <a:lnTo>
                  <a:pt x="714376" y="721519"/>
                </a:lnTo>
                <a:lnTo>
                  <a:pt x="700088" y="735807"/>
                </a:lnTo>
                <a:lnTo>
                  <a:pt x="692944" y="750094"/>
                </a:lnTo>
                <a:lnTo>
                  <a:pt x="678657" y="757238"/>
                </a:lnTo>
                <a:lnTo>
                  <a:pt x="664369" y="771525"/>
                </a:lnTo>
                <a:lnTo>
                  <a:pt x="650082" y="785813"/>
                </a:lnTo>
                <a:lnTo>
                  <a:pt x="635794" y="800100"/>
                </a:lnTo>
                <a:lnTo>
                  <a:pt x="621507" y="814388"/>
                </a:lnTo>
                <a:lnTo>
                  <a:pt x="614363" y="828676"/>
                </a:lnTo>
                <a:lnTo>
                  <a:pt x="600076" y="842963"/>
                </a:lnTo>
                <a:lnTo>
                  <a:pt x="585788" y="857251"/>
                </a:lnTo>
                <a:lnTo>
                  <a:pt x="578644" y="871538"/>
                </a:lnTo>
                <a:lnTo>
                  <a:pt x="564357" y="878682"/>
                </a:lnTo>
                <a:lnTo>
                  <a:pt x="557213" y="892969"/>
                </a:lnTo>
                <a:lnTo>
                  <a:pt x="542926" y="907257"/>
                </a:lnTo>
                <a:lnTo>
                  <a:pt x="535782" y="921544"/>
                </a:lnTo>
                <a:lnTo>
                  <a:pt x="521494" y="935832"/>
                </a:lnTo>
                <a:lnTo>
                  <a:pt x="514351" y="950119"/>
                </a:lnTo>
                <a:lnTo>
                  <a:pt x="507207" y="964407"/>
                </a:lnTo>
                <a:lnTo>
                  <a:pt x="492919" y="971551"/>
                </a:lnTo>
                <a:lnTo>
                  <a:pt x="485776" y="985838"/>
                </a:lnTo>
                <a:lnTo>
                  <a:pt x="478632" y="1000126"/>
                </a:lnTo>
                <a:lnTo>
                  <a:pt x="464344" y="1014413"/>
                </a:lnTo>
                <a:lnTo>
                  <a:pt x="457201" y="1028701"/>
                </a:lnTo>
                <a:lnTo>
                  <a:pt x="442913" y="1035844"/>
                </a:lnTo>
                <a:lnTo>
                  <a:pt x="435769" y="1057276"/>
                </a:lnTo>
                <a:lnTo>
                  <a:pt x="428626" y="1064419"/>
                </a:lnTo>
                <a:lnTo>
                  <a:pt x="414338" y="1078707"/>
                </a:lnTo>
                <a:lnTo>
                  <a:pt x="407194" y="1085851"/>
                </a:lnTo>
                <a:lnTo>
                  <a:pt x="400051" y="1100138"/>
                </a:lnTo>
                <a:lnTo>
                  <a:pt x="385763" y="1114426"/>
                </a:lnTo>
                <a:lnTo>
                  <a:pt x="378619" y="1128713"/>
                </a:lnTo>
                <a:lnTo>
                  <a:pt x="371476" y="1135857"/>
                </a:lnTo>
                <a:lnTo>
                  <a:pt x="364332" y="1150144"/>
                </a:lnTo>
                <a:lnTo>
                  <a:pt x="357188" y="1164432"/>
                </a:lnTo>
                <a:lnTo>
                  <a:pt x="342901" y="1178719"/>
                </a:lnTo>
                <a:lnTo>
                  <a:pt x="335757" y="1185863"/>
                </a:lnTo>
                <a:lnTo>
                  <a:pt x="328613" y="1200151"/>
                </a:lnTo>
                <a:lnTo>
                  <a:pt x="321469" y="1214438"/>
                </a:lnTo>
                <a:lnTo>
                  <a:pt x="314326" y="1228726"/>
                </a:lnTo>
                <a:lnTo>
                  <a:pt x="307182" y="1243013"/>
                </a:lnTo>
                <a:lnTo>
                  <a:pt x="300038" y="1250157"/>
                </a:lnTo>
                <a:lnTo>
                  <a:pt x="285751" y="1264444"/>
                </a:lnTo>
                <a:lnTo>
                  <a:pt x="278607" y="1271588"/>
                </a:lnTo>
                <a:lnTo>
                  <a:pt x="271463" y="1285876"/>
                </a:lnTo>
                <a:lnTo>
                  <a:pt x="264319" y="1300163"/>
                </a:lnTo>
                <a:lnTo>
                  <a:pt x="257176" y="1307307"/>
                </a:lnTo>
                <a:lnTo>
                  <a:pt x="250032" y="1321594"/>
                </a:lnTo>
                <a:lnTo>
                  <a:pt x="242888" y="1335882"/>
                </a:lnTo>
                <a:lnTo>
                  <a:pt x="235744" y="1343026"/>
                </a:lnTo>
                <a:lnTo>
                  <a:pt x="235744" y="1350169"/>
                </a:lnTo>
                <a:lnTo>
                  <a:pt x="228601" y="1364457"/>
                </a:lnTo>
                <a:lnTo>
                  <a:pt x="221457" y="1378744"/>
                </a:lnTo>
                <a:lnTo>
                  <a:pt x="214313" y="1385888"/>
                </a:lnTo>
                <a:lnTo>
                  <a:pt x="207169" y="1400176"/>
                </a:lnTo>
                <a:lnTo>
                  <a:pt x="200026" y="1407319"/>
                </a:lnTo>
                <a:lnTo>
                  <a:pt x="192882" y="1421607"/>
                </a:lnTo>
                <a:lnTo>
                  <a:pt x="185738" y="1428751"/>
                </a:lnTo>
                <a:lnTo>
                  <a:pt x="178594" y="1443038"/>
                </a:lnTo>
                <a:lnTo>
                  <a:pt x="171451" y="1450182"/>
                </a:lnTo>
                <a:lnTo>
                  <a:pt x="171451" y="1464469"/>
                </a:lnTo>
                <a:lnTo>
                  <a:pt x="157163" y="1471613"/>
                </a:lnTo>
                <a:lnTo>
                  <a:pt x="157163" y="1478757"/>
                </a:lnTo>
                <a:lnTo>
                  <a:pt x="150019" y="1493044"/>
                </a:lnTo>
                <a:lnTo>
                  <a:pt x="150019" y="1500188"/>
                </a:lnTo>
                <a:lnTo>
                  <a:pt x="142876" y="1507332"/>
                </a:lnTo>
                <a:lnTo>
                  <a:pt x="135732" y="1521619"/>
                </a:lnTo>
                <a:lnTo>
                  <a:pt x="128588" y="1528763"/>
                </a:lnTo>
                <a:lnTo>
                  <a:pt x="121444" y="1543051"/>
                </a:lnTo>
                <a:lnTo>
                  <a:pt x="121444" y="1550194"/>
                </a:lnTo>
                <a:lnTo>
                  <a:pt x="114300" y="1557338"/>
                </a:lnTo>
                <a:lnTo>
                  <a:pt x="114300" y="1564482"/>
                </a:lnTo>
                <a:lnTo>
                  <a:pt x="100013" y="1578769"/>
                </a:lnTo>
                <a:lnTo>
                  <a:pt x="100013" y="1585913"/>
                </a:lnTo>
                <a:lnTo>
                  <a:pt x="92869" y="1593057"/>
                </a:lnTo>
                <a:lnTo>
                  <a:pt x="85725" y="1607344"/>
                </a:lnTo>
                <a:lnTo>
                  <a:pt x="85725" y="1614488"/>
                </a:lnTo>
                <a:lnTo>
                  <a:pt x="78582" y="1621632"/>
                </a:lnTo>
                <a:lnTo>
                  <a:pt x="78582" y="1628776"/>
                </a:lnTo>
                <a:lnTo>
                  <a:pt x="71438" y="1635919"/>
                </a:lnTo>
                <a:lnTo>
                  <a:pt x="64294" y="1643063"/>
                </a:lnTo>
                <a:lnTo>
                  <a:pt x="57150" y="1650207"/>
                </a:lnTo>
                <a:lnTo>
                  <a:pt x="57150" y="1664494"/>
                </a:lnTo>
                <a:lnTo>
                  <a:pt x="50007" y="1671638"/>
                </a:lnTo>
                <a:lnTo>
                  <a:pt x="50007" y="1678782"/>
                </a:lnTo>
                <a:lnTo>
                  <a:pt x="42863" y="1685926"/>
                </a:lnTo>
                <a:lnTo>
                  <a:pt x="35719" y="1693069"/>
                </a:lnTo>
                <a:lnTo>
                  <a:pt x="35719" y="1700213"/>
                </a:lnTo>
                <a:lnTo>
                  <a:pt x="28575" y="1700213"/>
                </a:lnTo>
                <a:lnTo>
                  <a:pt x="28575" y="1707357"/>
                </a:lnTo>
                <a:lnTo>
                  <a:pt x="21432" y="1714501"/>
                </a:lnTo>
                <a:lnTo>
                  <a:pt x="21432" y="1721644"/>
                </a:lnTo>
                <a:lnTo>
                  <a:pt x="21432" y="1721644"/>
                </a:lnTo>
                <a:lnTo>
                  <a:pt x="14288" y="1728788"/>
                </a:lnTo>
                <a:lnTo>
                  <a:pt x="14288" y="1735932"/>
                </a:lnTo>
                <a:lnTo>
                  <a:pt x="14288" y="1735932"/>
                </a:lnTo>
                <a:lnTo>
                  <a:pt x="7144" y="1743076"/>
                </a:lnTo>
                <a:lnTo>
                  <a:pt x="7144" y="1743076"/>
                </a:lnTo>
                <a:lnTo>
                  <a:pt x="7144" y="1743076"/>
                </a:lnTo>
                <a:lnTo>
                  <a:pt x="7144" y="1750219"/>
                </a:lnTo>
                <a:lnTo>
                  <a:pt x="0" y="1750219"/>
                </a:lnTo>
                <a:lnTo>
                  <a:pt x="0" y="1750219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  <a:lnTo>
                  <a:pt x="0" y="17573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28963" y="307181"/>
            <a:ext cx="28576" cy="1764508"/>
          </a:xfrm>
          <a:custGeom>
            <a:avLst/>
            <a:gdLst/>
            <a:ahLst/>
            <a:cxnLst/>
            <a:rect l="0" t="0" r="0" b="0"/>
            <a:pathLst>
              <a:path w="28576" h="176450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7144" y="21431"/>
                </a:lnTo>
                <a:lnTo>
                  <a:pt x="7144" y="21431"/>
                </a:lnTo>
                <a:lnTo>
                  <a:pt x="7144" y="28575"/>
                </a:lnTo>
                <a:lnTo>
                  <a:pt x="7144" y="28575"/>
                </a:lnTo>
                <a:lnTo>
                  <a:pt x="7144" y="35719"/>
                </a:lnTo>
                <a:lnTo>
                  <a:pt x="7144" y="42863"/>
                </a:lnTo>
                <a:lnTo>
                  <a:pt x="14287" y="50006"/>
                </a:lnTo>
                <a:lnTo>
                  <a:pt x="14287" y="50006"/>
                </a:lnTo>
                <a:lnTo>
                  <a:pt x="14287" y="57150"/>
                </a:lnTo>
                <a:lnTo>
                  <a:pt x="14287" y="64294"/>
                </a:lnTo>
                <a:lnTo>
                  <a:pt x="14287" y="71438"/>
                </a:lnTo>
                <a:lnTo>
                  <a:pt x="14287" y="78581"/>
                </a:lnTo>
                <a:lnTo>
                  <a:pt x="14287" y="85725"/>
                </a:lnTo>
                <a:lnTo>
                  <a:pt x="14287" y="92869"/>
                </a:lnTo>
                <a:lnTo>
                  <a:pt x="14287" y="107156"/>
                </a:lnTo>
                <a:lnTo>
                  <a:pt x="14287" y="114300"/>
                </a:lnTo>
                <a:lnTo>
                  <a:pt x="14287" y="121444"/>
                </a:lnTo>
                <a:lnTo>
                  <a:pt x="14287" y="128588"/>
                </a:lnTo>
                <a:lnTo>
                  <a:pt x="14287" y="135731"/>
                </a:lnTo>
                <a:lnTo>
                  <a:pt x="14287" y="150019"/>
                </a:lnTo>
                <a:lnTo>
                  <a:pt x="14287" y="157163"/>
                </a:lnTo>
                <a:lnTo>
                  <a:pt x="14287" y="164306"/>
                </a:lnTo>
                <a:lnTo>
                  <a:pt x="14287" y="178594"/>
                </a:lnTo>
                <a:lnTo>
                  <a:pt x="14287" y="185738"/>
                </a:lnTo>
                <a:lnTo>
                  <a:pt x="14287" y="200025"/>
                </a:lnTo>
                <a:lnTo>
                  <a:pt x="14287" y="207169"/>
                </a:lnTo>
                <a:lnTo>
                  <a:pt x="14287" y="221456"/>
                </a:lnTo>
                <a:lnTo>
                  <a:pt x="14287" y="235744"/>
                </a:lnTo>
                <a:lnTo>
                  <a:pt x="14287" y="242888"/>
                </a:lnTo>
                <a:lnTo>
                  <a:pt x="14287" y="257175"/>
                </a:lnTo>
                <a:lnTo>
                  <a:pt x="14287" y="271463"/>
                </a:lnTo>
                <a:lnTo>
                  <a:pt x="14287" y="285750"/>
                </a:lnTo>
                <a:lnTo>
                  <a:pt x="14287" y="292894"/>
                </a:lnTo>
                <a:lnTo>
                  <a:pt x="14287" y="307181"/>
                </a:lnTo>
                <a:lnTo>
                  <a:pt x="14287" y="314325"/>
                </a:lnTo>
                <a:lnTo>
                  <a:pt x="14287" y="328613"/>
                </a:lnTo>
                <a:lnTo>
                  <a:pt x="14287" y="342900"/>
                </a:lnTo>
                <a:lnTo>
                  <a:pt x="14287" y="357188"/>
                </a:lnTo>
                <a:lnTo>
                  <a:pt x="14287" y="364331"/>
                </a:lnTo>
                <a:lnTo>
                  <a:pt x="7144" y="378619"/>
                </a:lnTo>
                <a:lnTo>
                  <a:pt x="7144" y="392906"/>
                </a:lnTo>
                <a:lnTo>
                  <a:pt x="7144" y="407194"/>
                </a:lnTo>
                <a:lnTo>
                  <a:pt x="7144" y="414338"/>
                </a:lnTo>
                <a:lnTo>
                  <a:pt x="7144" y="428625"/>
                </a:lnTo>
                <a:lnTo>
                  <a:pt x="7144" y="442913"/>
                </a:lnTo>
                <a:lnTo>
                  <a:pt x="7144" y="457200"/>
                </a:lnTo>
                <a:lnTo>
                  <a:pt x="7144" y="471488"/>
                </a:lnTo>
                <a:lnTo>
                  <a:pt x="7144" y="485775"/>
                </a:lnTo>
                <a:lnTo>
                  <a:pt x="7144" y="500063"/>
                </a:lnTo>
                <a:lnTo>
                  <a:pt x="7144" y="507206"/>
                </a:lnTo>
                <a:lnTo>
                  <a:pt x="7144" y="521494"/>
                </a:lnTo>
                <a:lnTo>
                  <a:pt x="7144" y="535781"/>
                </a:lnTo>
                <a:lnTo>
                  <a:pt x="7144" y="550069"/>
                </a:lnTo>
                <a:lnTo>
                  <a:pt x="7144" y="564356"/>
                </a:lnTo>
                <a:lnTo>
                  <a:pt x="7144" y="578644"/>
                </a:lnTo>
                <a:lnTo>
                  <a:pt x="7144" y="592931"/>
                </a:lnTo>
                <a:lnTo>
                  <a:pt x="7144" y="607219"/>
                </a:lnTo>
                <a:lnTo>
                  <a:pt x="7144" y="621506"/>
                </a:lnTo>
                <a:lnTo>
                  <a:pt x="7144" y="635794"/>
                </a:lnTo>
                <a:lnTo>
                  <a:pt x="7144" y="650081"/>
                </a:lnTo>
                <a:lnTo>
                  <a:pt x="14287" y="664369"/>
                </a:lnTo>
                <a:lnTo>
                  <a:pt x="14287" y="678656"/>
                </a:lnTo>
                <a:lnTo>
                  <a:pt x="14287" y="692944"/>
                </a:lnTo>
                <a:lnTo>
                  <a:pt x="14287" y="707231"/>
                </a:lnTo>
                <a:lnTo>
                  <a:pt x="14287" y="721519"/>
                </a:lnTo>
                <a:lnTo>
                  <a:pt x="14287" y="735806"/>
                </a:lnTo>
                <a:lnTo>
                  <a:pt x="14287" y="750094"/>
                </a:lnTo>
                <a:lnTo>
                  <a:pt x="14287" y="757238"/>
                </a:lnTo>
                <a:lnTo>
                  <a:pt x="14287" y="778669"/>
                </a:lnTo>
                <a:lnTo>
                  <a:pt x="14287" y="792956"/>
                </a:lnTo>
                <a:lnTo>
                  <a:pt x="14287" y="807244"/>
                </a:lnTo>
                <a:lnTo>
                  <a:pt x="14287" y="821532"/>
                </a:lnTo>
                <a:lnTo>
                  <a:pt x="14287" y="835819"/>
                </a:lnTo>
                <a:lnTo>
                  <a:pt x="14287" y="850107"/>
                </a:lnTo>
                <a:lnTo>
                  <a:pt x="14287" y="864394"/>
                </a:lnTo>
                <a:lnTo>
                  <a:pt x="14287" y="878682"/>
                </a:lnTo>
                <a:lnTo>
                  <a:pt x="14287" y="900113"/>
                </a:lnTo>
                <a:lnTo>
                  <a:pt x="14287" y="914400"/>
                </a:lnTo>
                <a:lnTo>
                  <a:pt x="14287" y="928688"/>
                </a:lnTo>
                <a:lnTo>
                  <a:pt x="14287" y="942975"/>
                </a:lnTo>
                <a:lnTo>
                  <a:pt x="14287" y="957263"/>
                </a:lnTo>
                <a:lnTo>
                  <a:pt x="14287" y="971550"/>
                </a:lnTo>
                <a:lnTo>
                  <a:pt x="14287" y="992982"/>
                </a:lnTo>
                <a:lnTo>
                  <a:pt x="14287" y="1007269"/>
                </a:lnTo>
                <a:lnTo>
                  <a:pt x="14287" y="1021557"/>
                </a:lnTo>
                <a:lnTo>
                  <a:pt x="14287" y="1035844"/>
                </a:lnTo>
                <a:lnTo>
                  <a:pt x="14287" y="1057275"/>
                </a:lnTo>
                <a:lnTo>
                  <a:pt x="14287" y="1071563"/>
                </a:lnTo>
                <a:lnTo>
                  <a:pt x="14287" y="1085850"/>
                </a:lnTo>
                <a:lnTo>
                  <a:pt x="14287" y="1107282"/>
                </a:lnTo>
                <a:lnTo>
                  <a:pt x="14287" y="1121569"/>
                </a:lnTo>
                <a:lnTo>
                  <a:pt x="14287" y="1135857"/>
                </a:lnTo>
                <a:lnTo>
                  <a:pt x="14287" y="1150144"/>
                </a:lnTo>
                <a:lnTo>
                  <a:pt x="14287" y="1171575"/>
                </a:lnTo>
                <a:lnTo>
                  <a:pt x="14287" y="1185863"/>
                </a:lnTo>
                <a:lnTo>
                  <a:pt x="14287" y="1200150"/>
                </a:lnTo>
                <a:lnTo>
                  <a:pt x="14287" y="1214438"/>
                </a:lnTo>
                <a:lnTo>
                  <a:pt x="14287" y="1228725"/>
                </a:lnTo>
                <a:lnTo>
                  <a:pt x="14287" y="1243013"/>
                </a:lnTo>
                <a:lnTo>
                  <a:pt x="14287" y="1264444"/>
                </a:lnTo>
                <a:lnTo>
                  <a:pt x="14287" y="1278732"/>
                </a:lnTo>
                <a:lnTo>
                  <a:pt x="14287" y="1293019"/>
                </a:lnTo>
                <a:lnTo>
                  <a:pt x="14287" y="1307307"/>
                </a:lnTo>
                <a:lnTo>
                  <a:pt x="14287" y="1321594"/>
                </a:lnTo>
                <a:lnTo>
                  <a:pt x="14287" y="1335882"/>
                </a:lnTo>
                <a:lnTo>
                  <a:pt x="14287" y="1357313"/>
                </a:lnTo>
                <a:lnTo>
                  <a:pt x="14287" y="1364457"/>
                </a:lnTo>
                <a:lnTo>
                  <a:pt x="14287" y="1385888"/>
                </a:lnTo>
                <a:lnTo>
                  <a:pt x="14287" y="1400175"/>
                </a:lnTo>
                <a:lnTo>
                  <a:pt x="14287" y="1414463"/>
                </a:lnTo>
                <a:lnTo>
                  <a:pt x="14287" y="1428750"/>
                </a:lnTo>
                <a:lnTo>
                  <a:pt x="14287" y="1435894"/>
                </a:lnTo>
                <a:lnTo>
                  <a:pt x="14287" y="1457325"/>
                </a:lnTo>
                <a:lnTo>
                  <a:pt x="14287" y="1464469"/>
                </a:lnTo>
                <a:lnTo>
                  <a:pt x="14287" y="1485900"/>
                </a:lnTo>
                <a:lnTo>
                  <a:pt x="14287" y="1493044"/>
                </a:lnTo>
                <a:lnTo>
                  <a:pt x="14287" y="1507332"/>
                </a:lnTo>
                <a:lnTo>
                  <a:pt x="14287" y="1521619"/>
                </a:lnTo>
                <a:lnTo>
                  <a:pt x="14287" y="1535907"/>
                </a:lnTo>
                <a:lnTo>
                  <a:pt x="14287" y="1550194"/>
                </a:lnTo>
                <a:lnTo>
                  <a:pt x="14287" y="1557338"/>
                </a:lnTo>
                <a:lnTo>
                  <a:pt x="14287" y="1571625"/>
                </a:lnTo>
                <a:lnTo>
                  <a:pt x="14287" y="1585913"/>
                </a:lnTo>
                <a:lnTo>
                  <a:pt x="14287" y="1593057"/>
                </a:lnTo>
                <a:lnTo>
                  <a:pt x="21431" y="1600200"/>
                </a:lnTo>
                <a:lnTo>
                  <a:pt x="21431" y="1614488"/>
                </a:lnTo>
                <a:lnTo>
                  <a:pt x="21431" y="1621632"/>
                </a:lnTo>
                <a:lnTo>
                  <a:pt x="21431" y="1628775"/>
                </a:lnTo>
                <a:lnTo>
                  <a:pt x="21431" y="1635919"/>
                </a:lnTo>
                <a:lnTo>
                  <a:pt x="21431" y="1643063"/>
                </a:lnTo>
                <a:lnTo>
                  <a:pt x="21431" y="1650207"/>
                </a:lnTo>
                <a:lnTo>
                  <a:pt x="21431" y="1657350"/>
                </a:lnTo>
                <a:lnTo>
                  <a:pt x="21431" y="1664494"/>
                </a:lnTo>
                <a:lnTo>
                  <a:pt x="21431" y="1671638"/>
                </a:lnTo>
                <a:lnTo>
                  <a:pt x="21431" y="1678782"/>
                </a:lnTo>
                <a:lnTo>
                  <a:pt x="21431" y="1685925"/>
                </a:lnTo>
                <a:lnTo>
                  <a:pt x="21431" y="1693069"/>
                </a:lnTo>
                <a:lnTo>
                  <a:pt x="21431" y="1700213"/>
                </a:lnTo>
                <a:lnTo>
                  <a:pt x="21431" y="1700213"/>
                </a:lnTo>
                <a:lnTo>
                  <a:pt x="21431" y="1707357"/>
                </a:lnTo>
                <a:lnTo>
                  <a:pt x="21431" y="1714500"/>
                </a:lnTo>
                <a:lnTo>
                  <a:pt x="21431" y="1721644"/>
                </a:lnTo>
                <a:lnTo>
                  <a:pt x="21431" y="1728788"/>
                </a:lnTo>
                <a:lnTo>
                  <a:pt x="21431" y="1728788"/>
                </a:lnTo>
                <a:lnTo>
                  <a:pt x="21431" y="1735932"/>
                </a:lnTo>
                <a:lnTo>
                  <a:pt x="28575" y="1743075"/>
                </a:lnTo>
                <a:lnTo>
                  <a:pt x="28575" y="1750219"/>
                </a:lnTo>
                <a:lnTo>
                  <a:pt x="28575" y="1750219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57363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  <a:lnTo>
                  <a:pt x="28575" y="17645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43138" y="921544"/>
            <a:ext cx="1757363" cy="71438"/>
          </a:xfrm>
          <a:custGeom>
            <a:avLst/>
            <a:gdLst/>
            <a:ahLst/>
            <a:cxnLst/>
            <a:rect l="0" t="0" r="0" b="0"/>
            <a:pathLst>
              <a:path w="1757363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7143" y="71437"/>
                </a:lnTo>
                <a:lnTo>
                  <a:pt x="7143" y="71437"/>
                </a:lnTo>
                <a:lnTo>
                  <a:pt x="7143" y="71437"/>
                </a:lnTo>
                <a:lnTo>
                  <a:pt x="14287" y="71437"/>
                </a:lnTo>
                <a:lnTo>
                  <a:pt x="14287" y="71437"/>
                </a:lnTo>
                <a:lnTo>
                  <a:pt x="21431" y="71437"/>
                </a:lnTo>
                <a:lnTo>
                  <a:pt x="28575" y="71437"/>
                </a:lnTo>
                <a:lnTo>
                  <a:pt x="28575" y="71437"/>
                </a:lnTo>
                <a:lnTo>
                  <a:pt x="35718" y="71437"/>
                </a:lnTo>
                <a:lnTo>
                  <a:pt x="42862" y="71437"/>
                </a:lnTo>
                <a:lnTo>
                  <a:pt x="50006" y="71437"/>
                </a:lnTo>
                <a:lnTo>
                  <a:pt x="57150" y="71437"/>
                </a:lnTo>
                <a:lnTo>
                  <a:pt x="57150" y="71437"/>
                </a:lnTo>
                <a:lnTo>
                  <a:pt x="64293" y="71437"/>
                </a:lnTo>
                <a:lnTo>
                  <a:pt x="71437" y="71437"/>
                </a:lnTo>
                <a:lnTo>
                  <a:pt x="78581" y="71437"/>
                </a:lnTo>
                <a:lnTo>
                  <a:pt x="85725" y="71437"/>
                </a:lnTo>
                <a:lnTo>
                  <a:pt x="92868" y="71437"/>
                </a:lnTo>
                <a:lnTo>
                  <a:pt x="107156" y="71437"/>
                </a:lnTo>
                <a:lnTo>
                  <a:pt x="114300" y="71437"/>
                </a:lnTo>
                <a:lnTo>
                  <a:pt x="121443" y="71437"/>
                </a:lnTo>
                <a:lnTo>
                  <a:pt x="128587" y="71437"/>
                </a:lnTo>
                <a:lnTo>
                  <a:pt x="135731" y="71437"/>
                </a:lnTo>
                <a:lnTo>
                  <a:pt x="150018" y="71437"/>
                </a:lnTo>
                <a:lnTo>
                  <a:pt x="157162" y="71437"/>
                </a:lnTo>
                <a:lnTo>
                  <a:pt x="164306" y="71437"/>
                </a:lnTo>
                <a:lnTo>
                  <a:pt x="178593" y="71437"/>
                </a:lnTo>
                <a:lnTo>
                  <a:pt x="185737" y="71437"/>
                </a:lnTo>
                <a:lnTo>
                  <a:pt x="192881" y="71437"/>
                </a:lnTo>
                <a:lnTo>
                  <a:pt x="207169" y="71437"/>
                </a:lnTo>
                <a:lnTo>
                  <a:pt x="214312" y="71437"/>
                </a:lnTo>
                <a:lnTo>
                  <a:pt x="221456" y="71437"/>
                </a:lnTo>
                <a:lnTo>
                  <a:pt x="235744" y="71437"/>
                </a:lnTo>
                <a:lnTo>
                  <a:pt x="242887" y="71437"/>
                </a:lnTo>
                <a:lnTo>
                  <a:pt x="250031" y="71437"/>
                </a:lnTo>
                <a:lnTo>
                  <a:pt x="264319" y="71437"/>
                </a:lnTo>
                <a:lnTo>
                  <a:pt x="271462" y="64293"/>
                </a:lnTo>
                <a:lnTo>
                  <a:pt x="285750" y="64293"/>
                </a:lnTo>
                <a:lnTo>
                  <a:pt x="292894" y="64293"/>
                </a:lnTo>
                <a:lnTo>
                  <a:pt x="307181" y="64293"/>
                </a:lnTo>
                <a:lnTo>
                  <a:pt x="314325" y="64293"/>
                </a:lnTo>
                <a:lnTo>
                  <a:pt x="328612" y="57150"/>
                </a:lnTo>
                <a:lnTo>
                  <a:pt x="342900" y="57150"/>
                </a:lnTo>
                <a:lnTo>
                  <a:pt x="350044" y="57150"/>
                </a:lnTo>
                <a:lnTo>
                  <a:pt x="364331" y="57150"/>
                </a:lnTo>
                <a:lnTo>
                  <a:pt x="378619" y="57150"/>
                </a:lnTo>
                <a:lnTo>
                  <a:pt x="392906" y="57150"/>
                </a:lnTo>
                <a:lnTo>
                  <a:pt x="407194" y="57150"/>
                </a:lnTo>
                <a:lnTo>
                  <a:pt x="421481" y="57150"/>
                </a:lnTo>
                <a:lnTo>
                  <a:pt x="435769" y="50006"/>
                </a:lnTo>
                <a:lnTo>
                  <a:pt x="450056" y="50006"/>
                </a:lnTo>
                <a:lnTo>
                  <a:pt x="464344" y="50006"/>
                </a:lnTo>
                <a:lnTo>
                  <a:pt x="478631" y="50006"/>
                </a:lnTo>
                <a:lnTo>
                  <a:pt x="492919" y="50006"/>
                </a:lnTo>
                <a:lnTo>
                  <a:pt x="507206" y="50006"/>
                </a:lnTo>
                <a:lnTo>
                  <a:pt x="514350" y="50006"/>
                </a:lnTo>
                <a:lnTo>
                  <a:pt x="535781" y="50006"/>
                </a:lnTo>
                <a:lnTo>
                  <a:pt x="542925" y="50006"/>
                </a:lnTo>
                <a:lnTo>
                  <a:pt x="564356" y="42862"/>
                </a:lnTo>
                <a:lnTo>
                  <a:pt x="578644" y="42862"/>
                </a:lnTo>
                <a:lnTo>
                  <a:pt x="592931" y="42862"/>
                </a:lnTo>
                <a:lnTo>
                  <a:pt x="607219" y="42862"/>
                </a:lnTo>
                <a:lnTo>
                  <a:pt x="614362" y="42862"/>
                </a:lnTo>
                <a:lnTo>
                  <a:pt x="635794" y="42862"/>
                </a:lnTo>
                <a:lnTo>
                  <a:pt x="650081" y="42862"/>
                </a:lnTo>
                <a:lnTo>
                  <a:pt x="664369" y="35718"/>
                </a:lnTo>
                <a:lnTo>
                  <a:pt x="671512" y="35718"/>
                </a:lnTo>
                <a:lnTo>
                  <a:pt x="685800" y="35718"/>
                </a:lnTo>
                <a:lnTo>
                  <a:pt x="700087" y="35718"/>
                </a:lnTo>
                <a:lnTo>
                  <a:pt x="714375" y="35718"/>
                </a:lnTo>
                <a:lnTo>
                  <a:pt x="721519" y="28575"/>
                </a:lnTo>
                <a:lnTo>
                  <a:pt x="735806" y="28575"/>
                </a:lnTo>
                <a:lnTo>
                  <a:pt x="750094" y="28575"/>
                </a:lnTo>
                <a:lnTo>
                  <a:pt x="764381" y="28575"/>
                </a:lnTo>
                <a:lnTo>
                  <a:pt x="771525" y="28575"/>
                </a:lnTo>
                <a:lnTo>
                  <a:pt x="785812" y="28575"/>
                </a:lnTo>
                <a:lnTo>
                  <a:pt x="800100" y="28575"/>
                </a:lnTo>
                <a:lnTo>
                  <a:pt x="814387" y="28575"/>
                </a:lnTo>
                <a:lnTo>
                  <a:pt x="828675" y="21431"/>
                </a:lnTo>
                <a:lnTo>
                  <a:pt x="842962" y="21431"/>
                </a:lnTo>
                <a:lnTo>
                  <a:pt x="857250" y="21431"/>
                </a:lnTo>
                <a:lnTo>
                  <a:pt x="871537" y="21431"/>
                </a:lnTo>
                <a:lnTo>
                  <a:pt x="885825" y="21431"/>
                </a:lnTo>
                <a:lnTo>
                  <a:pt x="900112" y="21431"/>
                </a:lnTo>
                <a:lnTo>
                  <a:pt x="921544" y="21431"/>
                </a:lnTo>
                <a:lnTo>
                  <a:pt x="935831" y="21431"/>
                </a:lnTo>
                <a:lnTo>
                  <a:pt x="950119" y="21431"/>
                </a:lnTo>
                <a:lnTo>
                  <a:pt x="964406" y="21431"/>
                </a:lnTo>
                <a:lnTo>
                  <a:pt x="978694" y="14287"/>
                </a:lnTo>
                <a:lnTo>
                  <a:pt x="992981" y="14287"/>
                </a:lnTo>
                <a:lnTo>
                  <a:pt x="1007269" y="14287"/>
                </a:lnTo>
                <a:lnTo>
                  <a:pt x="1021556" y="14287"/>
                </a:lnTo>
                <a:lnTo>
                  <a:pt x="1035844" y="14287"/>
                </a:lnTo>
                <a:lnTo>
                  <a:pt x="1050131" y="14287"/>
                </a:lnTo>
                <a:lnTo>
                  <a:pt x="1064419" y="14287"/>
                </a:lnTo>
                <a:lnTo>
                  <a:pt x="1078706" y="14287"/>
                </a:lnTo>
                <a:lnTo>
                  <a:pt x="1092994" y="14287"/>
                </a:lnTo>
                <a:lnTo>
                  <a:pt x="1107281" y="14287"/>
                </a:lnTo>
                <a:lnTo>
                  <a:pt x="1121569" y="14287"/>
                </a:lnTo>
                <a:lnTo>
                  <a:pt x="1135856" y="14287"/>
                </a:lnTo>
                <a:lnTo>
                  <a:pt x="1150144" y="14287"/>
                </a:lnTo>
                <a:lnTo>
                  <a:pt x="1157287" y="7143"/>
                </a:lnTo>
                <a:lnTo>
                  <a:pt x="1178719" y="7143"/>
                </a:lnTo>
                <a:lnTo>
                  <a:pt x="1185862" y="7143"/>
                </a:lnTo>
                <a:lnTo>
                  <a:pt x="1200150" y="7143"/>
                </a:lnTo>
                <a:lnTo>
                  <a:pt x="1214437" y="7143"/>
                </a:lnTo>
                <a:lnTo>
                  <a:pt x="1228725" y="7143"/>
                </a:lnTo>
                <a:lnTo>
                  <a:pt x="1243012" y="7143"/>
                </a:lnTo>
                <a:lnTo>
                  <a:pt x="1257300" y="7143"/>
                </a:lnTo>
                <a:lnTo>
                  <a:pt x="1271587" y="7143"/>
                </a:lnTo>
                <a:lnTo>
                  <a:pt x="1285875" y="7143"/>
                </a:lnTo>
                <a:lnTo>
                  <a:pt x="1293019" y="7143"/>
                </a:lnTo>
                <a:lnTo>
                  <a:pt x="1314450" y="7143"/>
                </a:lnTo>
                <a:lnTo>
                  <a:pt x="1321594" y="7143"/>
                </a:lnTo>
                <a:lnTo>
                  <a:pt x="1328737" y="7143"/>
                </a:lnTo>
                <a:lnTo>
                  <a:pt x="1343025" y="7143"/>
                </a:lnTo>
                <a:lnTo>
                  <a:pt x="1357312" y="7143"/>
                </a:lnTo>
                <a:lnTo>
                  <a:pt x="1364456" y="7143"/>
                </a:lnTo>
                <a:lnTo>
                  <a:pt x="1378744" y="7143"/>
                </a:lnTo>
                <a:lnTo>
                  <a:pt x="1385887" y="7143"/>
                </a:lnTo>
                <a:lnTo>
                  <a:pt x="1400175" y="7143"/>
                </a:lnTo>
                <a:lnTo>
                  <a:pt x="1407319" y="7143"/>
                </a:lnTo>
                <a:lnTo>
                  <a:pt x="1421606" y="7143"/>
                </a:lnTo>
                <a:lnTo>
                  <a:pt x="1428750" y="0"/>
                </a:lnTo>
                <a:lnTo>
                  <a:pt x="1435894" y="0"/>
                </a:lnTo>
                <a:lnTo>
                  <a:pt x="1450181" y="0"/>
                </a:lnTo>
                <a:lnTo>
                  <a:pt x="1457325" y="0"/>
                </a:lnTo>
                <a:lnTo>
                  <a:pt x="1464469" y="0"/>
                </a:lnTo>
                <a:lnTo>
                  <a:pt x="1478756" y="0"/>
                </a:lnTo>
                <a:lnTo>
                  <a:pt x="1485900" y="0"/>
                </a:lnTo>
                <a:lnTo>
                  <a:pt x="1493044" y="0"/>
                </a:lnTo>
                <a:lnTo>
                  <a:pt x="1507331" y="0"/>
                </a:lnTo>
                <a:lnTo>
                  <a:pt x="1514475" y="0"/>
                </a:lnTo>
                <a:lnTo>
                  <a:pt x="1521619" y="0"/>
                </a:lnTo>
                <a:lnTo>
                  <a:pt x="1528762" y="0"/>
                </a:lnTo>
                <a:lnTo>
                  <a:pt x="1535906" y="0"/>
                </a:lnTo>
                <a:lnTo>
                  <a:pt x="1543050" y="0"/>
                </a:lnTo>
                <a:lnTo>
                  <a:pt x="1550194" y="0"/>
                </a:lnTo>
                <a:lnTo>
                  <a:pt x="1557337" y="0"/>
                </a:lnTo>
                <a:lnTo>
                  <a:pt x="1564481" y="0"/>
                </a:lnTo>
                <a:lnTo>
                  <a:pt x="1571625" y="0"/>
                </a:lnTo>
                <a:lnTo>
                  <a:pt x="1578769" y="0"/>
                </a:lnTo>
                <a:lnTo>
                  <a:pt x="1578769" y="0"/>
                </a:lnTo>
                <a:lnTo>
                  <a:pt x="1585912" y="0"/>
                </a:lnTo>
                <a:lnTo>
                  <a:pt x="1593056" y="0"/>
                </a:lnTo>
                <a:lnTo>
                  <a:pt x="1600200" y="0"/>
                </a:lnTo>
                <a:lnTo>
                  <a:pt x="1607344" y="0"/>
                </a:lnTo>
                <a:lnTo>
                  <a:pt x="1614487" y="0"/>
                </a:lnTo>
                <a:lnTo>
                  <a:pt x="1614487" y="0"/>
                </a:lnTo>
                <a:lnTo>
                  <a:pt x="1621631" y="0"/>
                </a:lnTo>
                <a:lnTo>
                  <a:pt x="1621631" y="0"/>
                </a:lnTo>
                <a:lnTo>
                  <a:pt x="1628775" y="0"/>
                </a:lnTo>
                <a:lnTo>
                  <a:pt x="1635919" y="0"/>
                </a:lnTo>
                <a:lnTo>
                  <a:pt x="1643062" y="0"/>
                </a:lnTo>
                <a:lnTo>
                  <a:pt x="1650206" y="0"/>
                </a:lnTo>
                <a:lnTo>
                  <a:pt x="1650206" y="0"/>
                </a:lnTo>
                <a:lnTo>
                  <a:pt x="1657350" y="0"/>
                </a:lnTo>
                <a:lnTo>
                  <a:pt x="1657350" y="0"/>
                </a:lnTo>
                <a:lnTo>
                  <a:pt x="1664494" y="0"/>
                </a:lnTo>
                <a:lnTo>
                  <a:pt x="1671637" y="0"/>
                </a:lnTo>
                <a:lnTo>
                  <a:pt x="1671637" y="0"/>
                </a:lnTo>
                <a:lnTo>
                  <a:pt x="1678781" y="0"/>
                </a:lnTo>
                <a:lnTo>
                  <a:pt x="1678781" y="0"/>
                </a:lnTo>
                <a:lnTo>
                  <a:pt x="1685925" y="0"/>
                </a:lnTo>
                <a:lnTo>
                  <a:pt x="1685925" y="0"/>
                </a:lnTo>
                <a:lnTo>
                  <a:pt x="1685925" y="0"/>
                </a:lnTo>
                <a:lnTo>
                  <a:pt x="1693069" y="0"/>
                </a:lnTo>
                <a:lnTo>
                  <a:pt x="1700212" y="0"/>
                </a:lnTo>
                <a:lnTo>
                  <a:pt x="1700212" y="0"/>
                </a:lnTo>
                <a:lnTo>
                  <a:pt x="1707356" y="0"/>
                </a:lnTo>
                <a:lnTo>
                  <a:pt x="1707356" y="0"/>
                </a:lnTo>
                <a:lnTo>
                  <a:pt x="1714500" y="0"/>
                </a:lnTo>
                <a:lnTo>
                  <a:pt x="1714500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1644" y="0"/>
                </a:lnTo>
                <a:lnTo>
                  <a:pt x="1728787" y="0"/>
                </a:lnTo>
                <a:lnTo>
                  <a:pt x="1728787" y="0"/>
                </a:lnTo>
                <a:lnTo>
                  <a:pt x="1728787" y="0"/>
                </a:lnTo>
                <a:lnTo>
                  <a:pt x="1728787" y="0"/>
                </a:lnTo>
                <a:lnTo>
                  <a:pt x="1728787" y="0"/>
                </a:lnTo>
                <a:lnTo>
                  <a:pt x="1735931" y="0"/>
                </a:lnTo>
                <a:lnTo>
                  <a:pt x="1735931" y="0"/>
                </a:lnTo>
                <a:lnTo>
                  <a:pt x="1735931" y="0"/>
                </a:lnTo>
                <a:lnTo>
                  <a:pt x="1735931" y="0"/>
                </a:lnTo>
                <a:lnTo>
                  <a:pt x="1743075" y="0"/>
                </a:lnTo>
                <a:lnTo>
                  <a:pt x="1743075" y="0"/>
                </a:lnTo>
                <a:lnTo>
                  <a:pt x="1750219" y="0"/>
                </a:lnTo>
                <a:lnTo>
                  <a:pt x="1750219" y="0"/>
                </a:lnTo>
                <a:lnTo>
                  <a:pt x="1750219" y="7143"/>
                </a:lnTo>
                <a:lnTo>
                  <a:pt x="1750219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  <a:lnTo>
                  <a:pt x="1757362" y="71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50632" y="300037"/>
            <a:ext cx="28576" cy="1793083"/>
          </a:xfrm>
          <a:custGeom>
            <a:avLst/>
            <a:gdLst/>
            <a:ahLst/>
            <a:cxnLst/>
            <a:rect l="0" t="0" r="0" b="0"/>
            <a:pathLst>
              <a:path w="28576" h="1793083">
                <a:moveTo>
                  <a:pt x="28575" y="0"/>
                </a:move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7144"/>
                </a:lnTo>
                <a:lnTo>
                  <a:pt x="28575" y="7144"/>
                </a:lnTo>
                <a:lnTo>
                  <a:pt x="28575" y="14288"/>
                </a:lnTo>
                <a:lnTo>
                  <a:pt x="28575" y="14288"/>
                </a:lnTo>
                <a:lnTo>
                  <a:pt x="28575" y="21432"/>
                </a:lnTo>
                <a:lnTo>
                  <a:pt x="28575" y="28575"/>
                </a:lnTo>
                <a:lnTo>
                  <a:pt x="28575" y="35719"/>
                </a:lnTo>
                <a:lnTo>
                  <a:pt x="28575" y="35719"/>
                </a:lnTo>
                <a:lnTo>
                  <a:pt x="28575" y="42863"/>
                </a:lnTo>
                <a:lnTo>
                  <a:pt x="28575" y="50007"/>
                </a:lnTo>
                <a:lnTo>
                  <a:pt x="28575" y="57150"/>
                </a:lnTo>
                <a:lnTo>
                  <a:pt x="28575" y="57150"/>
                </a:lnTo>
                <a:lnTo>
                  <a:pt x="28575" y="64294"/>
                </a:lnTo>
                <a:lnTo>
                  <a:pt x="28575" y="71438"/>
                </a:lnTo>
                <a:lnTo>
                  <a:pt x="28575" y="78582"/>
                </a:lnTo>
                <a:lnTo>
                  <a:pt x="28575" y="85725"/>
                </a:lnTo>
                <a:lnTo>
                  <a:pt x="28575" y="92869"/>
                </a:lnTo>
                <a:lnTo>
                  <a:pt x="28575" y="100013"/>
                </a:lnTo>
                <a:lnTo>
                  <a:pt x="28575" y="107157"/>
                </a:lnTo>
                <a:lnTo>
                  <a:pt x="28575" y="114300"/>
                </a:lnTo>
                <a:lnTo>
                  <a:pt x="28575" y="121444"/>
                </a:lnTo>
                <a:lnTo>
                  <a:pt x="28575" y="128588"/>
                </a:lnTo>
                <a:lnTo>
                  <a:pt x="28575" y="135732"/>
                </a:lnTo>
                <a:lnTo>
                  <a:pt x="28575" y="142875"/>
                </a:lnTo>
                <a:lnTo>
                  <a:pt x="28575" y="150019"/>
                </a:lnTo>
                <a:lnTo>
                  <a:pt x="28575" y="157163"/>
                </a:lnTo>
                <a:lnTo>
                  <a:pt x="28575" y="164307"/>
                </a:lnTo>
                <a:lnTo>
                  <a:pt x="28575" y="171450"/>
                </a:lnTo>
                <a:lnTo>
                  <a:pt x="28575" y="185738"/>
                </a:lnTo>
                <a:lnTo>
                  <a:pt x="28575" y="192882"/>
                </a:lnTo>
                <a:lnTo>
                  <a:pt x="28575" y="200025"/>
                </a:lnTo>
                <a:lnTo>
                  <a:pt x="21431" y="207169"/>
                </a:lnTo>
                <a:lnTo>
                  <a:pt x="21431" y="221457"/>
                </a:lnTo>
                <a:lnTo>
                  <a:pt x="21431" y="228600"/>
                </a:lnTo>
                <a:lnTo>
                  <a:pt x="21431" y="235744"/>
                </a:lnTo>
                <a:lnTo>
                  <a:pt x="21431" y="250032"/>
                </a:lnTo>
                <a:lnTo>
                  <a:pt x="21431" y="257175"/>
                </a:lnTo>
                <a:lnTo>
                  <a:pt x="21431" y="271463"/>
                </a:lnTo>
                <a:lnTo>
                  <a:pt x="21431" y="278607"/>
                </a:lnTo>
                <a:lnTo>
                  <a:pt x="21431" y="292894"/>
                </a:lnTo>
                <a:lnTo>
                  <a:pt x="21431" y="300038"/>
                </a:lnTo>
                <a:lnTo>
                  <a:pt x="21431" y="314325"/>
                </a:lnTo>
                <a:lnTo>
                  <a:pt x="21431" y="328613"/>
                </a:lnTo>
                <a:lnTo>
                  <a:pt x="21431" y="335757"/>
                </a:lnTo>
                <a:lnTo>
                  <a:pt x="21431" y="350044"/>
                </a:lnTo>
                <a:lnTo>
                  <a:pt x="21431" y="357188"/>
                </a:lnTo>
                <a:lnTo>
                  <a:pt x="21431" y="371475"/>
                </a:lnTo>
                <a:lnTo>
                  <a:pt x="21431" y="378619"/>
                </a:lnTo>
                <a:lnTo>
                  <a:pt x="21431" y="392907"/>
                </a:lnTo>
                <a:lnTo>
                  <a:pt x="21431" y="400050"/>
                </a:lnTo>
                <a:lnTo>
                  <a:pt x="21431" y="414338"/>
                </a:lnTo>
                <a:lnTo>
                  <a:pt x="21431" y="428625"/>
                </a:lnTo>
                <a:lnTo>
                  <a:pt x="21431" y="435769"/>
                </a:lnTo>
                <a:lnTo>
                  <a:pt x="21431" y="450057"/>
                </a:lnTo>
                <a:lnTo>
                  <a:pt x="21431" y="464344"/>
                </a:lnTo>
                <a:lnTo>
                  <a:pt x="21431" y="478632"/>
                </a:lnTo>
                <a:lnTo>
                  <a:pt x="21431" y="485775"/>
                </a:lnTo>
                <a:lnTo>
                  <a:pt x="21431" y="500063"/>
                </a:lnTo>
                <a:lnTo>
                  <a:pt x="21431" y="514350"/>
                </a:lnTo>
                <a:lnTo>
                  <a:pt x="21431" y="528638"/>
                </a:lnTo>
                <a:lnTo>
                  <a:pt x="21431" y="542925"/>
                </a:lnTo>
                <a:lnTo>
                  <a:pt x="21431" y="550069"/>
                </a:lnTo>
                <a:lnTo>
                  <a:pt x="21431" y="564357"/>
                </a:lnTo>
                <a:lnTo>
                  <a:pt x="21431" y="578644"/>
                </a:lnTo>
                <a:lnTo>
                  <a:pt x="21431" y="592932"/>
                </a:lnTo>
                <a:lnTo>
                  <a:pt x="21431" y="607219"/>
                </a:lnTo>
                <a:lnTo>
                  <a:pt x="21431" y="614363"/>
                </a:lnTo>
                <a:lnTo>
                  <a:pt x="21431" y="628650"/>
                </a:lnTo>
                <a:lnTo>
                  <a:pt x="21431" y="642938"/>
                </a:lnTo>
                <a:lnTo>
                  <a:pt x="21431" y="657225"/>
                </a:lnTo>
                <a:lnTo>
                  <a:pt x="21431" y="664369"/>
                </a:lnTo>
                <a:lnTo>
                  <a:pt x="21431" y="678657"/>
                </a:lnTo>
                <a:lnTo>
                  <a:pt x="21431" y="692944"/>
                </a:lnTo>
                <a:lnTo>
                  <a:pt x="21431" y="707232"/>
                </a:lnTo>
                <a:lnTo>
                  <a:pt x="21431" y="721519"/>
                </a:lnTo>
                <a:lnTo>
                  <a:pt x="21431" y="735807"/>
                </a:lnTo>
                <a:lnTo>
                  <a:pt x="21431" y="750094"/>
                </a:lnTo>
                <a:lnTo>
                  <a:pt x="21431" y="764382"/>
                </a:lnTo>
                <a:lnTo>
                  <a:pt x="21431" y="771525"/>
                </a:lnTo>
                <a:lnTo>
                  <a:pt x="21431" y="785813"/>
                </a:lnTo>
                <a:lnTo>
                  <a:pt x="14288" y="800100"/>
                </a:lnTo>
                <a:lnTo>
                  <a:pt x="14288" y="814388"/>
                </a:lnTo>
                <a:lnTo>
                  <a:pt x="14288" y="828676"/>
                </a:lnTo>
                <a:lnTo>
                  <a:pt x="21431" y="842963"/>
                </a:lnTo>
                <a:lnTo>
                  <a:pt x="21431" y="857251"/>
                </a:lnTo>
                <a:lnTo>
                  <a:pt x="21431" y="871538"/>
                </a:lnTo>
                <a:lnTo>
                  <a:pt x="21431" y="885826"/>
                </a:lnTo>
                <a:lnTo>
                  <a:pt x="21431" y="900113"/>
                </a:lnTo>
                <a:lnTo>
                  <a:pt x="21431" y="914401"/>
                </a:lnTo>
                <a:lnTo>
                  <a:pt x="21431" y="928688"/>
                </a:lnTo>
                <a:lnTo>
                  <a:pt x="21431" y="942976"/>
                </a:lnTo>
                <a:lnTo>
                  <a:pt x="14288" y="957263"/>
                </a:lnTo>
                <a:lnTo>
                  <a:pt x="14288" y="971551"/>
                </a:lnTo>
                <a:lnTo>
                  <a:pt x="14288" y="985838"/>
                </a:lnTo>
                <a:lnTo>
                  <a:pt x="14288" y="1000126"/>
                </a:lnTo>
                <a:lnTo>
                  <a:pt x="14288" y="1014413"/>
                </a:lnTo>
                <a:lnTo>
                  <a:pt x="14288" y="1028701"/>
                </a:lnTo>
                <a:lnTo>
                  <a:pt x="14288" y="1042988"/>
                </a:lnTo>
                <a:lnTo>
                  <a:pt x="7144" y="1057276"/>
                </a:lnTo>
                <a:lnTo>
                  <a:pt x="7144" y="1071563"/>
                </a:lnTo>
                <a:lnTo>
                  <a:pt x="7144" y="1085851"/>
                </a:lnTo>
                <a:lnTo>
                  <a:pt x="7144" y="1100138"/>
                </a:lnTo>
                <a:lnTo>
                  <a:pt x="0" y="1114426"/>
                </a:lnTo>
                <a:lnTo>
                  <a:pt x="0" y="1135857"/>
                </a:lnTo>
                <a:lnTo>
                  <a:pt x="7144" y="1150144"/>
                </a:lnTo>
                <a:lnTo>
                  <a:pt x="0" y="1164432"/>
                </a:lnTo>
                <a:lnTo>
                  <a:pt x="0" y="1178719"/>
                </a:lnTo>
                <a:lnTo>
                  <a:pt x="0" y="1185863"/>
                </a:lnTo>
                <a:lnTo>
                  <a:pt x="0" y="1200151"/>
                </a:lnTo>
                <a:lnTo>
                  <a:pt x="0" y="1214438"/>
                </a:lnTo>
                <a:lnTo>
                  <a:pt x="0" y="1228726"/>
                </a:lnTo>
                <a:lnTo>
                  <a:pt x="0" y="1243013"/>
                </a:lnTo>
                <a:lnTo>
                  <a:pt x="0" y="1257301"/>
                </a:lnTo>
                <a:lnTo>
                  <a:pt x="0" y="1271588"/>
                </a:lnTo>
                <a:lnTo>
                  <a:pt x="0" y="1285876"/>
                </a:lnTo>
                <a:lnTo>
                  <a:pt x="0" y="1300163"/>
                </a:lnTo>
                <a:lnTo>
                  <a:pt x="0" y="1307307"/>
                </a:lnTo>
                <a:lnTo>
                  <a:pt x="0" y="1321594"/>
                </a:lnTo>
                <a:lnTo>
                  <a:pt x="0" y="1335882"/>
                </a:lnTo>
                <a:lnTo>
                  <a:pt x="0" y="1350169"/>
                </a:lnTo>
                <a:lnTo>
                  <a:pt x="0" y="1364457"/>
                </a:lnTo>
                <a:lnTo>
                  <a:pt x="0" y="1371601"/>
                </a:lnTo>
                <a:lnTo>
                  <a:pt x="0" y="1385888"/>
                </a:lnTo>
                <a:lnTo>
                  <a:pt x="0" y="1393032"/>
                </a:lnTo>
                <a:lnTo>
                  <a:pt x="0" y="1407319"/>
                </a:lnTo>
                <a:lnTo>
                  <a:pt x="0" y="1421607"/>
                </a:lnTo>
                <a:lnTo>
                  <a:pt x="0" y="1428751"/>
                </a:lnTo>
                <a:lnTo>
                  <a:pt x="0" y="1443038"/>
                </a:lnTo>
                <a:lnTo>
                  <a:pt x="0" y="1450182"/>
                </a:lnTo>
                <a:lnTo>
                  <a:pt x="0" y="1464469"/>
                </a:lnTo>
                <a:lnTo>
                  <a:pt x="0" y="1471613"/>
                </a:lnTo>
                <a:lnTo>
                  <a:pt x="0" y="1485901"/>
                </a:lnTo>
                <a:lnTo>
                  <a:pt x="0" y="1493044"/>
                </a:lnTo>
                <a:lnTo>
                  <a:pt x="0" y="1507332"/>
                </a:lnTo>
                <a:lnTo>
                  <a:pt x="0" y="1514476"/>
                </a:lnTo>
                <a:lnTo>
                  <a:pt x="0" y="1528763"/>
                </a:lnTo>
                <a:lnTo>
                  <a:pt x="0" y="1535907"/>
                </a:lnTo>
                <a:lnTo>
                  <a:pt x="0" y="1543051"/>
                </a:lnTo>
                <a:lnTo>
                  <a:pt x="0" y="1557338"/>
                </a:lnTo>
                <a:lnTo>
                  <a:pt x="0" y="1564482"/>
                </a:lnTo>
                <a:lnTo>
                  <a:pt x="0" y="1571626"/>
                </a:lnTo>
                <a:lnTo>
                  <a:pt x="0" y="1585913"/>
                </a:lnTo>
                <a:lnTo>
                  <a:pt x="0" y="1593057"/>
                </a:lnTo>
                <a:lnTo>
                  <a:pt x="0" y="1600201"/>
                </a:lnTo>
                <a:lnTo>
                  <a:pt x="0" y="1607344"/>
                </a:lnTo>
                <a:lnTo>
                  <a:pt x="7144" y="1614488"/>
                </a:lnTo>
                <a:lnTo>
                  <a:pt x="7144" y="1621632"/>
                </a:lnTo>
                <a:lnTo>
                  <a:pt x="7144" y="1635919"/>
                </a:lnTo>
                <a:lnTo>
                  <a:pt x="7144" y="1643063"/>
                </a:lnTo>
                <a:lnTo>
                  <a:pt x="7144" y="1650207"/>
                </a:lnTo>
                <a:lnTo>
                  <a:pt x="7144" y="1657351"/>
                </a:lnTo>
                <a:lnTo>
                  <a:pt x="7144" y="1664494"/>
                </a:lnTo>
                <a:lnTo>
                  <a:pt x="7144" y="1664494"/>
                </a:lnTo>
                <a:lnTo>
                  <a:pt x="7144" y="1678782"/>
                </a:lnTo>
                <a:lnTo>
                  <a:pt x="7144" y="1678782"/>
                </a:lnTo>
                <a:lnTo>
                  <a:pt x="7144" y="1685926"/>
                </a:lnTo>
                <a:lnTo>
                  <a:pt x="7144" y="1693069"/>
                </a:lnTo>
                <a:lnTo>
                  <a:pt x="7144" y="1700213"/>
                </a:lnTo>
                <a:lnTo>
                  <a:pt x="7144" y="1707357"/>
                </a:lnTo>
                <a:lnTo>
                  <a:pt x="7144" y="1714501"/>
                </a:lnTo>
                <a:lnTo>
                  <a:pt x="7144" y="1721644"/>
                </a:lnTo>
                <a:lnTo>
                  <a:pt x="7144" y="1728788"/>
                </a:lnTo>
                <a:lnTo>
                  <a:pt x="7144" y="1728788"/>
                </a:lnTo>
                <a:lnTo>
                  <a:pt x="7144" y="1735932"/>
                </a:lnTo>
                <a:lnTo>
                  <a:pt x="7144" y="1743076"/>
                </a:lnTo>
                <a:lnTo>
                  <a:pt x="7144" y="1743076"/>
                </a:lnTo>
                <a:lnTo>
                  <a:pt x="7144" y="1750219"/>
                </a:lnTo>
                <a:lnTo>
                  <a:pt x="7144" y="1750219"/>
                </a:lnTo>
                <a:lnTo>
                  <a:pt x="7144" y="1757363"/>
                </a:lnTo>
                <a:lnTo>
                  <a:pt x="7144" y="1757363"/>
                </a:lnTo>
                <a:lnTo>
                  <a:pt x="7144" y="1757363"/>
                </a:lnTo>
                <a:lnTo>
                  <a:pt x="7144" y="1764507"/>
                </a:lnTo>
                <a:lnTo>
                  <a:pt x="7144" y="1764507"/>
                </a:lnTo>
                <a:lnTo>
                  <a:pt x="7144" y="1764507"/>
                </a:lnTo>
                <a:lnTo>
                  <a:pt x="7144" y="1764507"/>
                </a:lnTo>
                <a:lnTo>
                  <a:pt x="7144" y="1771651"/>
                </a:lnTo>
                <a:lnTo>
                  <a:pt x="7144" y="1771651"/>
                </a:lnTo>
                <a:lnTo>
                  <a:pt x="7144" y="1778794"/>
                </a:lnTo>
                <a:lnTo>
                  <a:pt x="7144" y="1778794"/>
                </a:lnTo>
                <a:lnTo>
                  <a:pt x="7144" y="1785938"/>
                </a:lnTo>
                <a:lnTo>
                  <a:pt x="7144" y="1785938"/>
                </a:lnTo>
                <a:lnTo>
                  <a:pt x="7144" y="1785938"/>
                </a:lnTo>
                <a:lnTo>
                  <a:pt x="7144" y="1785938"/>
                </a:lnTo>
                <a:lnTo>
                  <a:pt x="7144" y="1793082"/>
                </a:lnTo>
                <a:lnTo>
                  <a:pt x="7144" y="1793082"/>
                </a:lnTo>
                <a:lnTo>
                  <a:pt x="7144" y="1793082"/>
                </a:lnTo>
                <a:lnTo>
                  <a:pt x="7144" y="1793082"/>
                </a:lnTo>
                <a:lnTo>
                  <a:pt x="7144" y="1793082"/>
                </a:lnTo>
                <a:lnTo>
                  <a:pt x="7144" y="1793082"/>
                </a:lnTo>
                <a:lnTo>
                  <a:pt x="7144" y="1793082"/>
                </a:lnTo>
                <a:lnTo>
                  <a:pt x="7144" y="17930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186238" y="357187"/>
            <a:ext cx="1735933" cy="1728789"/>
          </a:xfrm>
          <a:custGeom>
            <a:avLst/>
            <a:gdLst/>
            <a:ahLst/>
            <a:cxnLst/>
            <a:rect l="0" t="0" r="0" b="0"/>
            <a:pathLst>
              <a:path w="1735933" h="172878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14287" y="0"/>
                </a:lnTo>
                <a:lnTo>
                  <a:pt x="14287" y="0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14288"/>
                </a:lnTo>
                <a:lnTo>
                  <a:pt x="28575" y="14288"/>
                </a:lnTo>
                <a:lnTo>
                  <a:pt x="28575" y="14288"/>
                </a:lnTo>
                <a:lnTo>
                  <a:pt x="35719" y="21432"/>
                </a:lnTo>
                <a:lnTo>
                  <a:pt x="35719" y="21432"/>
                </a:lnTo>
                <a:lnTo>
                  <a:pt x="42862" y="28575"/>
                </a:lnTo>
                <a:lnTo>
                  <a:pt x="50006" y="28575"/>
                </a:lnTo>
                <a:lnTo>
                  <a:pt x="57150" y="35719"/>
                </a:lnTo>
                <a:lnTo>
                  <a:pt x="64294" y="42863"/>
                </a:lnTo>
                <a:lnTo>
                  <a:pt x="71437" y="42863"/>
                </a:lnTo>
                <a:lnTo>
                  <a:pt x="78581" y="50007"/>
                </a:lnTo>
                <a:lnTo>
                  <a:pt x="78581" y="57150"/>
                </a:lnTo>
                <a:lnTo>
                  <a:pt x="85725" y="57150"/>
                </a:lnTo>
                <a:lnTo>
                  <a:pt x="100012" y="64294"/>
                </a:lnTo>
                <a:lnTo>
                  <a:pt x="100012" y="71438"/>
                </a:lnTo>
                <a:lnTo>
                  <a:pt x="107156" y="71438"/>
                </a:lnTo>
                <a:lnTo>
                  <a:pt x="114300" y="85725"/>
                </a:lnTo>
                <a:lnTo>
                  <a:pt x="114300" y="85725"/>
                </a:lnTo>
                <a:lnTo>
                  <a:pt x="128587" y="92869"/>
                </a:lnTo>
                <a:lnTo>
                  <a:pt x="135731" y="100013"/>
                </a:lnTo>
                <a:lnTo>
                  <a:pt x="135731" y="107157"/>
                </a:lnTo>
                <a:lnTo>
                  <a:pt x="142875" y="114300"/>
                </a:lnTo>
                <a:lnTo>
                  <a:pt x="157162" y="121444"/>
                </a:lnTo>
                <a:lnTo>
                  <a:pt x="164306" y="128588"/>
                </a:lnTo>
                <a:lnTo>
                  <a:pt x="171450" y="135732"/>
                </a:lnTo>
                <a:lnTo>
                  <a:pt x="178594" y="142875"/>
                </a:lnTo>
                <a:lnTo>
                  <a:pt x="185737" y="150019"/>
                </a:lnTo>
                <a:lnTo>
                  <a:pt x="192881" y="157163"/>
                </a:lnTo>
                <a:lnTo>
                  <a:pt x="200025" y="171450"/>
                </a:lnTo>
                <a:lnTo>
                  <a:pt x="207169" y="178594"/>
                </a:lnTo>
                <a:lnTo>
                  <a:pt x="214312" y="185738"/>
                </a:lnTo>
                <a:lnTo>
                  <a:pt x="221456" y="192882"/>
                </a:lnTo>
                <a:lnTo>
                  <a:pt x="228600" y="207169"/>
                </a:lnTo>
                <a:lnTo>
                  <a:pt x="235744" y="214313"/>
                </a:lnTo>
                <a:lnTo>
                  <a:pt x="242887" y="221457"/>
                </a:lnTo>
                <a:lnTo>
                  <a:pt x="250031" y="228600"/>
                </a:lnTo>
                <a:lnTo>
                  <a:pt x="257175" y="242888"/>
                </a:lnTo>
                <a:lnTo>
                  <a:pt x="264319" y="250032"/>
                </a:lnTo>
                <a:lnTo>
                  <a:pt x="278606" y="257175"/>
                </a:lnTo>
                <a:lnTo>
                  <a:pt x="285750" y="271463"/>
                </a:lnTo>
                <a:lnTo>
                  <a:pt x="292894" y="278607"/>
                </a:lnTo>
                <a:lnTo>
                  <a:pt x="307181" y="285750"/>
                </a:lnTo>
                <a:lnTo>
                  <a:pt x="314325" y="300038"/>
                </a:lnTo>
                <a:lnTo>
                  <a:pt x="321469" y="307182"/>
                </a:lnTo>
                <a:lnTo>
                  <a:pt x="328612" y="314325"/>
                </a:lnTo>
                <a:lnTo>
                  <a:pt x="342900" y="328613"/>
                </a:lnTo>
                <a:lnTo>
                  <a:pt x="350044" y="335757"/>
                </a:lnTo>
                <a:lnTo>
                  <a:pt x="357187" y="350044"/>
                </a:lnTo>
                <a:lnTo>
                  <a:pt x="371475" y="357188"/>
                </a:lnTo>
                <a:lnTo>
                  <a:pt x="378619" y="371475"/>
                </a:lnTo>
                <a:lnTo>
                  <a:pt x="385762" y="378619"/>
                </a:lnTo>
                <a:lnTo>
                  <a:pt x="400050" y="392907"/>
                </a:lnTo>
                <a:lnTo>
                  <a:pt x="407194" y="400050"/>
                </a:lnTo>
                <a:lnTo>
                  <a:pt x="421481" y="414338"/>
                </a:lnTo>
                <a:lnTo>
                  <a:pt x="428625" y="428625"/>
                </a:lnTo>
                <a:lnTo>
                  <a:pt x="442912" y="435769"/>
                </a:lnTo>
                <a:lnTo>
                  <a:pt x="450056" y="450057"/>
                </a:lnTo>
                <a:lnTo>
                  <a:pt x="464344" y="457200"/>
                </a:lnTo>
                <a:lnTo>
                  <a:pt x="478631" y="471488"/>
                </a:lnTo>
                <a:lnTo>
                  <a:pt x="485775" y="485775"/>
                </a:lnTo>
                <a:lnTo>
                  <a:pt x="500062" y="500063"/>
                </a:lnTo>
                <a:lnTo>
                  <a:pt x="514350" y="507207"/>
                </a:lnTo>
                <a:lnTo>
                  <a:pt x="521494" y="521494"/>
                </a:lnTo>
                <a:lnTo>
                  <a:pt x="535781" y="528638"/>
                </a:lnTo>
                <a:lnTo>
                  <a:pt x="542925" y="542925"/>
                </a:lnTo>
                <a:lnTo>
                  <a:pt x="564356" y="557213"/>
                </a:lnTo>
                <a:lnTo>
                  <a:pt x="571500" y="571500"/>
                </a:lnTo>
                <a:lnTo>
                  <a:pt x="585787" y="578644"/>
                </a:lnTo>
                <a:lnTo>
                  <a:pt x="600075" y="592932"/>
                </a:lnTo>
                <a:lnTo>
                  <a:pt x="607219" y="607219"/>
                </a:lnTo>
                <a:lnTo>
                  <a:pt x="621506" y="621507"/>
                </a:lnTo>
                <a:lnTo>
                  <a:pt x="635794" y="628650"/>
                </a:lnTo>
                <a:lnTo>
                  <a:pt x="650081" y="642938"/>
                </a:lnTo>
                <a:lnTo>
                  <a:pt x="664369" y="650082"/>
                </a:lnTo>
                <a:lnTo>
                  <a:pt x="671512" y="664369"/>
                </a:lnTo>
                <a:lnTo>
                  <a:pt x="685800" y="678657"/>
                </a:lnTo>
                <a:lnTo>
                  <a:pt x="700088" y="692944"/>
                </a:lnTo>
                <a:lnTo>
                  <a:pt x="707232" y="700088"/>
                </a:lnTo>
                <a:lnTo>
                  <a:pt x="721519" y="714375"/>
                </a:lnTo>
                <a:lnTo>
                  <a:pt x="735807" y="728663"/>
                </a:lnTo>
                <a:lnTo>
                  <a:pt x="742950" y="742950"/>
                </a:lnTo>
                <a:lnTo>
                  <a:pt x="757238" y="750094"/>
                </a:lnTo>
                <a:lnTo>
                  <a:pt x="771525" y="764382"/>
                </a:lnTo>
                <a:lnTo>
                  <a:pt x="778669" y="778669"/>
                </a:lnTo>
                <a:lnTo>
                  <a:pt x="792957" y="792957"/>
                </a:lnTo>
                <a:lnTo>
                  <a:pt x="807244" y="800101"/>
                </a:lnTo>
                <a:lnTo>
                  <a:pt x="814388" y="814388"/>
                </a:lnTo>
                <a:lnTo>
                  <a:pt x="828675" y="828676"/>
                </a:lnTo>
                <a:lnTo>
                  <a:pt x="842963" y="842963"/>
                </a:lnTo>
                <a:lnTo>
                  <a:pt x="857250" y="850107"/>
                </a:lnTo>
                <a:lnTo>
                  <a:pt x="864394" y="871538"/>
                </a:lnTo>
                <a:lnTo>
                  <a:pt x="878682" y="878682"/>
                </a:lnTo>
                <a:lnTo>
                  <a:pt x="892969" y="892969"/>
                </a:lnTo>
                <a:lnTo>
                  <a:pt x="907257" y="900113"/>
                </a:lnTo>
                <a:lnTo>
                  <a:pt x="914400" y="914401"/>
                </a:lnTo>
                <a:lnTo>
                  <a:pt x="928688" y="928688"/>
                </a:lnTo>
                <a:lnTo>
                  <a:pt x="942975" y="942976"/>
                </a:lnTo>
                <a:lnTo>
                  <a:pt x="950119" y="950119"/>
                </a:lnTo>
                <a:lnTo>
                  <a:pt x="964407" y="964407"/>
                </a:lnTo>
                <a:lnTo>
                  <a:pt x="978694" y="978694"/>
                </a:lnTo>
                <a:lnTo>
                  <a:pt x="992982" y="985838"/>
                </a:lnTo>
                <a:lnTo>
                  <a:pt x="1000125" y="1000126"/>
                </a:lnTo>
                <a:lnTo>
                  <a:pt x="1014413" y="1014413"/>
                </a:lnTo>
                <a:lnTo>
                  <a:pt x="1021557" y="1021557"/>
                </a:lnTo>
                <a:lnTo>
                  <a:pt x="1035844" y="1035844"/>
                </a:lnTo>
                <a:lnTo>
                  <a:pt x="1042988" y="1050132"/>
                </a:lnTo>
                <a:lnTo>
                  <a:pt x="1057275" y="1057276"/>
                </a:lnTo>
                <a:lnTo>
                  <a:pt x="1064419" y="1071563"/>
                </a:lnTo>
                <a:lnTo>
                  <a:pt x="1071563" y="1085851"/>
                </a:lnTo>
                <a:lnTo>
                  <a:pt x="1085850" y="1092994"/>
                </a:lnTo>
                <a:lnTo>
                  <a:pt x="1100138" y="1107282"/>
                </a:lnTo>
                <a:lnTo>
                  <a:pt x="1107282" y="1121569"/>
                </a:lnTo>
                <a:lnTo>
                  <a:pt x="1121569" y="1128713"/>
                </a:lnTo>
                <a:lnTo>
                  <a:pt x="1128713" y="1143001"/>
                </a:lnTo>
                <a:lnTo>
                  <a:pt x="1135857" y="1150144"/>
                </a:lnTo>
                <a:lnTo>
                  <a:pt x="1150144" y="1164432"/>
                </a:lnTo>
                <a:lnTo>
                  <a:pt x="1157288" y="1178719"/>
                </a:lnTo>
                <a:lnTo>
                  <a:pt x="1171575" y="1185863"/>
                </a:lnTo>
                <a:lnTo>
                  <a:pt x="1178719" y="1200151"/>
                </a:lnTo>
                <a:lnTo>
                  <a:pt x="1193007" y="1207294"/>
                </a:lnTo>
                <a:lnTo>
                  <a:pt x="1200150" y="1221582"/>
                </a:lnTo>
                <a:lnTo>
                  <a:pt x="1207294" y="1228726"/>
                </a:lnTo>
                <a:lnTo>
                  <a:pt x="1221582" y="1243013"/>
                </a:lnTo>
                <a:lnTo>
                  <a:pt x="1228725" y="1250157"/>
                </a:lnTo>
                <a:lnTo>
                  <a:pt x="1235869" y="1264444"/>
                </a:lnTo>
                <a:lnTo>
                  <a:pt x="1250157" y="1278732"/>
                </a:lnTo>
                <a:lnTo>
                  <a:pt x="1257300" y="1285876"/>
                </a:lnTo>
                <a:lnTo>
                  <a:pt x="1264444" y="1300163"/>
                </a:lnTo>
                <a:lnTo>
                  <a:pt x="1278732" y="1307307"/>
                </a:lnTo>
                <a:lnTo>
                  <a:pt x="1278732" y="1321594"/>
                </a:lnTo>
                <a:lnTo>
                  <a:pt x="1293019" y="1328738"/>
                </a:lnTo>
                <a:lnTo>
                  <a:pt x="1300163" y="1335882"/>
                </a:lnTo>
                <a:lnTo>
                  <a:pt x="1314450" y="1350169"/>
                </a:lnTo>
                <a:lnTo>
                  <a:pt x="1321594" y="1357313"/>
                </a:lnTo>
                <a:lnTo>
                  <a:pt x="1328738" y="1364457"/>
                </a:lnTo>
                <a:lnTo>
                  <a:pt x="1343025" y="1378744"/>
                </a:lnTo>
                <a:lnTo>
                  <a:pt x="1350169" y="1385888"/>
                </a:lnTo>
                <a:lnTo>
                  <a:pt x="1357313" y="1400176"/>
                </a:lnTo>
                <a:lnTo>
                  <a:pt x="1364457" y="1407319"/>
                </a:lnTo>
                <a:lnTo>
                  <a:pt x="1378744" y="1414463"/>
                </a:lnTo>
                <a:lnTo>
                  <a:pt x="1385888" y="1421607"/>
                </a:lnTo>
                <a:lnTo>
                  <a:pt x="1393032" y="1435894"/>
                </a:lnTo>
                <a:lnTo>
                  <a:pt x="1400175" y="1443038"/>
                </a:lnTo>
                <a:lnTo>
                  <a:pt x="1414463" y="1450182"/>
                </a:lnTo>
                <a:lnTo>
                  <a:pt x="1421607" y="1457326"/>
                </a:lnTo>
                <a:lnTo>
                  <a:pt x="1428750" y="1464469"/>
                </a:lnTo>
                <a:lnTo>
                  <a:pt x="1435894" y="1471613"/>
                </a:lnTo>
                <a:lnTo>
                  <a:pt x="1443038" y="1485901"/>
                </a:lnTo>
                <a:lnTo>
                  <a:pt x="1457325" y="1493044"/>
                </a:lnTo>
                <a:lnTo>
                  <a:pt x="1464469" y="1500188"/>
                </a:lnTo>
                <a:lnTo>
                  <a:pt x="1471613" y="1507332"/>
                </a:lnTo>
                <a:lnTo>
                  <a:pt x="1478757" y="1514476"/>
                </a:lnTo>
                <a:lnTo>
                  <a:pt x="1493044" y="1521619"/>
                </a:lnTo>
                <a:lnTo>
                  <a:pt x="1500188" y="1528763"/>
                </a:lnTo>
                <a:lnTo>
                  <a:pt x="1507332" y="1535907"/>
                </a:lnTo>
                <a:lnTo>
                  <a:pt x="1514475" y="1543051"/>
                </a:lnTo>
                <a:lnTo>
                  <a:pt x="1521619" y="1550194"/>
                </a:lnTo>
                <a:lnTo>
                  <a:pt x="1528763" y="1557338"/>
                </a:lnTo>
                <a:lnTo>
                  <a:pt x="1535907" y="1564482"/>
                </a:lnTo>
                <a:lnTo>
                  <a:pt x="1543050" y="1571626"/>
                </a:lnTo>
                <a:lnTo>
                  <a:pt x="1557338" y="1578769"/>
                </a:lnTo>
                <a:lnTo>
                  <a:pt x="1564482" y="1585913"/>
                </a:lnTo>
                <a:lnTo>
                  <a:pt x="1571625" y="1593057"/>
                </a:lnTo>
                <a:lnTo>
                  <a:pt x="1578769" y="1600201"/>
                </a:lnTo>
                <a:lnTo>
                  <a:pt x="1585913" y="1607344"/>
                </a:lnTo>
                <a:lnTo>
                  <a:pt x="1593057" y="1607344"/>
                </a:lnTo>
                <a:lnTo>
                  <a:pt x="1600200" y="1614488"/>
                </a:lnTo>
                <a:lnTo>
                  <a:pt x="1607344" y="1621632"/>
                </a:lnTo>
                <a:lnTo>
                  <a:pt x="1614488" y="1628776"/>
                </a:lnTo>
                <a:lnTo>
                  <a:pt x="1621632" y="1635919"/>
                </a:lnTo>
                <a:lnTo>
                  <a:pt x="1628775" y="1643063"/>
                </a:lnTo>
                <a:lnTo>
                  <a:pt x="1635919" y="1650207"/>
                </a:lnTo>
                <a:lnTo>
                  <a:pt x="1635919" y="1650207"/>
                </a:lnTo>
                <a:lnTo>
                  <a:pt x="1643063" y="1657351"/>
                </a:lnTo>
                <a:lnTo>
                  <a:pt x="1650207" y="1664494"/>
                </a:lnTo>
                <a:lnTo>
                  <a:pt x="1657350" y="1664494"/>
                </a:lnTo>
                <a:lnTo>
                  <a:pt x="1664494" y="1671638"/>
                </a:lnTo>
                <a:lnTo>
                  <a:pt x="1664494" y="1678782"/>
                </a:lnTo>
                <a:lnTo>
                  <a:pt x="1671638" y="1678782"/>
                </a:lnTo>
                <a:lnTo>
                  <a:pt x="1671638" y="1685926"/>
                </a:lnTo>
                <a:lnTo>
                  <a:pt x="1678782" y="1685926"/>
                </a:lnTo>
                <a:lnTo>
                  <a:pt x="1685925" y="1693069"/>
                </a:lnTo>
                <a:lnTo>
                  <a:pt x="1693069" y="1693069"/>
                </a:lnTo>
                <a:lnTo>
                  <a:pt x="1693069" y="1700213"/>
                </a:lnTo>
                <a:lnTo>
                  <a:pt x="1700213" y="1700213"/>
                </a:lnTo>
                <a:lnTo>
                  <a:pt x="1700213" y="1707357"/>
                </a:lnTo>
                <a:lnTo>
                  <a:pt x="1707357" y="1707357"/>
                </a:lnTo>
                <a:lnTo>
                  <a:pt x="1707357" y="1707357"/>
                </a:lnTo>
                <a:lnTo>
                  <a:pt x="1707357" y="1714501"/>
                </a:lnTo>
                <a:lnTo>
                  <a:pt x="1714500" y="1714501"/>
                </a:lnTo>
                <a:lnTo>
                  <a:pt x="1714500" y="1714501"/>
                </a:lnTo>
                <a:lnTo>
                  <a:pt x="1721644" y="1721644"/>
                </a:lnTo>
                <a:lnTo>
                  <a:pt x="1721644" y="1721644"/>
                </a:lnTo>
                <a:lnTo>
                  <a:pt x="1721644" y="1721644"/>
                </a:lnTo>
                <a:lnTo>
                  <a:pt x="1721644" y="1721644"/>
                </a:lnTo>
                <a:lnTo>
                  <a:pt x="1728788" y="1728788"/>
                </a:lnTo>
                <a:lnTo>
                  <a:pt x="1728788" y="1728788"/>
                </a:lnTo>
                <a:lnTo>
                  <a:pt x="1728788" y="1728788"/>
                </a:lnTo>
                <a:lnTo>
                  <a:pt x="1728788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  <a:lnTo>
                  <a:pt x="1735932" y="17287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200525" y="314325"/>
            <a:ext cx="1728789" cy="1764507"/>
          </a:xfrm>
          <a:custGeom>
            <a:avLst/>
            <a:gdLst/>
            <a:ahLst/>
            <a:cxnLst/>
            <a:rect l="0" t="0" r="0" b="0"/>
            <a:pathLst>
              <a:path w="1728789" h="1764507">
                <a:moveTo>
                  <a:pt x="1728788" y="0"/>
                </a:moveTo>
                <a:lnTo>
                  <a:pt x="1728788" y="0"/>
                </a:lnTo>
                <a:lnTo>
                  <a:pt x="1728788" y="0"/>
                </a:lnTo>
                <a:lnTo>
                  <a:pt x="1728788" y="0"/>
                </a:lnTo>
                <a:lnTo>
                  <a:pt x="1728788" y="0"/>
                </a:lnTo>
                <a:lnTo>
                  <a:pt x="1728788" y="0"/>
                </a:lnTo>
                <a:lnTo>
                  <a:pt x="1728788" y="0"/>
                </a:lnTo>
                <a:lnTo>
                  <a:pt x="1728788" y="0"/>
                </a:lnTo>
                <a:lnTo>
                  <a:pt x="1728788" y="0"/>
                </a:lnTo>
                <a:lnTo>
                  <a:pt x="1728788" y="7144"/>
                </a:lnTo>
                <a:lnTo>
                  <a:pt x="1728788" y="7144"/>
                </a:lnTo>
                <a:lnTo>
                  <a:pt x="1728788" y="14287"/>
                </a:lnTo>
                <a:lnTo>
                  <a:pt x="1721645" y="21431"/>
                </a:lnTo>
                <a:lnTo>
                  <a:pt x="1721645" y="21431"/>
                </a:lnTo>
                <a:lnTo>
                  <a:pt x="1714501" y="28575"/>
                </a:lnTo>
                <a:lnTo>
                  <a:pt x="1707357" y="35719"/>
                </a:lnTo>
                <a:lnTo>
                  <a:pt x="1707357" y="42862"/>
                </a:lnTo>
                <a:lnTo>
                  <a:pt x="1700213" y="50006"/>
                </a:lnTo>
                <a:lnTo>
                  <a:pt x="1693070" y="57150"/>
                </a:lnTo>
                <a:lnTo>
                  <a:pt x="1693070" y="64294"/>
                </a:lnTo>
                <a:lnTo>
                  <a:pt x="1685926" y="71437"/>
                </a:lnTo>
                <a:lnTo>
                  <a:pt x="1678782" y="78581"/>
                </a:lnTo>
                <a:lnTo>
                  <a:pt x="1671638" y="85725"/>
                </a:lnTo>
                <a:lnTo>
                  <a:pt x="1664495" y="92869"/>
                </a:lnTo>
                <a:lnTo>
                  <a:pt x="1657351" y="100012"/>
                </a:lnTo>
                <a:lnTo>
                  <a:pt x="1650207" y="107156"/>
                </a:lnTo>
                <a:lnTo>
                  <a:pt x="1643063" y="121444"/>
                </a:lnTo>
                <a:lnTo>
                  <a:pt x="1628776" y="128587"/>
                </a:lnTo>
                <a:lnTo>
                  <a:pt x="1621632" y="135731"/>
                </a:lnTo>
                <a:lnTo>
                  <a:pt x="1614488" y="150019"/>
                </a:lnTo>
                <a:lnTo>
                  <a:pt x="1600201" y="157162"/>
                </a:lnTo>
                <a:lnTo>
                  <a:pt x="1593057" y="171450"/>
                </a:lnTo>
                <a:lnTo>
                  <a:pt x="1585913" y="178594"/>
                </a:lnTo>
                <a:lnTo>
                  <a:pt x="1571626" y="185737"/>
                </a:lnTo>
                <a:lnTo>
                  <a:pt x="1564482" y="192881"/>
                </a:lnTo>
                <a:lnTo>
                  <a:pt x="1550195" y="207169"/>
                </a:lnTo>
                <a:lnTo>
                  <a:pt x="1543051" y="214312"/>
                </a:lnTo>
                <a:lnTo>
                  <a:pt x="1535907" y="228600"/>
                </a:lnTo>
                <a:lnTo>
                  <a:pt x="1521620" y="235744"/>
                </a:lnTo>
                <a:lnTo>
                  <a:pt x="1507332" y="250031"/>
                </a:lnTo>
                <a:lnTo>
                  <a:pt x="1500188" y="257175"/>
                </a:lnTo>
                <a:lnTo>
                  <a:pt x="1485901" y="271462"/>
                </a:lnTo>
                <a:lnTo>
                  <a:pt x="1478757" y="278606"/>
                </a:lnTo>
                <a:lnTo>
                  <a:pt x="1457326" y="292894"/>
                </a:lnTo>
                <a:lnTo>
                  <a:pt x="1450182" y="300037"/>
                </a:lnTo>
                <a:lnTo>
                  <a:pt x="1435895" y="314325"/>
                </a:lnTo>
                <a:lnTo>
                  <a:pt x="1414463" y="321469"/>
                </a:lnTo>
                <a:lnTo>
                  <a:pt x="1407320" y="335756"/>
                </a:lnTo>
                <a:lnTo>
                  <a:pt x="1393032" y="342900"/>
                </a:lnTo>
                <a:lnTo>
                  <a:pt x="1378745" y="357187"/>
                </a:lnTo>
                <a:lnTo>
                  <a:pt x="1364457" y="364331"/>
                </a:lnTo>
                <a:lnTo>
                  <a:pt x="1357313" y="378619"/>
                </a:lnTo>
                <a:lnTo>
                  <a:pt x="1335882" y="385762"/>
                </a:lnTo>
                <a:lnTo>
                  <a:pt x="1328738" y="392906"/>
                </a:lnTo>
                <a:lnTo>
                  <a:pt x="1314451" y="407194"/>
                </a:lnTo>
                <a:lnTo>
                  <a:pt x="1300163" y="414337"/>
                </a:lnTo>
                <a:lnTo>
                  <a:pt x="1285876" y="428625"/>
                </a:lnTo>
                <a:lnTo>
                  <a:pt x="1271588" y="442912"/>
                </a:lnTo>
                <a:lnTo>
                  <a:pt x="1250157" y="450056"/>
                </a:lnTo>
                <a:lnTo>
                  <a:pt x="1235870" y="464344"/>
                </a:lnTo>
                <a:lnTo>
                  <a:pt x="1221582" y="471487"/>
                </a:lnTo>
                <a:lnTo>
                  <a:pt x="1207295" y="485775"/>
                </a:lnTo>
                <a:lnTo>
                  <a:pt x="1193007" y="500062"/>
                </a:lnTo>
                <a:lnTo>
                  <a:pt x="1171576" y="507206"/>
                </a:lnTo>
                <a:lnTo>
                  <a:pt x="1157288" y="521494"/>
                </a:lnTo>
                <a:lnTo>
                  <a:pt x="1143001" y="528637"/>
                </a:lnTo>
                <a:lnTo>
                  <a:pt x="1128713" y="542925"/>
                </a:lnTo>
                <a:lnTo>
                  <a:pt x="1114426" y="557212"/>
                </a:lnTo>
                <a:lnTo>
                  <a:pt x="1092995" y="571500"/>
                </a:lnTo>
                <a:lnTo>
                  <a:pt x="1078707" y="578644"/>
                </a:lnTo>
                <a:lnTo>
                  <a:pt x="1064420" y="592931"/>
                </a:lnTo>
                <a:lnTo>
                  <a:pt x="1050132" y="607219"/>
                </a:lnTo>
                <a:lnTo>
                  <a:pt x="1035845" y="614362"/>
                </a:lnTo>
                <a:lnTo>
                  <a:pt x="1021557" y="628650"/>
                </a:lnTo>
                <a:lnTo>
                  <a:pt x="1007270" y="642937"/>
                </a:lnTo>
                <a:lnTo>
                  <a:pt x="992982" y="657225"/>
                </a:lnTo>
                <a:lnTo>
                  <a:pt x="971551" y="664369"/>
                </a:lnTo>
                <a:lnTo>
                  <a:pt x="957263" y="678656"/>
                </a:lnTo>
                <a:lnTo>
                  <a:pt x="942976" y="692944"/>
                </a:lnTo>
                <a:lnTo>
                  <a:pt x="928688" y="700087"/>
                </a:lnTo>
                <a:lnTo>
                  <a:pt x="914401" y="714375"/>
                </a:lnTo>
                <a:lnTo>
                  <a:pt x="900113" y="728662"/>
                </a:lnTo>
                <a:lnTo>
                  <a:pt x="885826" y="742950"/>
                </a:lnTo>
                <a:lnTo>
                  <a:pt x="871538" y="750094"/>
                </a:lnTo>
                <a:lnTo>
                  <a:pt x="857251" y="764381"/>
                </a:lnTo>
                <a:lnTo>
                  <a:pt x="835820" y="778669"/>
                </a:lnTo>
                <a:lnTo>
                  <a:pt x="828676" y="785812"/>
                </a:lnTo>
                <a:lnTo>
                  <a:pt x="814388" y="800100"/>
                </a:lnTo>
                <a:lnTo>
                  <a:pt x="800101" y="814388"/>
                </a:lnTo>
                <a:lnTo>
                  <a:pt x="785813" y="821531"/>
                </a:lnTo>
                <a:lnTo>
                  <a:pt x="771526" y="835819"/>
                </a:lnTo>
                <a:lnTo>
                  <a:pt x="757238" y="850106"/>
                </a:lnTo>
                <a:lnTo>
                  <a:pt x="742951" y="857250"/>
                </a:lnTo>
                <a:lnTo>
                  <a:pt x="728663" y="871538"/>
                </a:lnTo>
                <a:lnTo>
                  <a:pt x="714376" y="885825"/>
                </a:lnTo>
                <a:lnTo>
                  <a:pt x="700088" y="892969"/>
                </a:lnTo>
                <a:lnTo>
                  <a:pt x="692945" y="907256"/>
                </a:lnTo>
                <a:lnTo>
                  <a:pt x="678657" y="914400"/>
                </a:lnTo>
                <a:lnTo>
                  <a:pt x="664369" y="928688"/>
                </a:lnTo>
                <a:lnTo>
                  <a:pt x="657225" y="942975"/>
                </a:lnTo>
                <a:lnTo>
                  <a:pt x="650082" y="950119"/>
                </a:lnTo>
                <a:lnTo>
                  <a:pt x="635794" y="964406"/>
                </a:lnTo>
                <a:lnTo>
                  <a:pt x="628650" y="978694"/>
                </a:lnTo>
                <a:lnTo>
                  <a:pt x="614363" y="985838"/>
                </a:lnTo>
                <a:lnTo>
                  <a:pt x="600075" y="1000125"/>
                </a:lnTo>
                <a:lnTo>
                  <a:pt x="592932" y="1007269"/>
                </a:lnTo>
                <a:lnTo>
                  <a:pt x="578644" y="1021556"/>
                </a:lnTo>
                <a:lnTo>
                  <a:pt x="571500" y="1028700"/>
                </a:lnTo>
                <a:lnTo>
                  <a:pt x="557213" y="1042988"/>
                </a:lnTo>
                <a:lnTo>
                  <a:pt x="550069" y="1050131"/>
                </a:lnTo>
                <a:lnTo>
                  <a:pt x="535782" y="1057275"/>
                </a:lnTo>
                <a:lnTo>
                  <a:pt x="521494" y="1071563"/>
                </a:lnTo>
                <a:lnTo>
                  <a:pt x="514350" y="1078706"/>
                </a:lnTo>
                <a:lnTo>
                  <a:pt x="500063" y="1092994"/>
                </a:lnTo>
                <a:lnTo>
                  <a:pt x="492919" y="1100138"/>
                </a:lnTo>
                <a:lnTo>
                  <a:pt x="478632" y="1107281"/>
                </a:lnTo>
                <a:lnTo>
                  <a:pt x="471488" y="1121569"/>
                </a:lnTo>
                <a:lnTo>
                  <a:pt x="457200" y="1128713"/>
                </a:lnTo>
                <a:lnTo>
                  <a:pt x="450057" y="1143000"/>
                </a:lnTo>
                <a:lnTo>
                  <a:pt x="442913" y="1150144"/>
                </a:lnTo>
                <a:lnTo>
                  <a:pt x="428625" y="1164431"/>
                </a:lnTo>
                <a:lnTo>
                  <a:pt x="421482" y="1171575"/>
                </a:lnTo>
                <a:lnTo>
                  <a:pt x="407194" y="1178719"/>
                </a:lnTo>
                <a:lnTo>
                  <a:pt x="407194" y="1185863"/>
                </a:lnTo>
                <a:lnTo>
                  <a:pt x="392907" y="1193006"/>
                </a:lnTo>
                <a:lnTo>
                  <a:pt x="385763" y="1207294"/>
                </a:lnTo>
                <a:lnTo>
                  <a:pt x="378619" y="1214438"/>
                </a:lnTo>
                <a:lnTo>
                  <a:pt x="371475" y="1228725"/>
                </a:lnTo>
                <a:lnTo>
                  <a:pt x="364332" y="1235869"/>
                </a:lnTo>
                <a:lnTo>
                  <a:pt x="357188" y="1243013"/>
                </a:lnTo>
                <a:lnTo>
                  <a:pt x="350044" y="1250156"/>
                </a:lnTo>
                <a:lnTo>
                  <a:pt x="342900" y="1257300"/>
                </a:lnTo>
                <a:lnTo>
                  <a:pt x="335757" y="1271588"/>
                </a:lnTo>
                <a:lnTo>
                  <a:pt x="328613" y="1278731"/>
                </a:lnTo>
                <a:lnTo>
                  <a:pt x="321469" y="1293019"/>
                </a:lnTo>
                <a:lnTo>
                  <a:pt x="307182" y="1300163"/>
                </a:lnTo>
                <a:lnTo>
                  <a:pt x="300038" y="1307306"/>
                </a:lnTo>
                <a:lnTo>
                  <a:pt x="300038" y="1321594"/>
                </a:lnTo>
                <a:lnTo>
                  <a:pt x="292894" y="1328738"/>
                </a:lnTo>
                <a:lnTo>
                  <a:pt x="278607" y="1335881"/>
                </a:lnTo>
                <a:lnTo>
                  <a:pt x="271463" y="1343025"/>
                </a:lnTo>
                <a:lnTo>
                  <a:pt x="264319" y="1350169"/>
                </a:lnTo>
                <a:lnTo>
                  <a:pt x="264319" y="1364456"/>
                </a:lnTo>
                <a:lnTo>
                  <a:pt x="257175" y="1371600"/>
                </a:lnTo>
                <a:lnTo>
                  <a:pt x="250032" y="1378744"/>
                </a:lnTo>
                <a:lnTo>
                  <a:pt x="242888" y="1393031"/>
                </a:lnTo>
                <a:lnTo>
                  <a:pt x="235744" y="1400175"/>
                </a:lnTo>
                <a:lnTo>
                  <a:pt x="228600" y="1407319"/>
                </a:lnTo>
                <a:lnTo>
                  <a:pt x="221457" y="1421606"/>
                </a:lnTo>
                <a:lnTo>
                  <a:pt x="214313" y="1428750"/>
                </a:lnTo>
                <a:lnTo>
                  <a:pt x="207169" y="1435894"/>
                </a:lnTo>
                <a:lnTo>
                  <a:pt x="200025" y="1450181"/>
                </a:lnTo>
                <a:lnTo>
                  <a:pt x="192882" y="1457325"/>
                </a:lnTo>
                <a:lnTo>
                  <a:pt x="192882" y="1471613"/>
                </a:lnTo>
                <a:lnTo>
                  <a:pt x="185738" y="1478756"/>
                </a:lnTo>
                <a:lnTo>
                  <a:pt x="178594" y="1485900"/>
                </a:lnTo>
                <a:lnTo>
                  <a:pt x="171450" y="1500188"/>
                </a:lnTo>
                <a:lnTo>
                  <a:pt x="164307" y="1507331"/>
                </a:lnTo>
                <a:lnTo>
                  <a:pt x="157163" y="1514475"/>
                </a:lnTo>
                <a:lnTo>
                  <a:pt x="157163" y="1528763"/>
                </a:lnTo>
                <a:lnTo>
                  <a:pt x="150019" y="1535906"/>
                </a:lnTo>
                <a:lnTo>
                  <a:pt x="142875" y="1543050"/>
                </a:lnTo>
                <a:lnTo>
                  <a:pt x="135732" y="1550194"/>
                </a:lnTo>
                <a:lnTo>
                  <a:pt x="128588" y="1564481"/>
                </a:lnTo>
                <a:lnTo>
                  <a:pt x="121444" y="1571625"/>
                </a:lnTo>
                <a:lnTo>
                  <a:pt x="121444" y="1578769"/>
                </a:lnTo>
                <a:lnTo>
                  <a:pt x="114300" y="1593056"/>
                </a:lnTo>
                <a:lnTo>
                  <a:pt x="107157" y="1600200"/>
                </a:lnTo>
                <a:lnTo>
                  <a:pt x="100013" y="1607344"/>
                </a:lnTo>
                <a:lnTo>
                  <a:pt x="92869" y="1621631"/>
                </a:lnTo>
                <a:lnTo>
                  <a:pt x="85725" y="1628775"/>
                </a:lnTo>
                <a:lnTo>
                  <a:pt x="85725" y="1635919"/>
                </a:lnTo>
                <a:lnTo>
                  <a:pt x="78582" y="1643063"/>
                </a:lnTo>
                <a:lnTo>
                  <a:pt x="71438" y="1650206"/>
                </a:lnTo>
                <a:lnTo>
                  <a:pt x="64294" y="1657350"/>
                </a:lnTo>
                <a:lnTo>
                  <a:pt x="64294" y="1664494"/>
                </a:lnTo>
                <a:lnTo>
                  <a:pt x="57150" y="1671638"/>
                </a:lnTo>
                <a:lnTo>
                  <a:pt x="50007" y="1685925"/>
                </a:lnTo>
                <a:lnTo>
                  <a:pt x="50007" y="1693069"/>
                </a:lnTo>
                <a:lnTo>
                  <a:pt x="42863" y="1700213"/>
                </a:lnTo>
                <a:lnTo>
                  <a:pt x="35719" y="1707356"/>
                </a:lnTo>
                <a:lnTo>
                  <a:pt x="28575" y="1714500"/>
                </a:lnTo>
                <a:lnTo>
                  <a:pt x="28575" y="1721644"/>
                </a:lnTo>
                <a:lnTo>
                  <a:pt x="21432" y="1721644"/>
                </a:lnTo>
                <a:lnTo>
                  <a:pt x="21432" y="1728788"/>
                </a:lnTo>
                <a:lnTo>
                  <a:pt x="14288" y="1735931"/>
                </a:lnTo>
                <a:lnTo>
                  <a:pt x="14288" y="1735931"/>
                </a:lnTo>
                <a:lnTo>
                  <a:pt x="14288" y="1743075"/>
                </a:lnTo>
                <a:lnTo>
                  <a:pt x="14288" y="1750219"/>
                </a:lnTo>
                <a:lnTo>
                  <a:pt x="14288" y="1750219"/>
                </a:lnTo>
                <a:lnTo>
                  <a:pt x="7144" y="1750219"/>
                </a:lnTo>
                <a:lnTo>
                  <a:pt x="7144" y="1757363"/>
                </a:lnTo>
                <a:lnTo>
                  <a:pt x="7144" y="1757363"/>
                </a:lnTo>
                <a:lnTo>
                  <a:pt x="7144" y="1764506"/>
                </a:lnTo>
                <a:lnTo>
                  <a:pt x="7144" y="1764506"/>
                </a:lnTo>
                <a:lnTo>
                  <a:pt x="7144" y="1764506"/>
                </a:lnTo>
                <a:lnTo>
                  <a:pt x="0" y="1764506"/>
                </a:lnTo>
                <a:lnTo>
                  <a:pt x="0" y="1764506"/>
                </a:lnTo>
                <a:lnTo>
                  <a:pt x="0" y="1764506"/>
                </a:lnTo>
                <a:lnTo>
                  <a:pt x="0" y="1764506"/>
                </a:lnTo>
                <a:lnTo>
                  <a:pt x="0" y="1764506"/>
                </a:lnTo>
                <a:lnTo>
                  <a:pt x="0" y="1764506"/>
                </a:lnTo>
                <a:lnTo>
                  <a:pt x="0" y="1764506"/>
                </a:lnTo>
                <a:lnTo>
                  <a:pt x="0" y="1764506"/>
                </a:lnTo>
                <a:lnTo>
                  <a:pt x="0" y="1764506"/>
                </a:lnTo>
                <a:lnTo>
                  <a:pt x="0" y="17645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164807" y="1121569"/>
            <a:ext cx="1800226" cy="107157"/>
          </a:xfrm>
          <a:custGeom>
            <a:avLst/>
            <a:gdLst/>
            <a:ahLst/>
            <a:cxnLst/>
            <a:rect l="0" t="0" r="0" b="0"/>
            <a:pathLst>
              <a:path w="1800226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7143" y="107156"/>
                </a:lnTo>
                <a:lnTo>
                  <a:pt x="7143" y="107156"/>
                </a:lnTo>
                <a:lnTo>
                  <a:pt x="14287" y="107156"/>
                </a:lnTo>
                <a:lnTo>
                  <a:pt x="14287" y="100012"/>
                </a:lnTo>
                <a:lnTo>
                  <a:pt x="14287" y="100012"/>
                </a:lnTo>
                <a:lnTo>
                  <a:pt x="14287" y="100012"/>
                </a:lnTo>
                <a:lnTo>
                  <a:pt x="21431" y="100012"/>
                </a:lnTo>
                <a:lnTo>
                  <a:pt x="28575" y="100012"/>
                </a:lnTo>
                <a:lnTo>
                  <a:pt x="28575" y="100012"/>
                </a:lnTo>
                <a:lnTo>
                  <a:pt x="35718" y="100012"/>
                </a:lnTo>
                <a:lnTo>
                  <a:pt x="50006" y="100012"/>
                </a:lnTo>
                <a:lnTo>
                  <a:pt x="50006" y="100012"/>
                </a:lnTo>
                <a:lnTo>
                  <a:pt x="64293" y="100012"/>
                </a:lnTo>
                <a:lnTo>
                  <a:pt x="71437" y="92869"/>
                </a:lnTo>
                <a:lnTo>
                  <a:pt x="85725" y="92869"/>
                </a:lnTo>
                <a:lnTo>
                  <a:pt x="92868" y="92869"/>
                </a:lnTo>
                <a:lnTo>
                  <a:pt x="107156" y="92869"/>
                </a:lnTo>
                <a:lnTo>
                  <a:pt x="121443" y="92869"/>
                </a:lnTo>
                <a:lnTo>
                  <a:pt x="135731" y="92869"/>
                </a:lnTo>
                <a:lnTo>
                  <a:pt x="150018" y="92869"/>
                </a:lnTo>
                <a:lnTo>
                  <a:pt x="164306" y="85725"/>
                </a:lnTo>
                <a:lnTo>
                  <a:pt x="178593" y="85725"/>
                </a:lnTo>
                <a:lnTo>
                  <a:pt x="192881" y="85725"/>
                </a:lnTo>
                <a:lnTo>
                  <a:pt x="207168" y="85725"/>
                </a:lnTo>
                <a:lnTo>
                  <a:pt x="221456" y="85725"/>
                </a:lnTo>
                <a:lnTo>
                  <a:pt x="235743" y="85725"/>
                </a:lnTo>
                <a:lnTo>
                  <a:pt x="250031" y="85725"/>
                </a:lnTo>
                <a:lnTo>
                  <a:pt x="264318" y="85725"/>
                </a:lnTo>
                <a:lnTo>
                  <a:pt x="285750" y="85725"/>
                </a:lnTo>
                <a:lnTo>
                  <a:pt x="300037" y="78581"/>
                </a:lnTo>
                <a:lnTo>
                  <a:pt x="314325" y="78581"/>
                </a:lnTo>
                <a:lnTo>
                  <a:pt x="335756" y="78581"/>
                </a:lnTo>
                <a:lnTo>
                  <a:pt x="350043" y="78581"/>
                </a:lnTo>
                <a:lnTo>
                  <a:pt x="371475" y="78581"/>
                </a:lnTo>
                <a:lnTo>
                  <a:pt x="385762" y="71437"/>
                </a:lnTo>
                <a:lnTo>
                  <a:pt x="407193" y="78581"/>
                </a:lnTo>
                <a:lnTo>
                  <a:pt x="421481" y="71437"/>
                </a:lnTo>
                <a:lnTo>
                  <a:pt x="435768" y="71437"/>
                </a:lnTo>
                <a:lnTo>
                  <a:pt x="457200" y="71437"/>
                </a:lnTo>
                <a:lnTo>
                  <a:pt x="478631" y="71437"/>
                </a:lnTo>
                <a:lnTo>
                  <a:pt x="492918" y="64294"/>
                </a:lnTo>
                <a:lnTo>
                  <a:pt x="514350" y="64294"/>
                </a:lnTo>
                <a:lnTo>
                  <a:pt x="535781" y="64294"/>
                </a:lnTo>
                <a:lnTo>
                  <a:pt x="550068" y="64294"/>
                </a:lnTo>
                <a:lnTo>
                  <a:pt x="578643" y="64294"/>
                </a:lnTo>
                <a:lnTo>
                  <a:pt x="592931" y="57150"/>
                </a:lnTo>
                <a:lnTo>
                  <a:pt x="614362" y="57150"/>
                </a:lnTo>
                <a:lnTo>
                  <a:pt x="635793" y="57150"/>
                </a:lnTo>
                <a:lnTo>
                  <a:pt x="657225" y="50006"/>
                </a:lnTo>
                <a:lnTo>
                  <a:pt x="671512" y="50006"/>
                </a:lnTo>
                <a:lnTo>
                  <a:pt x="692943" y="50006"/>
                </a:lnTo>
                <a:lnTo>
                  <a:pt x="707231" y="50006"/>
                </a:lnTo>
                <a:lnTo>
                  <a:pt x="728663" y="42862"/>
                </a:lnTo>
                <a:lnTo>
                  <a:pt x="742950" y="42862"/>
                </a:lnTo>
                <a:lnTo>
                  <a:pt x="764381" y="42862"/>
                </a:lnTo>
                <a:lnTo>
                  <a:pt x="778669" y="42862"/>
                </a:lnTo>
                <a:lnTo>
                  <a:pt x="800100" y="35719"/>
                </a:lnTo>
                <a:lnTo>
                  <a:pt x="814388" y="35719"/>
                </a:lnTo>
                <a:lnTo>
                  <a:pt x="835819" y="35719"/>
                </a:lnTo>
                <a:lnTo>
                  <a:pt x="850106" y="35719"/>
                </a:lnTo>
                <a:lnTo>
                  <a:pt x="871538" y="28575"/>
                </a:lnTo>
                <a:lnTo>
                  <a:pt x="885825" y="28575"/>
                </a:lnTo>
                <a:lnTo>
                  <a:pt x="907256" y="28575"/>
                </a:lnTo>
                <a:lnTo>
                  <a:pt x="921544" y="28575"/>
                </a:lnTo>
                <a:lnTo>
                  <a:pt x="935831" y="28575"/>
                </a:lnTo>
                <a:lnTo>
                  <a:pt x="950119" y="28575"/>
                </a:lnTo>
                <a:lnTo>
                  <a:pt x="964406" y="21431"/>
                </a:lnTo>
                <a:lnTo>
                  <a:pt x="985838" y="21431"/>
                </a:lnTo>
                <a:lnTo>
                  <a:pt x="1000125" y="21431"/>
                </a:lnTo>
                <a:lnTo>
                  <a:pt x="1014413" y="21431"/>
                </a:lnTo>
                <a:lnTo>
                  <a:pt x="1028700" y="14287"/>
                </a:lnTo>
                <a:lnTo>
                  <a:pt x="1050131" y="14287"/>
                </a:lnTo>
                <a:lnTo>
                  <a:pt x="1064419" y="14287"/>
                </a:lnTo>
                <a:lnTo>
                  <a:pt x="1078706" y="14287"/>
                </a:lnTo>
                <a:lnTo>
                  <a:pt x="1092994" y="14287"/>
                </a:lnTo>
                <a:lnTo>
                  <a:pt x="1107281" y="7144"/>
                </a:lnTo>
                <a:lnTo>
                  <a:pt x="1121569" y="7144"/>
                </a:lnTo>
                <a:lnTo>
                  <a:pt x="1135856" y="7144"/>
                </a:lnTo>
                <a:lnTo>
                  <a:pt x="1157288" y="7144"/>
                </a:lnTo>
                <a:lnTo>
                  <a:pt x="1171575" y="7144"/>
                </a:lnTo>
                <a:lnTo>
                  <a:pt x="1185863" y="7144"/>
                </a:lnTo>
                <a:lnTo>
                  <a:pt x="1200150" y="7144"/>
                </a:lnTo>
                <a:lnTo>
                  <a:pt x="1214438" y="7144"/>
                </a:lnTo>
                <a:lnTo>
                  <a:pt x="1228725" y="7144"/>
                </a:lnTo>
                <a:lnTo>
                  <a:pt x="1243013" y="0"/>
                </a:lnTo>
                <a:lnTo>
                  <a:pt x="1257300" y="7144"/>
                </a:lnTo>
                <a:lnTo>
                  <a:pt x="1271588" y="7144"/>
                </a:lnTo>
                <a:lnTo>
                  <a:pt x="1285875" y="7144"/>
                </a:lnTo>
                <a:lnTo>
                  <a:pt x="1300163" y="7144"/>
                </a:lnTo>
                <a:lnTo>
                  <a:pt x="1314450" y="0"/>
                </a:lnTo>
                <a:lnTo>
                  <a:pt x="1328738" y="0"/>
                </a:lnTo>
                <a:lnTo>
                  <a:pt x="1343025" y="0"/>
                </a:lnTo>
                <a:lnTo>
                  <a:pt x="1357313" y="0"/>
                </a:lnTo>
                <a:lnTo>
                  <a:pt x="1364456" y="0"/>
                </a:lnTo>
                <a:lnTo>
                  <a:pt x="1378744" y="0"/>
                </a:lnTo>
                <a:lnTo>
                  <a:pt x="1393031" y="0"/>
                </a:lnTo>
                <a:lnTo>
                  <a:pt x="1407319" y="0"/>
                </a:lnTo>
                <a:lnTo>
                  <a:pt x="1414463" y="0"/>
                </a:lnTo>
                <a:lnTo>
                  <a:pt x="1428750" y="0"/>
                </a:lnTo>
                <a:lnTo>
                  <a:pt x="1443038" y="0"/>
                </a:lnTo>
                <a:lnTo>
                  <a:pt x="1450181" y="0"/>
                </a:lnTo>
                <a:lnTo>
                  <a:pt x="1464469" y="0"/>
                </a:lnTo>
                <a:lnTo>
                  <a:pt x="1471613" y="0"/>
                </a:lnTo>
                <a:lnTo>
                  <a:pt x="1478756" y="0"/>
                </a:lnTo>
                <a:lnTo>
                  <a:pt x="1493044" y="0"/>
                </a:lnTo>
                <a:lnTo>
                  <a:pt x="1500188" y="0"/>
                </a:lnTo>
                <a:lnTo>
                  <a:pt x="1514475" y="0"/>
                </a:lnTo>
                <a:lnTo>
                  <a:pt x="1521619" y="0"/>
                </a:lnTo>
                <a:lnTo>
                  <a:pt x="1528763" y="0"/>
                </a:lnTo>
                <a:lnTo>
                  <a:pt x="1543050" y="0"/>
                </a:lnTo>
                <a:lnTo>
                  <a:pt x="1550194" y="0"/>
                </a:lnTo>
                <a:lnTo>
                  <a:pt x="1564481" y="0"/>
                </a:lnTo>
                <a:lnTo>
                  <a:pt x="1571625" y="0"/>
                </a:lnTo>
                <a:lnTo>
                  <a:pt x="1585913" y="0"/>
                </a:lnTo>
                <a:lnTo>
                  <a:pt x="1593056" y="0"/>
                </a:lnTo>
                <a:lnTo>
                  <a:pt x="1600200" y="0"/>
                </a:lnTo>
                <a:lnTo>
                  <a:pt x="1607344" y="0"/>
                </a:lnTo>
                <a:lnTo>
                  <a:pt x="1614488" y="0"/>
                </a:lnTo>
                <a:lnTo>
                  <a:pt x="1621631" y="0"/>
                </a:lnTo>
                <a:lnTo>
                  <a:pt x="1628775" y="7144"/>
                </a:lnTo>
                <a:lnTo>
                  <a:pt x="1635919" y="7144"/>
                </a:lnTo>
                <a:lnTo>
                  <a:pt x="1643063" y="7144"/>
                </a:lnTo>
                <a:lnTo>
                  <a:pt x="1650206" y="7144"/>
                </a:lnTo>
                <a:lnTo>
                  <a:pt x="1657350" y="7144"/>
                </a:lnTo>
                <a:lnTo>
                  <a:pt x="1664494" y="7144"/>
                </a:lnTo>
                <a:lnTo>
                  <a:pt x="1671638" y="7144"/>
                </a:lnTo>
                <a:lnTo>
                  <a:pt x="1671638" y="7144"/>
                </a:lnTo>
                <a:lnTo>
                  <a:pt x="1678781" y="7144"/>
                </a:lnTo>
                <a:lnTo>
                  <a:pt x="1685925" y="7144"/>
                </a:lnTo>
                <a:lnTo>
                  <a:pt x="1685925" y="7144"/>
                </a:lnTo>
                <a:lnTo>
                  <a:pt x="1693069" y="7144"/>
                </a:lnTo>
                <a:lnTo>
                  <a:pt x="1693069" y="7144"/>
                </a:lnTo>
                <a:lnTo>
                  <a:pt x="1700213" y="7144"/>
                </a:lnTo>
                <a:lnTo>
                  <a:pt x="1700213" y="7144"/>
                </a:lnTo>
                <a:lnTo>
                  <a:pt x="1707356" y="7144"/>
                </a:lnTo>
                <a:lnTo>
                  <a:pt x="1714500" y="14287"/>
                </a:lnTo>
                <a:lnTo>
                  <a:pt x="1721644" y="14287"/>
                </a:lnTo>
                <a:lnTo>
                  <a:pt x="1721644" y="14287"/>
                </a:lnTo>
                <a:lnTo>
                  <a:pt x="1728788" y="14287"/>
                </a:lnTo>
                <a:lnTo>
                  <a:pt x="1728788" y="14287"/>
                </a:lnTo>
                <a:lnTo>
                  <a:pt x="1735931" y="14287"/>
                </a:lnTo>
                <a:lnTo>
                  <a:pt x="1735931" y="14287"/>
                </a:lnTo>
                <a:lnTo>
                  <a:pt x="1743075" y="14287"/>
                </a:lnTo>
                <a:lnTo>
                  <a:pt x="1750219" y="14287"/>
                </a:lnTo>
                <a:lnTo>
                  <a:pt x="1750219" y="14287"/>
                </a:lnTo>
                <a:lnTo>
                  <a:pt x="1757363" y="14287"/>
                </a:lnTo>
                <a:lnTo>
                  <a:pt x="1757363" y="14287"/>
                </a:lnTo>
                <a:lnTo>
                  <a:pt x="1757363" y="14287"/>
                </a:lnTo>
                <a:lnTo>
                  <a:pt x="1764506" y="21431"/>
                </a:lnTo>
                <a:lnTo>
                  <a:pt x="1764506" y="21431"/>
                </a:lnTo>
                <a:lnTo>
                  <a:pt x="1771650" y="21431"/>
                </a:lnTo>
                <a:lnTo>
                  <a:pt x="1771650" y="21431"/>
                </a:lnTo>
                <a:lnTo>
                  <a:pt x="1778794" y="21431"/>
                </a:lnTo>
                <a:lnTo>
                  <a:pt x="1778794" y="21431"/>
                </a:lnTo>
                <a:lnTo>
                  <a:pt x="1785938" y="21431"/>
                </a:lnTo>
                <a:lnTo>
                  <a:pt x="1785938" y="21431"/>
                </a:lnTo>
                <a:lnTo>
                  <a:pt x="1793081" y="21431"/>
                </a:lnTo>
                <a:lnTo>
                  <a:pt x="1793081" y="28575"/>
                </a:lnTo>
                <a:lnTo>
                  <a:pt x="1793081" y="28575"/>
                </a:lnTo>
                <a:lnTo>
                  <a:pt x="1793081" y="28575"/>
                </a:lnTo>
                <a:lnTo>
                  <a:pt x="1793081" y="28575"/>
                </a:lnTo>
                <a:lnTo>
                  <a:pt x="1793081" y="28575"/>
                </a:lnTo>
                <a:lnTo>
                  <a:pt x="1793081" y="28575"/>
                </a:lnTo>
                <a:lnTo>
                  <a:pt x="1793081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  <a:lnTo>
                  <a:pt x="1800225" y="285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00313" y="314325"/>
            <a:ext cx="564357" cy="400051"/>
          </a:xfrm>
          <a:custGeom>
            <a:avLst/>
            <a:gdLst/>
            <a:ahLst/>
            <a:cxnLst/>
            <a:rect l="0" t="0" r="0" b="0"/>
            <a:pathLst>
              <a:path w="564357" h="400051">
                <a:moveTo>
                  <a:pt x="0" y="14287"/>
                </a:move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7144" y="14287"/>
                </a:lnTo>
                <a:lnTo>
                  <a:pt x="7144" y="14287"/>
                </a:lnTo>
                <a:lnTo>
                  <a:pt x="7144" y="14287"/>
                </a:lnTo>
                <a:lnTo>
                  <a:pt x="7144" y="14287"/>
                </a:lnTo>
                <a:lnTo>
                  <a:pt x="7144" y="14287"/>
                </a:lnTo>
                <a:lnTo>
                  <a:pt x="7144" y="14287"/>
                </a:lnTo>
                <a:lnTo>
                  <a:pt x="14287" y="14287"/>
                </a:lnTo>
                <a:lnTo>
                  <a:pt x="14287" y="21431"/>
                </a:lnTo>
                <a:lnTo>
                  <a:pt x="14287" y="21431"/>
                </a:lnTo>
                <a:lnTo>
                  <a:pt x="14287" y="21431"/>
                </a:lnTo>
                <a:lnTo>
                  <a:pt x="14287" y="21431"/>
                </a:lnTo>
                <a:lnTo>
                  <a:pt x="14287" y="21431"/>
                </a:lnTo>
                <a:lnTo>
                  <a:pt x="14287" y="21431"/>
                </a:lnTo>
                <a:lnTo>
                  <a:pt x="21431" y="21431"/>
                </a:lnTo>
                <a:lnTo>
                  <a:pt x="21431" y="21431"/>
                </a:lnTo>
                <a:lnTo>
                  <a:pt x="21431" y="28575"/>
                </a:lnTo>
                <a:lnTo>
                  <a:pt x="21431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28575" y="35719"/>
                </a:lnTo>
                <a:lnTo>
                  <a:pt x="28575" y="35719"/>
                </a:lnTo>
                <a:lnTo>
                  <a:pt x="28575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42862"/>
                </a:lnTo>
                <a:lnTo>
                  <a:pt x="42862" y="42862"/>
                </a:lnTo>
                <a:lnTo>
                  <a:pt x="42862" y="42862"/>
                </a:lnTo>
                <a:lnTo>
                  <a:pt x="42862" y="42862"/>
                </a:lnTo>
                <a:lnTo>
                  <a:pt x="42862" y="42862"/>
                </a:lnTo>
                <a:lnTo>
                  <a:pt x="50006" y="50006"/>
                </a:lnTo>
                <a:lnTo>
                  <a:pt x="50006" y="50006"/>
                </a:lnTo>
                <a:lnTo>
                  <a:pt x="50006" y="50006"/>
                </a:lnTo>
                <a:lnTo>
                  <a:pt x="57150" y="50006"/>
                </a:lnTo>
                <a:lnTo>
                  <a:pt x="57150" y="57150"/>
                </a:lnTo>
                <a:lnTo>
                  <a:pt x="57150" y="57150"/>
                </a:lnTo>
                <a:lnTo>
                  <a:pt x="64294" y="57150"/>
                </a:lnTo>
                <a:lnTo>
                  <a:pt x="64294" y="57150"/>
                </a:lnTo>
                <a:lnTo>
                  <a:pt x="64294" y="64294"/>
                </a:lnTo>
                <a:lnTo>
                  <a:pt x="71437" y="64294"/>
                </a:lnTo>
                <a:lnTo>
                  <a:pt x="71437" y="71437"/>
                </a:lnTo>
                <a:lnTo>
                  <a:pt x="71437" y="71437"/>
                </a:lnTo>
                <a:lnTo>
                  <a:pt x="78581" y="71437"/>
                </a:lnTo>
                <a:lnTo>
                  <a:pt x="78581" y="78581"/>
                </a:lnTo>
                <a:lnTo>
                  <a:pt x="85725" y="78581"/>
                </a:lnTo>
                <a:lnTo>
                  <a:pt x="85725" y="78581"/>
                </a:lnTo>
                <a:lnTo>
                  <a:pt x="85725" y="85725"/>
                </a:lnTo>
                <a:lnTo>
                  <a:pt x="92869" y="85725"/>
                </a:lnTo>
                <a:lnTo>
                  <a:pt x="92869" y="92869"/>
                </a:lnTo>
                <a:lnTo>
                  <a:pt x="100012" y="92869"/>
                </a:lnTo>
                <a:lnTo>
                  <a:pt x="100012" y="100012"/>
                </a:lnTo>
                <a:lnTo>
                  <a:pt x="107156" y="100012"/>
                </a:lnTo>
                <a:lnTo>
                  <a:pt x="107156" y="107156"/>
                </a:lnTo>
                <a:lnTo>
                  <a:pt x="114300" y="107156"/>
                </a:lnTo>
                <a:lnTo>
                  <a:pt x="114300" y="107156"/>
                </a:lnTo>
                <a:lnTo>
                  <a:pt x="121444" y="114300"/>
                </a:lnTo>
                <a:lnTo>
                  <a:pt x="121444" y="114300"/>
                </a:lnTo>
                <a:lnTo>
                  <a:pt x="128587" y="121444"/>
                </a:lnTo>
                <a:lnTo>
                  <a:pt x="135731" y="121444"/>
                </a:lnTo>
                <a:lnTo>
                  <a:pt x="142875" y="128587"/>
                </a:lnTo>
                <a:lnTo>
                  <a:pt x="142875" y="128587"/>
                </a:lnTo>
                <a:lnTo>
                  <a:pt x="142875" y="135731"/>
                </a:lnTo>
                <a:lnTo>
                  <a:pt x="150019" y="135731"/>
                </a:lnTo>
                <a:lnTo>
                  <a:pt x="157162" y="142875"/>
                </a:lnTo>
                <a:lnTo>
                  <a:pt x="157162" y="142875"/>
                </a:lnTo>
                <a:lnTo>
                  <a:pt x="164306" y="150019"/>
                </a:lnTo>
                <a:lnTo>
                  <a:pt x="171450" y="150019"/>
                </a:lnTo>
                <a:lnTo>
                  <a:pt x="178594" y="157162"/>
                </a:lnTo>
                <a:lnTo>
                  <a:pt x="178594" y="157162"/>
                </a:lnTo>
                <a:lnTo>
                  <a:pt x="185737" y="164306"/>
                </a:lnTo>
                <a:lnTo>
                  <a:pt x="185737" y="164306"/>
                </a:lnTo>
                <a:lnTo>
                  <a:pt x="192881" y="171450"/>
                </a:lnTo>
                <a:lnTo>
                  <a:pt x="200025" y="171450"/>
                </a:lnTo>
                <a:lnTo>
                  <a:pt x="207169" y="178594"/>
                </a:lnTo>
                <a:lnTo>
                  <a:pt x="214312" y="185737"/>
                </a:lnTo>
                <a:lnTo>
                  <a:pt x="214312" y="185737"/>
                </a:lnTo>
                <a:lnTo>
                  <a:pt x="221456" y="185737"/>
                </a:lnTo>
                <a:lnTo>
                  <a:pt x="228600" y="192881"/>
                </a:lnTo>
                <a:lnTo>
                  <a:pt x="235744" y="192881"/>
                </a:lnTo>
                <a:lnTo>
                  <a:pt x="242887" y="200025"/>
                </a:lnTo>
                <a:lnTo>
                  <a:pt x="242887" y="200025"/>
                </a:lnTo>
                <a:lnTo>
                  <a:pt x="250031" y="207169"/>
                </a:lnTo>
                <a:lnTo>
                  <a:pt x="257175" y="207169"/>
                </a:lnTo>
                <a:lnTo>
                  <a:pt x="257175" y="214312"/>
                </a:lnTo>
                <a:lnTo>
                  <a:pt x="264319" y="221456"/>
                </a:lnTo>
                <a:lnTo>
                  <a:pt x="271462" y="221456"/>
                </a:lnTo>
                <a:lnTo>
                  <a:pt x="278606" y="228600"/>
                </a:lnTo>
                <a:lnTo>
                  <a:pt x="285750" y="228600"/>
                </a:lnTo>
                <a:lnTo>
                  <a:pt x="285750" y="228600"/>
                </a:lnTo>
                <a:lnTo>
                  <a:pt x="292894" y="235744"/>
                </a:lnTo>
                <a:lnTo>
                  <a:pt x="300037" y="235744"/>
                </a:lnTo>
                <a:lnTo>
                  <a:pt x="307181" y="242887"/>
                </a:lnTo>
                <a:lnTo>
                  <a:pt x="307181" y="250031"/>
                </a:lnTo>
                <a:lnTo>
                  <a:pt x="314325" y="250031"/>
                </a:lnTo>
                <a:lnTo>
                  <a:pt x="321469" y="257175"/>
                </a:lnTo>
                <a:lnTo>
                  <a:pt x="321469" y="257175"/>
                </a:lnTo>
                <a:lnTo>
                  <a:pt x="328612" y="257175"/>
                </a:lnTo>
                <a:lnTo>
                  <a:pt x="335756" y="264319"/>
                </a:lnTo>
                <a:lnTo>
                  <a:pt x="342900" y="264319"/>
                </a:lnTo>
                <a:lnTo>
                  <a:pt x="342900" y="271462"/>
                </a:lnTo>
                <a:lnTo>
                  <a:pt x="350044" y="271462"/>
                </a:lnTo>
                <a:lnTo>
                  <a:pt x="357187" y="278606"/>
                </a:lnTo>
                <a:lnTo>
                  <a:pt x="357187" y="278606"/>
                </a:lnTo>
                <a:lnTo>
                  <a:pt x="364331" y="285750"/>
                </a:lnTo>
                <a:lnTo>
                  <a:pt x="364331" y="285750"/>
                </a:lnTo>
                <a:lnTo>
                  <a:pt x="371475" y="292894"/>
                </a:lnTo>
                <a:lnTo>
                  <a:pt x="378619" y="292894"/>
                </a:lnTo>
                <a:lnTo>
                  <a:pt x="385762" y="292894"/>
                </a:lnTo>
                <a:lnTo>
                  <a:pt x="385762" y="300037"/>
                </a:lnTo>
                <a:lnTo>
                  <a:pt x="392906" y="300037"/>
                </a:lnTo>
                <a:lnTo>
                  <a:pt x="392906" y="307181"/>
                </a:lnTo>
                <a:lnTo>
                  <a:pt x="400050" y="307181"/>
                </a:lnTo>
                <a:lnTo>
                  <a:pt x="407194" y="314325"/>
                </a:lnTo>
                <a:lnTo>
                  <a:pt x="407194" y="314325"/>
                </a:lnTo>
                <a:lnTo>
                  <a:pt x="414337" y="314325"/>
                </a:lnTo>
                <a:lnTo>
                  <a:pt x="414337" y="321469"/>
                </a:lnTo>
                <a:lnTo>
                  <a:pt x="421481" y="321469"/>
                </a:lnTo>
                <a:lnTo>
                  <a:pt x="428625" y="321469"/>
                </a:lnTo>
                <a:lnTo>
                  <a:pt x="428625" y="328612"/>
                </a:lnTo>
                <a:lnTo>
                  <a:pt x="428625" y="328612"/>
                </a:lnTo>
                <a:lnTo>
                  <a:pt x="435769" y="335756"/>
                </a:lnTo>
                <a:lnTo>
                  <a:pt x="442912" y="335756"/>
                </a:lnTo>
                <a:lnTo>
                  <a:pt x="442912" y="342900"/>
                </a:lnTo>
                <a:lnTo>
                  <a:pt x="450056" y="342900"/>
                </a:lnTo>
                <a:lnTo>
                  <a:pt x="457200" y="342900"/>
                </a:lnTo>
                <a:lnTo>
                  <a:pt x="457200" y="350044"/>
                </a:lnTo>
                <a:lnTo>
                  <a:pt x="464344" y="350044"/>
                </a:lnTo>
                <a:lnTo>
                  <a:pt x="464344" y="350044"/>
                </a:lnTo>
                <a:lnTo>
                  <a:pt x="471487" y="350044"/>
                </a:lnTo>
                <a:lnTo>
                  <a:pt x="471487" y="350044"/>
                </a:lnTo>
                <a:lnTo>
                  <a:pt x="478631" y="357187"/>
                </a:lnTo>
                <a:lnTo>
                  <a:pt x="478631" y="357187"/>
                </a:lnTo>
                <a:lnTo>
                  <a:pt x="485775" y="357187"/>
                </a:lnTo>
                <a:lnTo>
                  <a:pt x="485775" y="364331"/>
                </a:lnTo>
                <a:lnTo>
                  <a:pt x="492919" y="364331"/>
                </a:lnTo>
                <a:lnTo>
                  <a:pt x="492919" y="364331"/>
                </a:lnTo>
                <a:lnTo>
                  <a:pt x="492919" y="371475"/>
                </a:lnTo>
                <a:lnTo>
                  <a:pt x="500062" y="371475"/>
                </a:lnTo>
                <a:lnTo>
                  <a:pt x="500062" y="371475"/>
                </a:lnTo>
                <a:lnTo>
                  <a:pt x="507206" y="378619"/>
                </a:lnTo>
                <a:lnTo>
                  <a:pt x="507206" y="378619"/>
                </a:lnTo>
                <a:lnTo>
                  <a:pt x="514350" y="378619"/>
                </a:lnTo>
                <a:lnTo>
                  <a:pt x="514350" y="378619"/>
                </a:lnTo>
                <a:lnTo>
                  <a:pt x="521494" y="378619"/>
                </a:lnTo>
                <a:lnTo>
                  <a:pt x="521494" y="385762"/>
                </a:lnTo>
                <a:lnTo>
                  <a:pt x="528637" y="385762"/>
                </a:lnTo>
                <a:lnTo>
                  <a:pt x="528637" y="385762"/>
                </a:lnTo>
                <a:lnTo>
                  <a:pt x="535781" y="385762"/>
                </a:lnTo>
                <a:lnTo>
                  <a:pt x="535781" y="385762"/>
                </a:lnTo>
                <a:lnTo>
                  <a:pt x="535781" y="392906"/>
                </a:lnTo>
                <a:lnTo>
                  <a:pt x="542925" y="392906"/>
                </a:lnTo>
                <a:lnTo>
                  <a:pt x="542925" y="392906"/>
                </a:lnTo>
                <a:lnTo>
                  <a:pt x="550069" y="392906"/>
                </a:lnTo>
                <a:lnTo>
                  <a:pt x="550069" y="392906"/>
                </a:lnTo>
                <a:lnTo>
                  <a:pt x="550069" y="392906"/>
                </a:lnTo>
                <a:lnTo>
                  <a:pt x="557212" y="392906"/>
                </a:lnTo>
                <a:lnTo>
                  <a:pt x="557212" y="392906"/>
                </a:lnTo>
                <a:lnTo>
                  <a:pt x="557212" y="392906"/>
                </a:lnTo>
                <a:lnTo>
                  <a:pt x="557212" y="392906"/>
                </a:lnTo>
                <a:lnTo>
                  <a:pt x="564356" y="392906"/>
                </a:lnTo>
                <a:lnTo>
                  <a:pt x="564356" y="400050"/>
                </a:lnTo>
                <a:lnTo>
                  <a:pt x="564356" y="400050"/>
                </a:lnTo>
                <a:lnTo>
                  <a:pt x="564356" y="400050"/>
                </a:lnTo>
                <a:lnTo>
                  <a:pt x="564356" y="400050"/>
                </a:lnTo>
                <a:lnTo>
                  <a:pt x="564356" y="400050"/>
                </a:lnTo>
                <a:lnTo>
                  <a:pt x="564356" y="400050"/>
                </a:lnTo>
                <a:lnTo>
                  <a:pt x="564356" y="400050"/>
                </a:lnTo>
                <a:lnTo>
                  <a:pt x="564356" y="400050"/>
                </a:lnTo>
                <a:lnTo>
                  <a:pt x="564356" y="400050"/>
                </a:lnTo>
                <a:lnTo>
                  <a:pt x="564356" y="392906"/>
                </a:lnTo>
                <a:lnTo>
                  <a:pt x="564356" y="392906"/>
                </a:lnTo>
                <a:lnTo>
                  <a:pt x="564356" y="385762"/>
                </a:lnTo>
                <a:lnTo>
                  <a:pt x="564356" y="385762"/>
                </a:lnTo>
                <a:lnTo>
                  <a:pt x="564356" y="378619"/>
                </a:lnTo>
                <a:lnTo>
                  <a:pt x="564356" y="371475"/>
                </a:lnTo>
                <a:lnTo>
                  <a:pt x="564356" y="371475"/>
                </a:lnTo>
                <a:lnTo>
                  <a:pt x="564356" y="364331"/>
                </a:lnTo>
                <a:lnTo>
                  <a:pt x="564356" y="357187"/>
                </a:lnTo>
                <a:lnTo>
                  <a:pt x="564356" y="357187"/>
                </a:lnTo>
                <a:lnTo>
                  <a:pt x="564356" y="342900"/>
                </a:lnTo>
                <a:lnTo>
                  <a:pt x="564356" y="342900"/>
                </a:lnTo>
                <a:lnTo>
                  <a:pt x="564356" y="335756"/>
                </a:lnTo>
                <a:lnTo>
                  <a:pt x="564356" y="328612"/>
                </a:lnTo>
                <a:lnTo>
                  <a:pt x="564356" y="321469"/>
                </a:lnTo>
                <a:lnTo>
                  <a:pt x="564356" y="321469"/>
                </a:lnTo>
                <a:lnTo>
                  <a:pt x="564356" y="314325"/>
                </a:lnTo>
                <a:lnTo>
                  <a:pt x="564356" y="307181"/>
                </a:lnTo>
                <a:lnTo>
                  <a:pt x="564356" y="300037"/>
                </a:lnTo>
                <a:lnTo>
                  <a:pt x="557212" y="292894"/>
                </a:lnTo>
                <a:lnTo>
                  <a:pt x="557212" y="285750"/>
                </a:lnTo>
                <a:lnTo>
                  <a:pt x="557212" y="278606"/>
                </a:lnTo>
                <a:lnTo>
                  <a:pt x="557212" y="278606"/>
                </a:lnTo>
                <a:lnTo>
                  <a:pt x="557212" y="264319"/>
                </a:lnTo>
                <a:lnTo>
                  <a:pt x="557212" y="264319"/>
                </a:lnTo>
                <a:lnTo>
                  <a:pt x="550069" y="257175"/>
                </a:lnTo>
                <a:lnTo>
                  <a:pt x="550069" y="250031"/>
                </a:lnTo>
                <a:lnTo>
                  <a:pt x="550069" y="242887"/>
                </a:lnTo>
                <a:lnTo>
                  <a:pt x="550069" y="235744"/>
                </a:lnTo>
                <a:lnTo>
                  <a:pt x="550069" y="228600"/>
                </a:lnTo>
                <a:lnTo>
                  <a:pt x="550069" y="221456"/>
                </a:lnTo>
                <a:lnTo>
                  <a:pt x="550069" y="214312"/>
                </a:lnTo>
                <a:lnTo>
                  <a:pt x="550069" y="207169"/>
                </a:lnTo>
                <a:lnTo>
                  <a:pt x="542925" y="200025"/>
                </a:lnTo>
                <a:lnTo>
                  <a:pt x="542925" y="192881"/>
                </a:lnTo>
                <a:lnTo>
                  <a:pt x="542925" y="185737"/>
                </a:lnTo>
                <a:lnTo>
                  <a:pt x="542925" y="178594"/>
                </a:lnTo>
                <a:lnTo>
                  <a:pt x="542925" y="171450"/>
                </a:lnTo>
                <a:lnTo>
                  <a:pt x="542925" y="164306"/>
                </a:lnTo>
                <a:lnTo>
                  <a:pt x="535781" y="157162"/>
                </a:lnTo>
                <a:lnTo>
                  <a:pt x="535781" y="157162"/>
                </a:lnTo>
                <a:lnTo>
                  <a:pt x="535781" y="150019"/>
                </a:lnTo>
                <a:lnTo>
                  <a:pt x="535781" y="142875"/>
                </a:lnTo>
                <a:lnTo>
                  <a:pt x="535781" y="135731"/>
                </a:lnTo>
                <a:lnTo>
                  <a:pt x="535781" y="128587"/>
                </a:lnTo>
                <a:lnTo>
                  <a:pt x="535781" y="121444"/>
                </a:lnTo>
                <a:lnTo>
                  <a:pt x="535781" y="114300"/>
                </a:lnTo>
                <a:lnTo>
                  <a:pt x="535781" y="114300"/>
                </a:lnTo>
                <a:lnTo>
                  <a:pt x="528637" y="107156"/>
                </a:lnTo>
                <a:lnTo>
                  <a:pt x="528637" y="100012"/>
                </a:lnTo>
                <a:lnTo>
                  <a:pt x="528637" y="100012"/>
                </a:lnTo>
                <a:lnTo>
                  <a:pt x="528637" y="92869"/>
                </a:lnTo>
                <a:lnTo>
                  <a:pt x="528637" y="85725"/>
                </a:lnTo>
                <a:lnTo>
                  <a:pt x="528637" y="85725"/>
                </a:lnTo>
                <a:lnTo>
                  <a:pt x="528637" y="78581"/>
                </a:lnTo>
                <a:lnTo>
                  <a:pt x="528637" y="71437"/>
                </a:lnTo>
                <a:lnTo>
                  <a:pt x="528637" y="71437"/>
                </a:lnTo>
                <a:lnTo>
                  <a:pt x="528637" y="57150"/>
                </a:lnTo>
                <a:lnTo>
                  <a:pt x="528637" y="57150"/>
                </a:lnTo>
                <a:lnTo>
                  <a:pt x="528637" y="50006"/>
                </a:lnTo>
                <a:lnTo>
                  <a:pt x="528637" y="50006"/>
                </a:lnTo>
                <a:lnTo>
                  <a:pt x="528637" y="42862"/>
                </a:lnTo>
                <a:lnTo>
                  <a:pt x="528637" y="42862"/>
                </a:lnTo>
                <a:lnTo>
                  <a:pt x="528637" y="35719"/>
                </a:lnTo>
                <a:lnTo>
                  <a:pt x="528637" y="35719"/>
                </a:lnTo>
                <a:lnTo>
                  <a:pt x="528637" y="28575"/>
                </a:lnTo>
                <a:lnTo>
                  <a:pt x="528637" y="21431"/>
                </a:lnTo>
                <a:lnTo>
                  <a:pt x="528637" y="21431"/>
                </a:lnTo>
                <a:lnTo>
                  <a:pt x="528637" y="14287"/>
                </a:lnTo>
                <a:lnTo>
                  <a:pt x="528637" y="14287"/>
                </a:lnTo>
                <a:lnTo>
                  <a:pt x="528637" y="14287"/>
                </a:lnTo>
                <a:lnTo>
                  <a:pt x="528637" y="7144"/>
                </a:lnTo>
                <a:lnTo>
                  <a:pt x="528637" y="7144"/>
                </a:lnTo>
                <a:lnTo>
                  <a:pt x="528637" y="7144"/>
                </a:lnTo>
                <a:lnTo>
                  <a:pt x="528637" y="7144"/>
                </a:lnTo>
                <a:lnTo>
                  <a:pt x="528637" y="7144"/>
                </a:lnTo>
                <a:lnTo>
                  <a:pt x="528637" y="7144"/>
                </a:lnTo>
                <a:lnTo>
                  <a:pt x="528637" y="7144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  <a:lnTo>
                  <a:pt x="5286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43263" y="307181"/>
            <a:ext cx="392907" cy="371476"/>
          </a:xfrm>
          <a:custGeom>
            <a:avLst/>
            <a:gdLst/>
            <a:ahLst/>
            <a:cxnLst/>
            <a:rect l="0" t="0" r="0" b="0"/>
            <a:pathLst>
              <a:path w="392907" h="371476">
                <a:moveTo>
                  <a:pt x="28575" y="0"/>
                </a:moveTo>
                <a:lnTo>
                  <a:pt x="28575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14288"/>
                </a:lnTo>
                <a:lnTo>
                  <a:pt x="21431" y="14288"/>
                </a:lnTo>
                <a:lnTo>
                  <a:pt x="21431" y="14288"/>
                </a:lnTo>
                <a:lnTo>
                  <a:pt x="21431" y="21431"/>
                </a:lnTo>
                <a:lnTo>
                  <a:pt x="21431" y="21431"/>
                </a:lnTo>
                <a:lnTo>
                  <a:pt x="28575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28575" y="35719"/>
                </a:lnTo>
                <a:lnTo>
                  <a:pt x="28575" y="35719"/>
                </a:lnTo>
                <a:lnTo>
                  <a:pt x="28575" y="35719"/>
                </a:lnTo>
                <a:lnTo>
                  <a:pt x="28575" y="42863"/>
                </a:lnTo>
                <a:lnTo>
                  <a:pt x="28575" y="42863"/>
                </a:lnTo>
                <a:lnTo>
                  <a:pt x="28575" y="42863"/>
                </a:lnTo>
                <a:lnTo>
                  <a:pt x="21431" y="50006"/>
                </a:lnTo>
                <a:lnTo>
                  <a:pt x="21431" y="50006"/>
                </a:lnTo>
                <a:lnTo>
                  <a:pt x="21431" y="50006"/>
                </a:lnTo>
                <a:lnTo>
                  <a:pt x="21431" y="57150"/>
                </a:lnTo>
                <a:lnTo>
                  <a:pt x="21431" y="57150"/>
                </a:lnTo>
                <a:lnTo>
                  <a:pt x="21431" y="57150"/>
                </a:lnTo>
                <a:lnTo>
                  <a:pt x="21431" y="64294"/>
                </a:lnTo>
                <a:lnTo>
                  <a:pt x="21431" y="64294"/>
                </a:lnTo>
                <a:lnTo>
                  <a:pt x="21431" y="64294"/>
                </a:lnTo>
                <a:lnTo>
                  <a:pt x="21431" y="71438"/>
                </a:lnTo>
                <a:lnTo>
                  <a:pt x="21431" y="78581"/>
                </a:lnTo>
                <a:lnTo>
                  <a:pt x="21431" y="78581"/>
                </a:lnTo>
                <a:lnTo>
                  <a:pt x="21431" y="85725"/>
                </a:lnTo>
                <a:lnTo>
                  <a:pt x="14287" y="85725"/>
                </a:lnTo>
                <a:lnTo>
                  <a:pt x="14287" y="92869"/>
                </a:lnTo>
                <a:lnTo>
                  <a:pt x="14287" y="92869"/>
                </a:lnTo>
                <a:lnTo>
                  <a:pt x="14287" y="100013"/>
                </a:lnTo>
                <a:lnTo>
                  <a:pt x="14287" y="100013"/>
                </a:lnTo>
                <a:lnTo>
                  <a:pt x="14287" y="107156"/>
                </a:lnTo>
                <a:lnTo>
                  <a:pt x="14287" y="107156"/>
                </a:lnTo>
                <a:lnTo>
                  <a:pt x="14287" y="114300"/>
                </a:lnTo>
                <a:lnTo>
                  <a:pt x="14287" y="114300"/>
                </a:lnTo>
                <a:lnTo>
                  <a:pt x="14287" y="121444"/>
                </a:lnTo>
                <a:lnTo>
                  <a:pt x="14287" y="121444"/>
                </a:lnTo>
                <a:lnTo>
                  <a:pt x="14287" y="128588"/>
                </a:lnTo>
                <a:lnTo>
                  <a:pt x="7144" y="128588"/>
                </a:lnTo>
                <a:lnTo>
                  <a:pt x="7144" y="135731"/>
                </a:lnTo>
                <a:lnTo>
                  <a:pt x="7144" y="135731"/>
                </a:lnTo>
                <a:lnTo>
                  <a:pt x="7144" y="142875"/>
                </a:lnTo>
                <a:lnTo>
                  <a:pt x="7144" y="142875"/>
                </a:lnTo>
                <a:lnTo>
                  <a:pt x="7144" y="150019"/>
                </a:lnTo>
                <a:lnTo>
                  <a:pt x="7144" y="157163"/>
                </a:lnTo>
                <a:lnTo>
                  <a:pt x="7144" y="157163"/>
                </a:lnTo>
                <a:lnTo>
                  <a:pt x="7144" y="164306"/>
                </a:lnTo>
                <a:lnTo>
                  <a:pt x="7144" y="164306"/>
                </a:lnTo>
                <a:lnTo>
                  <a:pt x="7144" y="171450"/>
                </a:lnTo>
                <a:lnTo>
                  <a:pt x="7144" y="171450"/>
                </a:lnTo>
                <a:lnTo>
                  <a:pt x="7144" y="178594"/>
                </a:lnTo>
                <a:lnTo>
                  <a:pt x="7144" y="178594"/>
                </a:lnTo>
                <a:lnTo>
                  <a:pt x="7144" y="185738"/>
                </a:lnTo>
                <a:lnTo>
                  <a:pt x="7144" y="192881"/>
                </a:lnTo>
                <a:lnTo>
                  <a:pt x="7144" y="200025"/>
                </a:lnTo>
                <a:lnTo>
                  <a:pt x="7144" y="200025"/>
                </a:lnTo>
                <a:lnTo>
                  <a:pt x="7144" y="207169"/>
                </a:lnTo>
                <a:lnTo>
                  <a:pt x="7144" y="214313"/>
                </a:lnTo>
                <a:lnTo>
                  <a:pt x="7144" y="214313"/>
                </a:lnTo>
                <a:lnTo>
                  <a:pt x="7144" y="221456"/>
                </a:lnTo>
                <a:lnTo>
                  <a:pt x="7144" y="221456"/>
                </a:lnTo>
                <a:lnTo>
                  <a:pt x="7144" y="228600"/>
                </a:lnTo>
                <a:lnTo>
                  <a:pt x="7144" y="228600"/>
                </a:lnTo>
                <a:lnTo>
                  <a:pt x="7144" y="235744"/>
                </a:lnTo>
                <a:lnTo>
                  <a:pt x="7144" y="235744"/>
                </a:lnTo>
                <a:lnTo>
                  <a:pt x="7144" y="242888"/>
                </a:lnTo>
                <a:lnTo>
                  <a:pt x="7144" y="250031"/>
                </a:lnTo>
                <a:lnTo>
                  <a:pt x="7144" y="257175"/>
                </a:lnTo>
                <a:lnTo>
                  <a:pt x="7144" y="257175"/>
                </a:lnTo>
                <a:lnTo>
                  <a:pt x="7144" y="264319"/>
                </a:lnTo>
                <a:lnTo>
                  <a:pt x="7144" y="264319"/>
                </a:lnTo>
                <a:lnTo>
                  <a:pt x="7144" y="271463"/>
                </a:lnTo>
                <a:lnTo>
                  <a:pt x="7144" y="271463"/>
                </a:lnTo>
                <a:lnTo>
                  <a:pt x="7144" y="278606"/>
                </a:lnTo>
                <a:lnTo>
                  <a:pt x="7144" y="285750"/>
                </a:lnTo>
                <a:lnTo>
                  <a:pt x="7144" y="285750"/>
                </a:lnTo>
                <a:lnTo>
                  <a:pt x="7144" y="292894"/>
                </a:lnTo>
                <a:lnTo>
                  <a:pt x="7144" y="292894"/>
                </a:lnTo>
                <a:lnTo>
                  <a:pt x="7144" y="300038"/>
                </a:lnTo>
                <a:lnTo>
                  <a:pt x="7144" y="300038"/>
                </a:lnTo>
                <a:lnTo>
                  <a:pt x="7144" y="307181"/>
                </a:lnTo>
                <a:lnTo>
                  <a:pt x="7144" y="307181"/>
                </a:lnTo>
                <a:lnTo>
                  <a:pt x="7144" y="314325"/>
                </a:lnTo>
                <a:lnTo>
                  <a:pt x="7144" y="314325"/>
                </a:lnTo>
                <a:lnTo>
                  <a:pt x="7144" y="321469"/>
                </a:lnTo>
                <a:lnTo>
                  <a:pt x="7144" y="321469"/>
                </a:lnTo>
                <a:lnTo>
                  <a:pt x="7144" y="321469"/>
                </a:lnTo>
                <a:lnTo>
                  <a:pt x="7144" y="328613"/>
                </a:lnTo>
                <a:lnTo>
                  <a:pt x="7144" y="328613"/>
                </a:lnTo>
                <a:lnTo>
                  <a:pt x="0" y="328613"/>
                </a:lnTo>
                <a:lnTo>
                  <a:pt x="0" y="328613"/>
                </a:lnTo>
                <a:lnTo>
                  <a:pt x="0" y="335756"/>
                </a:lnTo>
                <a:lnTo>
                  <a:pt x="0" y="335756"/>
                </a:lnTo>
                <a:lnTo>
                  <a:pt x="0" y="342900"/>
                </a:lnTo>
                <a:lnTo>
                  <a:pt x="0" y="342900"/>
                </a:lnTo>
                <a:lnTo>
                  <a:pt x="0" y="350044"/>
                </a:lnTo>
                <a:lnTo>
                  <a:pt x="0" y="350044"/>
                </a:lnTo>
                <a:lnTo>
                  <a:pt x="0" y="350044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71475"/>
                </a:lnTo>
                <a:lnTo>
                  <a:pt x="0" y="371475"/>
                </a:lnTo>
                <a:lnTo>
                  <a:pt x="0" y="371475"/>
                </a:lnTo>
                <a:lnTo>
                  <a:pt x="0" y="371475"/>
                </a:lnTo>
                <a:lnTo>
                  <a:pt x="0" y="371475"/>
                </a:lnTo>
                <a:lnTo>
                  <a:pt x="0" y="371475"/>
                </a:lnTo>
                <a:lnTo>
                  <a:pt x="0" y="371475"/>
                </a:lnTo>
                <a:lnTo>
                  <a:pt x="0" y="371475"/>
                </a:lnTo>
                <a:lnTo>
                  <a:pt x="0" y="371475"/>
                </a:lnTo>
                <a:lnTo>
                  <a:pt x="7144" y="371475"/>
                </a:lnTo>
                <a:lnTo>
                  <a:pt x="7144" y="371475"/>
                </a:lnTo>
                <a:lnTo>
                  <a:pt x="7144" y="371475"/>
                </a:lnTo>
                <a:lnTo>
                  <a:pt x="7144" y="371475"/>
                </a:lnTo>
                <a:lnTo>
                  <a:pt x="14287" y="364331"/>
                </a:lnTo>
                <a:lnTo>
                  <a:pt x="14287" y="364331"/>
                </a:lnTo>
                <a:lnTo>
                  <a:pt x="21431" y="364331"/>
                </a:lnTo>
                <a:lnTo>
                  <a:pt x="28575" y="357188"/>
                </a:lnTo>
                <a:lnTo>
                  <a:pt x="35719" y="357188"/>
                </a:lnTo>
                <a:lnTo>
                  <a:pt x="35719" y="350044"/>
                </a:lnTo>
                <a:lnTo>
                  <a:pt x="42862" y="342900"/>
                </a:lnTo>
                <a:lnTo>
                  <a:pt x="50006" y="335756"/>
                </a:lnTo>
                <a:lnTo>
                  <a:pt x="57150" y="335756"/>
                </a:lnTo>
                <a:lnTo>
                  <a:pt x="64294" y="328613"/>
                </a:lnTo>
                <a:lnTo>
                  <a:pt x="71437" y="321469"/>
                </a:lnTo>
                <a:lnTo>
                  <a:pt x="78581" y="321469"/>
                </a:lnTo>
                <a:lnTo>
                  <a:pt x="78581" y="314325"/>
                </a:lnTo>
                <a:lnTo>
                  <a:pt x="85725" y="307181"/>
                </a:lnTo>
                <a:lnTo>
                  <a:pt x="92869" y="300038"/>
                </a:lnTo>
                <a:lnTo>
                  <a:pt x="100012" y="292894"/>
                </a:lnTo>
                <a:lnTo>
                  <a:pt x="107156" y="292894"/>
                </a:lnTo>
                <a:lnTo>
                  <a:pt x="107156" y="285750"/>
                </a:lnTo>
                <a:lnTo>
                  <a:pt x="114300" y="278606"/>
                </a:lnTo>
                <a:lnTo>
                  <a:pt x="121444" y="271463"/>
                </a:lnTo>
                <a:lnTo>
                  <a:pt x="128587" y="264319"/>
                </a:lnTo>
                <a:lnTo>
                  <a:pt x="135731" y="257175"/>
                </a:lnTo>
                <a:lnTo>
                  <a:pt x="142875" y="250031"/>
                </a:lnTo>
                <a:lnTo>
                  <a:pt x="150019" y="242888"/>
                </a:lnTo>
                <a:lnTo>
                  <a:pt x="150019" y="235744"/>
                </a:lnTo>
                <a:lnTo>
                  <a:pt x="157162" y="228600"/>
                </a:lnTo>
                <a:lnTo>
                  <a:pt x="164306" y="221456"/>
                </a:lnTo>
                <a:lnTo>
                  <a:pt x="171450" y="214313"/>
                </a:lnTo>
                <a:lnTo>
                  <a:pt x="178594" y="214313"/>
                </a:lnTo>
                <a:lnTo>
                  <a:pt x="185737" y="207169"/>
                </a:lnTo>
                <a:lnTo>
                  <a:pt x="192881" y="200025"/>
                </a:lnTo>
                <a:lnTo>
                  <a:pt x="200025" y="192881"/>
                </a:lnTo>
                <a:lnTo>
                  <a:pt x="207169" y="185738"/>
                </a:lnTo>
                <a:lnTo>
                  <a:pt x="214312" y="178594"/>
                </a:lnTo>
                <a:lnTo>
                  <a:pt x="221456" y="171450"/>
                </a:lnTo>
                <a:lnTo>
                  <a:pt x="228600" y="164306"/>
                </a:lnTo>
                <a:lnTo>
                  <a:pt x="235744" y="157163"/>
                </a:lnTo>
                <a:lnTo>
                  <a:pt x="242887" y="150019"/>
                </a:lnTo>
                <a:lnTo>
                  <a:pt x="250031" y="150019"/>
                </a:lnTo>
                <a:lnTo>
                  <a:pt x="257175" y="142875"/>
                </a:lnTo>
                <a:lnTo>
                  <a:pt x="257175" y="135731"/>
                </a:lnTo>
                <a:lnTo>
                  <a:pt x="264319" y="135731"/>
                </a:lnTo>
                <a:lnTo>
                  <a:pt x="271462" y="128588"/>
                </a:lnTo>
                <a:lnTo>
                  <a:pt x="278606" y="121444"/>
                </a:lnTo>
                <a:lnTo>
                  <a:pt x="285750" y="114300"/>
                </a:lnTo>
                <a:lnTo>
                  <a:pt x="292894" y="114300"/>
                </a:lnTo>
                <a:lnTo>
                  <a:pt x="300037" y="107156"/>
                </a:lnTo>
                <a:lnTo>
                  <a:pt x="307181" y="100013"/>
                </a:lnTo>
                <a:lnTo>
                  <a:pt x="307181" y="100013"/>
                </a:lnTo>
                <a:lnTo>
                  <a:pt x="314325" y="92869"/>
                </a:lnTo>
                <a:lnTo>
                  <a:pt x="321469" y="85725"/>
                </a:lnTo>
                <a:lnTo>
                  <a:pt x="328612" y="85725"/>
                </a:lnTo>
                <a:lnTo>
                  <a:pt x="328612" y="78581"/>
                </a:lnTo>
                <a:lnTo>
                  <a:pt x="335756" y="78581"/>
                </a:lnTo>
                <a:lnTo>
                  <a:pt x="342900" y="71438"/>
                </a:lnTo>
                <a:lnTo>
                  <a:pt x="342900" y="64294"/>
                </a:lnTo>
                <a:lnTo>
                  <a:pt x="350044" y="64294"/>
                </a:lnTo>
                <a:lnTo>
                  <a:pt x="357187" y="57150"/>
                </a:lnTo>
                <a:lnTo>
                  <a:pt x="357187" y="57150"/>
                </a:lnTo>
                <a:lnTo>
                  <a:pt x="364331" y="50006"/>
                </a:lnTo>
                <a:lnTo>
                  <a:pt x="364331" y="50006"/>
                </a:lnTo>
                <a:lnTo>
                  <a:pt x="371475" y="42863"/>
                </a:lnTo>
                <a:lnTo>
                  <a:pt x="371475" y="42863"/>
                </a:lnTo>
                <a:lnTo>
                  <a:pt x="378619" y="35719"/>
                </a:lnTo>
                <a:lnTo>
                  <a:pt x="378619" y="35719"/>
                </a:lnTo>
                <a:lnTo>
                  <a:pt x="378619" y="28575"/>
                </a:lnTo>
                <a:lnTo>
                  <a:pt x="385762" y="28575"/>
                </a:lnTo>
                <a:lnTo>
                  <a:pt x="385762" y="28575"/>
                </a:lnTo>
                <a:lnTo>
                  <a:pt x="385762" y="28575"/>
                </a:lnTo>
                <a:lnTo>
                  <a:pt x="385762" y="28575"/>
                </a:lnTo>
                <a:lnTo>
                  <a:pt x="385762" y="21431"/>
                </a:lnTo>
                <a:lnTo>
                  <a:pt x="385762" y="21431"/>
                </a:lnTo>
                <a:lnTo>
                  <a:pt x="385762" y="21431"/>
                </a:lnTo>
                <a:lnTo>
                  <a:pt x="385762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  <a:lnTo>
                  <a:pt x="392906" y="214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464719" y="450056"/>
            <a:ext cx="528639" cy="378620"/>
          </a:xfrm>
          <a:custGeom>
            <a:avLst/>
            <a:gdLst/>
            <a:ahLst/>
            <a:cxnLst/>
            <a:rect l="0" t="0" r="0" b="0"/>
            <a:pathLst>
              <a:path w="528639" h="378620">
                <a:moveTo>
                  <a:pt x="528638" y="0"/>
                </a:move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8638" y="0"/>
                </a:lnTo>
                <a:lnTo>
                  <a:pt x="521494" y="0"/>
                </a:lnTo>
                <a:lnTo>
                  <a:pt x="521494" y="0"/>
                </a:lnTo>
                <a:lnTo>
                  <a:pt x="521494" y="0"/>
                </a:lnTo>
                <a:lnTo>
                  <a:pt x="521494" y="7144"/>
                </a:lnTo>
                <a:lnTo>
                  <a:pt x="521494" y="7144"/>
                </a:lnTo>
                <a:lnTo>
                  <a:pt x="521494" y="7144"/>
                </a:lnTo>
                <a:lnTo>
                  <a:pt x="514350" y="7144"/>
                </a:lnTo>
                <a:lnTo>
                  <a:pt x="514350" y="14288"/>
                </a:lnTo>
                <a:lnTo>
                  <a:pt x="507206" y="14288"/>
                </a:lnTo>
                <a:lnTo>
                  <a:pt x="507206" y="21431"/>
                </a:lnTo>
                <a:lnTo>
                  <a:pt x="500063" y="21431"/>
                </a:lnTo>
                <a:lnTo>
                  <a:pt x="500063" y="21431"/>
                </a:lnTo>
                <a:lnTo>
                  <a:pt x="500063" y="21431"/>
                </a:lnTo>
                <a:lnTo>
                  <a:pt x="492919" y="28575"/>
                </a:lnTo>
                <a:lnTo>
                  <a:pt x="492919" y="28575"/>
                </a:lnTo>
                <a:lnTo>
                  <a:pt x="485775" y="35719"/>
                </a:lnTo>
                <a:lnTo>
                  <a:pt x="478631" y="35719"/>
                </a:lnTo>
                <a:lnTo>
                  <a:pt x="478631" y="42863"/>
                </a:lnTo>
                <a:lnTo>
                  <a:pt x="471488" y="42863"/>
                </a:lnTo>
                <a:lnTo>
                  <a:pt x="464344" y="50006"/>
                </a:lnTo>
                <a:lnTo>
                  <a:pt x="464344" y="50006"/>
                </a:lnTo>
                <a:lnTo>
                  <a:pt x="457200" y="50006"/>
                </a:lnTo>
                <a:lnTo>
                  <a:pt x="450056" y="57150"/>
                </a:lnTo>
                <a:lnTo>
                  <a:pt x="442913" y="57150"/>
                </a:lnTo>
                <a:lnTo>
                  <a:pt x="442913" y="64294"/>
                </a:lnTo>
                <a:lnTo>
                  <a:pt x="428625" y="64294"/>
                </a:lnTo>
                <a:lnTo>
                  <a:pt x="428625" y="71438"/>
                </a:lnTo>
                <a:lnTo>
                  <a:pt x="421481" y="71438"/>
                </a:lnTo>
                <a:lnTo>
                  <a:pt x="414338" y="71438"/>
                </a:lnTo>
                <a:lnTo>
                  <a:pt x="407194" y="78581"/>
                </a:lnTo>
                <a:lnTo>
                  <a:pt x="407194" y="85725"/>
                </a:lnTo>
                <a:lnTo>
                  <a:pt x="392906" y="85725"/>
                </a:lnTo>
                <a:lnTo>
                  <a:pt x="392906" y="92869"/>
                </a:lnTo>
                <a:lnTo>
                  <a:pt x="385763" y="92869"/>
                </a:lnTo>
                <a:lnTo>
                  <a:pt x="378619" y="100013"/>
                </a:lnTo>
                <a:lnTo>
                  <a:pt x="371475" y="100013"/>
                </a:lnTo>
                <a:lnTo>
                  <a:pt x="364331" y="107156"/>
                </a:lnTo>
                <a:lnTo>
                  <a:pt x="357188" y="114300"/>
                </a:lnTo>
                <a:lnTo>
                  <a:pt x="357188" y="121444"/>
                </a:lnTo>
                <a:lnTo>
                  <a:pt x="350044" y="121444"/>
                </a:lnTo>
                <a:lnTo>
                  <a:pt x="342900" y="128588"/>
                </a:lnTo>
                <a:lnTo>
                  <a:pt x="335756" y="128588"/>
                </a:lnTo>
                <a:lnTo>
                  <a:pt x="321469" y="135731"/>
                </a:lnTo>
                <a:lnTo>
                  <a:pt x="321469" y="135731"/>
                </a:lnTo>
                <a:lnTo>
                  <a:pt x="314325" y="142875"/>
                </a:lnTo>
                <a:lnTo>
                  <a:pt x="307181" y="142875"/>
                </a:lnTo>
                <a:lnTo>
                  <a:pt x="300038" y="150019"/>
                </a:lnTo>
                <a:lnTo>
                  <a:pt x="292894" y="150019"/>
                </a:lnTo>
                <a:lnTo>
                  <a:pt x="285750" y="157163"/>
                </a:lnTo>
                <a:lnTo>
                  <a:pt x="285750" y="164306"/>
                </a:lnTo>
                <a:lnTo>
                  <a:pt x="278606" y="164306"/>
                </a:lnTo>
                <a:lnTo>
                  <a:pt x="271463" y="171450"/>
                </a:lnTo>
                <a:lnTo>
                  <a:pt x="264319" y="171450"/>
                </a:lnTo>
                <a:lnTo>
                  <a:pt x="257175" y="178594"/>
                </a:lnTo>
                <a:lnTo>
                  <a:pt x="250031" y="185738"/>
                </a:lnTo>
                <a:lnTo>
                  <a:pt x="242888" y="185738"/>
                </a:lnTo>
                <a:lnTo>
                  <a:pt x="235744" y="192881"/>
                </a:lnTo>
                <a:lnTo>
                  <a:pt x="228600" y="200025"/>
                </a:lnTo>
                <a:lnTo>
                  <a:pt x="221456" y="200025"/>
                </a:lnTo>
                <a:lnTo>
                  <a:pt x="214313" y="207169"/>
                </a:lnTo>
                <a:lnTo>
                  <a:pt x="214313" y="214313"/>
                </a:lnTo>
                <a:lnTo>
                  <a:pt x="207169" y="214313"/>
                </a:lnTo>
                <a:lnTo>
                  <a:pt x="200025" y="221456"/>
                </a:lnTo>
                <a:lnTo>
                  <a:pt x="200025" y="228600"/>
                </a:lnTo>
                <a:lnTo>
                  <a:pt x="192881" y="228600"/>
                </a:lnTo>
                <a:lnTo>
                  <a:pt x="185738" y="235744"/>
                </a:lnTo>
                <a:lnTo>
                  <a:pt x="178594" y="242888"/>
                </a:lnTo>
                <a:lnTo>
                  <a:pt x="171450" y="242888"/>
                </a:lnTo>
                <a:lnTo>
                  <a:pt x="171450" y="250031"/>
                </a:lnTo>
                <a:lnTo>
                  <a:pt x="164306" y="250031"/>
                </a:lnTo>
                <a:lnTo>
                  <a:pt x="157163" y="257175"/>
                </a:lnTo>
                <a:lnTo>
                  <a:pt x="150019" y="264319"/>
                </a:lnTo>
                <a:lnTo>
                  <a:pt x="142875" y="271463"/>
                </a:lnTo>
                <a:lnTo>
                  <a:pt x="135731" y="271463"/>
                </a:lnTo>
                <a:lnTo>
                  <a:pt x="135731" y="278606"/>
                </a:lnTo>
                <a:lnTo>
                  <a:pt x="121444" y="278606"/>
                </a:lnTo>
                <a:lnTo>
                  <a:pt x="121444" y="285750"/>
                </a:lnTo>
                <a:lnTo>
                  <a:pt x="114300" y="285750"/>
                </a:lnTo>
                <a:lnTo>
                  <a:pt x="107156" y="292894"/>
                </a:lnTo>
                <a:lnTo>
                  <a:pt x="107156" y="300038"/>
                </a:lnTo>
                <a:lnTo>
                  <a:pt x="100013" y="300038"/>
                </a:lnTo>
                <a:lnTo>
                  <a:pt x="92869" y="307181"/>
                </a:lnTo>
                <a:lnTo>
                  <a:pt x="85725" y="307181"/>
                </a:lnTo>
                <a:lnTo>
                  <a:pt x="78581" y="314325"/>
                </a:lnTo>
                <a:lnTo>
                  <a:pt x="71438" y="321469"/>
                </a:lnTo>
                <a:lnTo>
                  <a:pt x="64294" y="321469"/>
                </a:lnTo>
                <a:lnTo>
                  <a:pt x="64294" y="328613"/>
                </a:lnTo>
                <a:lnTo>
                  <a:pt x="50006" y="335756"/>
                </a:lnTo>
                <a:lnTo>
                  <a:pt x="50006" y="335756"/>
                </a:lnTo>
                <a:lnTo>
                  <a:pt x="42863" y="335756"/>
                </a:lnTo>
                <a:lnTo>
                  <a:pt x="35719" y="342900"/>
                </a:lnTo>
                <a:lnTo>
                  <a:pt x="35719" y="342900"/>
                </a:lnTo>
                <a:lnTo>
                  <a:pt x="28575" y="342900"/>
                </a:lnTo>
                <a:lnTo>
                  <a:pt x="28575" y="350044"/>
                </a:lnTo>
                <a:lnTo>
                  <a:pt x="21431" y="350044"/>
                </a:lnTo>
                <a:lnTo>
                  <a:pt x="14288" y="357188"/>
                </a:lnTo>
                <a:lnTo>
                  <a:pt x="14288" y="357188"/>
                </a:lnTo>
                <a:lnTo>
                  <a:pt x="7144" y="357188"/>
                </a:lnTo>
                <a:lnTo>
                  <a:pt x="7144" y="357188"/>
                </a:lnTo>
                <a:lnTo>
                  <a:pt x="7144" y="357188"/>
                </a:lnTo>
                <a:lnTo>
                  <a:pt x="7144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7144" y="364331"/>
                </a:lnTo>
                <a:lnTo>
                  <a:pt x="7144" y="364331"/>
                </a:lnTo>
                <a:lnTo>
                  <a:pt x="7144" y="364331"/>
                </a:lnTo>
                <a:lnTo>
                  <a:pt x="7144" y="371475"/>
                </a:lnTo>
                <a:lnTo>
                  <a:pt x="7144" y="371475"/>
                </a:lnTo>
                <a:lnTo>
                  <a:pt x="7144" y="371475"/>
                </a:lnTo>
                <a:lnTo>
                  <a:pt x="7144" y="371475"/>
                </a:lnTo>
                <a:lnTo>
                  <a:pt x="7144" y="371475"/>
                </a:lnTo>
                <a:lnTo>
                  <a:pt x="14288" y="371475"/>
                </a:lnTo>
                <a:lnTo>
                  <a:pt x="14288" y="371475"/>
                </a:lnTo>
                <a:lnTo>
                  <a:pt x="14288" y="371475"/>
                </a:lnTo>
                <a:lnTo>
                  <a:pt x="14288" y="371475"/>
                </a:lnTo>
                <a:lnTo>
                  <a:pt x="21431" y="371475"/>
                </a:lnTo>
                <a:lnTo>
                  <a:pt x="21431" y="371475"/>
                </a:lnTo>
                <a:lnTo>
                  <a:pt x="28575" y="371475"/>
                </a:lnTo>
                <a:lnTo>
                  <a:pt x="28575" y="371475"/>
                </a:lnTo>
                <a:lnTo>
                  <a:pt x="35719" y="371475"/>
                </a:lnTo>
                <a:lnTo>
                  <a:pt x="35719" y="371475"/>
                </a:lnTo>
                <a:lnTo>
                  <a:pt x="35719" y="371475"/>
                </a:lnTo>
                <a:lnTo>
                  <a:pt x="42863" y="371475"/>
                </a:lnTo>
                <a:lnTo>
                  <a:pt x="50006" y="378619"/>
                </a:lnTo>
                <a:lnTo>
                  <a:pt x="50006" y="378619"/>
                </a:lnTo>
                <a:lnTo>
                  <a:pt x="57150" y="378619"/>
                </a:lnTo>
                <a:lnTo>
                  <a:pt x="64294" y="378619"/>
                </a:lnTo>
                <a:lnTo>
                  <a:pt x="71438" y="378619"/>
                </a:lnTo>
                <a:lnTo>
                  <a:pt x="78581" y="378619"/>
                </a:lnTo>
                <a:lnTo>
                  <a:pt x="78581" y="378619"/>
                </a:lnTo>
                <a:lnTo>
                  <a:pt x="92869" y="378619"/>
                </a:lnTo>
                <a:lnTo>
                  <a:pt x="100013" y="378619"/>
                </a:lnTo>
                <a:lnTo>
                  <a:pt x="107156" y="371475"/>
                </a:lnTo>
                <a:lnTo>
                  <a:pt x="107156" y="371475"/>
                </a:lnTo>
                <a:lnTo>
                  <a:pt x="121444" y="371475"/>
                </a:lnTo>
                <a:lnTo>
                  <a:pt x="128588" y="371475"/>
                </a:lnTo>
                <a:lnTo>
                  <a:pt x="135731" y="371475"/>
                </a:lnTo>
                <a:lnTo>
                  <a:pt x="142875" y="371475"/>
                </a:lnTo>
                <a:lnTo>
                  <a:pt x="157163" y="364331"/>
                </a:lnTo>
                <a:lnTo>
                  <a:pt x="164306" y="364331"/>
                </a:lnTo>
                <a:lnTo>
                  <a:pt x="178594" y="364331"/>
                </a:lnTo>
                <a:lnTo>
                  <a:pt x="178594" y="364331"/>
                </a:lnTo>
                <a:lnTo>
                  <a:pt x="192881" y="364331"/>
                </a:lnTo>
                <a:lnTo>
                  <a:pt x="200025" y="364331"/>
                </a:lnTo>
                <a:lnTo>
                  <a:pt x="207169" y="364331"/>
                </a:lnTo>
                <a:lnTo>
                  <a:pt x="214313" y="364331"/>
                </a:lnTo>
                <a:lnTo>
                  <a:pt x="228600" y="364331"/>
                </a:lnTo>
                <a:lnTo>
                  <a:pt x="235744" y="364331"/>
                </a:lnTo>
                <a:lnTo>
                  <a:pt x="242888" y="364331"/>
                </a:lnTo>
                <a:lnTo>
                  <a:pt x="250031" y="357188"/>
                </a:lnTo>
                <a:lnTo>
                  <a:pt x="257175" y="357188"/>
                </a:lnTo>
                <a:lnTo>
                  <a:pt x="264319" y="357188"/>
                </a:lnTo>
                <a:lnTo>
                  <a:pt x="271463" y="357188"/>
                </a:lnTo>
                <a:lnTo>
                  <a:pt x="285750" y="357188"/>
                </a:lnTo>
                <a:lnTo>
                  <a:pt x="292894" y="357188"/>
                </a:lnTo>
                <a:lnTo>
                  <a:pt x="300038" y="357188"/>
                </a:lnTo>
                <a:lnTo>
                  <a:pt x="307181" y="357188"/>
                </a:lnTo>
                <a:lnTo>
                  <a:pt x="314325" y="357188"/>
                </a:lnTo>
                <a:lnTo>
                  <a:pt x="321469" y="357188"/>
                </a:lnTo>
                <a:lnTo>
                  <a:pt x="328613" y="357188"/>
                </a:lnTo>
                <a:lnTo>
                  <a:pt x="335756" y="357188"/>
                </a:lnTo>
                <a:lnTo>
                  <a:pt x="342900" y="357188"/>
                </a:lnTo>
                <a:lnTo>
                  <a:pt x="357188" y="357188"/>
                </a:lnTo>
                <a:lnTo>
                  <a:pt x="364331" y="357188"/>
                </a:lnTo>
                <a:lnTo>
                  <a:pt x="371475" y="357188"/>
                </a:lnTo>
                <a:lnTo>
                  <a:pt x="378619" y="357188"/>
                </a:lnTo>
                <a:lnTo>
                  <a:pt x="392906" y="357188"/>
                </a:lnTo>
                <a:lnTo>
                  <a:pt x="392906" y="357188"/>
                </a:lnTo>
                <a:lnTo>
                  <a:pt x="407194" y="357188"/>
                </a:lnTo>
                <a:lnTo>
                  <a:pt x="414338" y="357188"/>
                </a:lnTo>
                <a:lnTo>
                  <a:pt x="421481" y="357188"/>
                </a:lnTo>
                <a:lnTo>
                  <a:pt x="428625" y="357188"/>
                </a:lnTo>
                <a:lnTo>
                  <a:pt x="435769" y="357188"/>
                </a:lnTo>
                <a:lnTo>
                  <a:pt x="442913" y="357188"/>
                </a:lnTo>
                <a:lnTo>
                  <a:pt x="442913" y="357188"/>
                </a:lnTo>
                <a:lnTo>
                  <a:pt x="457200" y="357188"/>
                </a:lnTo>
                <a:lnTo>
                  <a:pt x="457200" y="357188"/>
                </a:lnTo>
                <a:lnTo>
                  <a:pt x="464344" y="357188"/>
                </a:lnTo>
                <a:lnTo>
                  <a:pt x="471488" y="357188"/>
                </a:lnTo>
                <a:lnTo>
                  <a:pt x="478631" y="357188"/>
                </a:lnTo>
                <a:lnTo>
                  <a:pt x="485775" y="357188"/>
                </a:lnTo>
                <a:lnTo>
                  <a:pt x="485775" y="357188"/>
                </a:lnTo>
                <a:lnTo>
                  <a:pt x="492919" y="357188"/>
                </a:lnTo>
                <a:lnTo>
                  <a:pt x="500063" y="357188"/>
                </a:lnTo>
                <a:lnTo>
                  <a:pt x="500063" y="357188"/>
                </a:lnTo>
                <a:lnTo>
                  <a:pt x="500063" y="357188"/>
                </a:lnTo>
                <a:lnTo>
                  <a:pt x="500063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07206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57188"/>
                </a:lnTo>
                <a:lnTo>
                  <a:pt x="514350" y="364331"/>
                </a:lnTo>
                <a:lnTo>
                  <a:pt x="514350" y="3643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471863" y="1050131"/>
            <a:ext cx="535782" cy="578645"/>
          </a:xfrm>
          <a:custGeom>
            <a:avLst/>
            <a:gdLst/>
            <a:ahLst/>
            <a:cxnLst/>
            <a:rect l="0" t="0" r="0" b="0"/>
            <a:pathLst>
              <a:path w="535782" h="578645">
                <a:moveTo>
                  <a:pt x="528637" y="28575"/>
                </a:moveTo>
                <a:lnTo>
                  <a:pt x="528637" y="28575"/>
                </a:lnTo>
                <a:lnTo>
                  <a:pt x="528637" y="28575"/>
                </a:lnTo>
                <a:lnTo>
                  <a:pt x="528637" y="28575"/>
                </a:lnTo>
                <a:lnTo>
                  <a:pt x="528637" y="28575"/>
                </a:lnTo>
                <a:lnTo>
                  <a:pt x="521494" y="28575"/>
                </a:lnTo>
                <a:lnTo>
                  <a:pt x="521494" y="28575"/>
                </a:lnTo>
                <a:lnTo>
                  <a:pt x="521494" y="28575"/>
                </a:lnTo>
                <a:lnTo>
                  <a:pt x="521494" y="28575"/>
                </a:lnTo>
                <a:lnTo>
                  <a:pt x="521494" y="28575"/>
                </a:lnTo>
                <a:lnTo>
                  <a:pt x="521494" y="21431"/>
                </a:lnTo>
                <a:lnTo>
                  <a:pt x="514350" y="21431"/>
                </a:lnTo>
                <a:lnTo>
                  <a:pt x="514350" y="21431"/>
                </a:lnTo>
                <a:lnTo>
                  <a:pt x="514350" y="21431"/>
                </a:lnTo>
                <a:lnTo>
                  <a:pt x="514350" y="21431"/>
                </a:lnTo>
                <a:lnTo>
                  <a:pt x="507206" y="21431"/>
                </a:lnTo>
                <a:lnTo>
                  <a:pt x="507206" y="21431"/>
                </a:lnTo>
                <a:lnTo>
                  <a:pt x="500062" y="21431"/>
                </a:lnTo>
                <a:lnTo>
                  <a:pt x="500062" y="21431"/>
                </a:lnTo>
                <a:lnTo>
                  <a:pt x="492919" y="21431"/>
                </a:lnTo>
                <a:lnTo>
                  <a:pt x="492919" y="21431"/>
                </a:lnTo>
                <a:lnTo>
                  <a:pt x="485775" y="21431"/>
                </a:lnTo>
                <a:lnTo>
                  <a:pt x="478631" y="21431"/>
                </a:lnTo>
                <a:lnTo>
                  <a:pt x="478631" y="21431"/>
                </a:lnTo>
                <a:lnTo>
                  <a:pt x="471487" y="21431"/>
                </a:lnTo>
                <a:lnTo>
                  <a:pt x="464344" y="21431"/>
                </a:lnTo>
                <a:lnTo>
                  <a:pt x="464344" y="21431"/>
                </a:lnTo>
                <a:lnTo>
                  <a:pt x="457200" y="21431"/>
                </a:lnTo>
                <a:lnTo>
                  <a:pt x="450056" y="21431"/>
                </a:lnTo>
                <a:lnTo>
                  <a:pt x="450056" y="21431"/>
                </a:lnTo>
                <a:lnTo>
                  <a:pt x="442912" y="21431"/>
                </a:lnTo>
                <a:lnTo>
                  <a:pt x="435769" y="14288"/>
                </a:lnTo>
                <a:lnTo>
                  <a:pt x="435769" y="14288"/>
                </a:lnTo>
                <a:lnTo>
                  <a:pt x="428625" y="14288"/>
                </a:lnTo>
                <a:lnTo>
                  <a:pt x="421481" y="14288"/>
                </a:lnTo>
                <a:lnTo>
                  <a:pt x="414337" y="14288"/>
                </a:lnTo>
                <a:lnTo>
                  <a:pt x="414337" y="14288"/>
                </a:lnTo>
                <a:lnTo>
                  <a:pt x="407194" y="14288"/>
                </a:lnTo>
                <a:lnTo>
                  <a:pt x="400050" y="14288"/>
                </a:lnTo>
                <a:lnTo>
                  <a:pt x="392906" y="7144"/>
                </a:lnTo>
                <a:lnTo>
                  <a:pt x="385762" y="7144"/>
                </a:lnTo>
                <a:lnTo>
                  <a:pt x="378619" y="7144"/>
                </a:lnTo>
                <a:lnTo>
                  <a:pt x="371475" y="7144"/>
                </a:lnTo>
                <a:lnTo>
                  <a:pt x="364331" y="7144"/>
                </a:lnTo>
                <a:lnTo>
                  <a:pt x="364331" y="7144"/>
                </a:lnTo>
                <a:lnTo>
                  <a:pt x="350044" y="7144"/>
                </a:lnTo>
                <a:lnTo>
                  <a:pt x="350044" y="7144"/>
                </a:lnTo>
                <a:lnTo>
                  <a:pt x="342900" y="7144"/>
                </a:lnTo>
                <a:lnTo>
                  <a:pt x="335756" y="7144"/>
                </a:lnTo>
                <a:lnTo>
                  <a:pt x="328612" y="7144"/>
                </a:lnTo>
                <a:lnTo>
                  <a:pt x="321469" y="7144"/>
                </a:lnTo>
                <a:lnTo>
                  <a:pt x="314325" y="7144"/>
                </a:lnTo>
                <a:lnTo>
                  <a:pt x="307181" y="7144"/>
                </a:lnTo>
                <a:lnTo>
                  <a:pt x="300037" y="0"/>
                </a:lnTo>
                <a:lnTo>
                  <a:pt x="292894" y="0"/>
                </a:lnTo>
                <a:lnTo>
                  <a:pt x="278606" y="0"/>
                </a:lnTo>
                <a:lnTo>
                  <a:pt x="278606" y="0"/>
                </a:lnTo>
                <a:lnTo>
                  <a:pt x="271462" y="0"/>
                </a:lnTo>
                <a:lnTo>
                  <a:pt x="257175" y="0"/>
                </a:lnTo>
                <a:lnTo>
                  <a:pt x="250031" y="0"/>
                </a:lnTo>
                <a:lnTo>
                  <a:pt x="242887" y="0"/>
                </a:lnTo>
                <a:lnTo>
                  <a:pt x="242887" y="0"/>
                </a:lnTo>
                <a:lnTo>
                  <a:pt x="235744" y="0"/>
                </a:lnTo>
                <a:lnTo>
                  <a:pt x="221456" y="0"/>
                </a:lnTo>
                <a:lnTo>
                  <a:pt x="214312" y="0"/>
                </a:lnTo>
                <a:lnTo>
                  <a:pt x="207169" y="0"/>
                </a:lnTo>
                <a:lnTo>
                  <a:pt x="207169" y="0"/>
                </a:lnTo>
                <a:lnTo>
                  <a:pt x="192881" y="0"/>
                </a:lnTo>
                <a:lnTo>
                  <a:pt x="185737" y="0"/>
                </a:lnTo>
                <a:lnTo>
                  <a:pt x="178594" y="0"/>
                </a:lnTo>
                <a:lnTo>
                  <a:pt x="171450" y="0"/>
                </a:lnTo>
                <a:lnTo>
                  <a:pt x="164306" y="0"/>
                </a:lnTo>
                <a:lnTo>
                  <a:pt x="157162" y="0"/>
                </a:lnTo>
                <a:lnTo>
                  <a:pt x="150019" y="0"/>
                </a:lnTo>
                <a:lnTo>
                  <a:pt x="142875" y="0"/>
                </a:lnTo>
                <a:lnTo>
                  <a:pt x="135731" y="0"/>
                </a:lnTo>
                <a:lnTo>
                  <a:pt x="128587" y="0"/>
                </a:lnTo>
                <a:lnTo>
                  <a:pt x="121444" y="0"/>
                </a:lnTo>
                <a:lnTo>
                  <a:pt x="114300" y="0"/>
                </a:lnTo>
                <a:lnTo>
                  <a:pt x="107156" y="0"/>
                </a:lnTo>
                <a:lnTo>
                  <a:pt x="107156" y="0"/>
                </a:lnTo>
                <a:lnTo>
                  <a:pt x="100012" y="0"/>
                </a:lnTo>
                <a:lnTo>
                  <a:pt x="92869" y="0"/>
                </a:lnTo>
                <a:lnTo>
                  <a:pt x="85725" y="0"/>
                </a:lnTo>
                <a:lnTo>
                  <a:pt x="78581" y="0"/>
                </a:lnTo>
                <a:lnTo>
                  <a:pt x="71437" y="0"/>
                </a:lnTo>
                <a:lnTo>
                  <a:pt x="64294" y="0"/>
                </a:lnTo>
                <a:lnTo>
                  <a:pt x="64294" y="0"/>
                </a:lnTo>
                <a:lnTo>
                  <a:pt x="57150" y="0"/>
                </a:lnTo>
                <a:lnTo>
                  <a:pt x="50006" y="0"/>
                </a:lnTo>
                <a:lnTo>
                  <a:pt x="42862" y="7144"/>
                </a:lnTo>
                <a:lnTo>
                  <a:pt x="42862" y="0"/>
                </a:lnTo>
                <a:lnTo>
                  <a:pt x="35719" y="0"/>
                </a:lnTo>
                <a:lnTo>
                  <a:pt x="28575" y="0"/>
                </a:lnTo>
                <a:lnTo>
                  <a:pt x="28575" y="0"/>
                </a:lnTo>
                <a:lnTo>
                  <a:pt x="21431" y="0"/>
                </a:lnTo>
                <a:lnTo>
                  <a:pt x="14287" y="0"/>
                </a:lnTo>
                <a:lnTo>
                  <a:pt x="14287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7144" y="21431"/>
                </a:lnTo>
                <a:lnTo>
                  <a:pt x="7144" y="21431"/>
                </a:lnTo>
                <a:lnTo>
                  <a:pt x="14287" y="21431"/>
                </a:lnTo>
                <a:lnTo>
                  <a:pt x="14287" y="28575"/>
                </a:lnTo>
                <a:lnTo>
                  <a:pt x="14287" y="35719"/>
                </a:lnTo>
                <a:lnTo>
                  <a:pt x="14287" y="35719"/>
                </a:lnTo>
                <a:lnTo>
                  <a:pt x="21431" y="35719"/>
                </a:lnTo>
                <a:lnTo>
                  <a:pt x="21431" y="42863"/>
                </a:lnTo>
                <a:lnTo>
                  <a:pt x="21431" y="42863"/>
                </a:lnTo>
                <a:lnTo>
                  <a:pt x="28575" y="50006"/>
                </a:lnTo>
                <a:lnTo>
                  <a:pt x="28575" y="50006"/>
                </a:lnTo>
                <a:lnTo>
                  <a:pt x="28575" y="57150"/>
                </a:lnTo>
                <a:lnTo>
                  <a:pt x="35719" y="57150"/>
                </a:lnTo>
                <a:lnTo>
                  <a:pt x="35719" y="64294"/>
                </a:lnTo>
                <a:lnTo>
                  <a:pt x="42862" y="71438"/>
                </a:lnTo>
                <a:lnTo>
                  <a:pt x="42862" y="71438"/>
                </a:lnTo>
                <a:lnTo>
                  <a:pt x="50006" y="71438"/>
                </a:lnTo>
                <a:lnTo>
                  <a:pt x="57150" y="78582"/>
                </a:lnTo>
                <a:lnTo>
                  <a:pt x="57150" y="78582"/>
                </a:lnTo>
                <a:lnTo>
                  <a:pt x="64294" y="85725"/>
                </a:lnTo>
                <a:lnTo>
                  <a:pt x="71437" y="92869"/>
                </a:lnTo>
                <a:lnTo>
                  <a:pt x="71437" y="92869"/>
                </a:lnTo>
                <a:lnTo>
                  <a:pt x="78581" y="100013"/>
                </a:lnTo>
                <a:lnTo>
                  <a:pt x="85725" y="107157"/>
                </a:lnTo>
                <a:lnTo>
                  <a:pt x="85725" y="107157"/>
                </a:lnTo>
                <a:lnTo>
                  <a:pt x="92869" y="114300"/>
                </a:lnTo>
                <a:lnTo>
                  <a:pt x="100012" y="121444"/>
                </a:lnTo>
                <a:lnTo>
                  <a:pt x="107156" y="121444"/>
                </a:lnTo>
                <a:lnTo>
                  <a:pt x="107156" y="128588"/>
                </a:lnTo>
                <a:lnTo>
                  <a:pt x="114300" y="135732"/>
                </a:lnTo>
                <a:lnTo>
                  <a:pt x="121444" y="142875"/>
                </a:lnTo>
                <a:lnTo>
                  <a:pt x="128587" y="142875"/>
                </a:lnTo>
                <a:lnTo>
                  <a:pt x="135731" y="150019"/>
                </a:lnTo>
                <a:lnTo>
                  <a:pt x="135731" y="157163"/>
                </a:lnTo>
                <a:lnTo>
                  <a:pt x="142875" y="164307"/>
                </a:lnTo>
                <a:lnTo>
                  <a:pt x="142875" y="164307"/>
                </a:lnTo>
                <a:lnTo>
                  <a:pt x="150019" y="171450"/>
                </a:lnTo>
                <a:lnTo>
                  <a:pt x="157162" y="178594"/>
                </a:lnTo>
                <a:lnTo>
                  <a:pt x="164306" y="185738"/>
                </a:lnTo>
                <a:lnTo>
                  <a:pt x="171450" y="192882"/>
                </a:lnTo>
                <a:lnTo>
                  <a:pt x="171450" y="192882"/>
                </a:lnTo>
                <a:lnTo>
                  <a:pt x="178594" y="200025"/>
                </a:lnTo>
                <a:lnTo>
                  <a:pt x="185737" y="207169"/>
                </a:lnTo>
                <a:lnTo>
                  <a:pt x="192881" y="214313"/>
                </a:lnTo>
                <a:lnTo>
                  <a:pt x="200025" y="221457"/>
                </a:lnTo>
                <a:lnTo>
                  <a:pt x="207169" y="228600"/>
                </a:lnTo>
                <a:lnTo>
                  <a:pt x="207169" y="235744"/>
                </a:lnTo>
                <a:lnTo>
                  <a:pt x="214312" y="235744"/>
                </a:lnTo>
                <a:lnTo>
                  <a:pt x="221456" y="242888"/>
                </a:lnTo>
                <a:lnTo>
                  <a:pt x="228600" y="250032"/>
                </a:lnTo>
                <a:lnTo>
                  <a:pt x="235744" y="257175"/>
                </a:lnTo>
                <a:lnTo>
                  <a:pt x="235744" y="264319"/>
                </a:lnTo>
                <a:lnTo>
                  <a:pt x="242887" y="264319"/>
                </a:lnTo>
                <a:lnTo>
                  <a:pt x="250031" y="271463"/>
                </a:lnTo>
                <a:lnTo>
                  <a:pt x="257175" y="278607"/>
                </a:lnTo>
                <a:lnTo>
                  <a:pt x="264319" y="285750"/>
                </a:lnTo>
                <a:lnTo>
                  <a:pt x="264319" y="292894"/>
                </a:lnTo>
                <a:lnTo>
                  <a:pt x="271462" y="292894"/>
                </a:lnTo>
                <a:lnTo>
                  <a:pt x="278606" y="300038"/>
                </a:lnTo>
                <a:lnTo>
                  <a:pt x="285750" y="307182"/>
                </a:lnTo>
                <a:lnTo>
                  <a:pt x="285750" y="314325"/>
                </a:lnTo>
                <a:lnTo>
                  <a:pt x="292894" y="314325"/>
                </a:lnTo>
                <a:lnTo>
                  <a:pt x="300037" y="321469"/>
                </a:lnTo>
                <a:lnTo>
                  <a:pt x="307181" y="328613"/>
                </a:lnTo>
                <a:lnTo>
                  <a:pt x="314325" y="335757"/>
                </a:lnTo>
                <a:lnTo>
                  <a:pt x="314325" y="342900"/>
                </a:lnTo>
                <a:lnTo>
                  <a:pt x="321469" y="342900"/>
                </a:lnTo>
                <a:lnTo>
                  <a:pt x="321469" y="350044"/>
                </a:lnTo>
                <a:lnTo>
                  <a:pt x="328612" y="357188"/>
                </a:lnTo>
                <a:lnTo>
                  <a:pt x="335756" y="364332"/>
                </a:lnTo>
                <a:lnTo>
                  <a:pt x="342900" y="371475"/>
                </a:lnTo>
                <a:lnTo>
                  <a:pt x="350044" y="371475"/>
                </a:lnTo>
                <a:lnTo>
                  <a:pt x="350044" y="378619"/>
                </a:lnTo>
                <a:lnTo>
                  <a:pt x="357187" y="385763"/>
                </a:lnTo>
                <a:lnTo>
                  <a:pt x="357187" y="385763"/>
                </a:lnTo>
                <a:lnTo>
                  <a:pt x="364331" y="392907"/>
                </a:lnTo>
                <a:lnTo>
                  <a:pt x="371475" y="400050"/>
                </a:lnTo>
                <a:lnTo>
                  <a:pt x="378619" y="407194"/>
                </a:lnTo>
                <a:lnTo>
                  <a:pt x="378619" y="407194"/>
                </a:lnTo>
                <a:lnTo>
                  <a:pt x="385762" y="414338"/>
                </a:lnTo>
                <a:lnTo>
                  <a:pt x="385762" y="421482"/>
                </a:lnTo>
                <a:lnTo>
                  <a:pt x="392906" y="428625"/>
                </a:lnTo>
                <a:lnTo>
                  <a:pt x="400050" y="428625"/>
                </a:lnTo>
                <a:lnTo>
                  <a:pt x="407194" y="435769"/>
                </a:lnTo>
                <a:lnTo>
                  <a:pt x="407194" y="442913"/>
                </a:lnTo>
                <a:lnTo>
                  <a:pt x="414337" y="442913"/>
                </a:lnTo>
                <a:lnTo>
                  <a:pt x="414337" y="450057"/>
                </a:lnTo>
                <a:lnTo>
                  <a:pt x="421481" y="457200"/>
                </a:lnTo>
                <a:lnTo>
                  <a:pt x="421481" y="457200"/>
                </a:lnTo>
                <a:lnTo>
                  <a:pt x="428625" y="464344"/>
                </a:lnTo>
                <a:lnTo>
                  <a:pt x="435769" y="471488"/>
                </a:lnTo>
                <a:lnTo>
                  <a:pt x="435769" y="471488"/>
                </a:lnTo>
                <a:lnTo>
                  <a:pt x="442912" y="478632"/>
                </a:lnTo>
                <a:lnTo>
                  <a:pt x="442912" y="478632"/>
                </a:lnTo>
                <a:lnTo>
                  <a:pt x="450056" y="485775"/>
                </a:lnTo>
                <a:lnTo>
                  <a:pt x="450056" y="492919"/>
                </a:lnTo>
                <a:lnTo>
                  <a:pt x="457200" y="492919"/>
                </a:lnTo>
                <a:lnTo>
                  <a:pt x="457200" y="500063"/>
                </a:lnTo>
                <a:lnTo>
                  <a:pt x="464344" y="500063"/>
                </a:lnTo>
                <a:lnTo>
                  <a:pt x="464344" y="500063"/>
                </a:lnTo>
                <a:lnTo>
                  <a:pt x="464344" y="507207"/>
                </a:lnTo>
                <a:lnTo>
                  <a:pt x="471487" y="507207"/>
                </a:lnTo>
                <a:lnTo>
                  <a:pt x="471487" y="514350"/>
                </a:lnTo>
                <a:lnTo>
                  <a:pt x="478631" y="514350"/>
                </a:lnTo>
                <a:lnTo>
                  <a:pt x="478631" y="521494"/>
                </a:lnTo>
                <a:lnTo>
                  <a:pt x="478631" y="521494"/>
                </a:lnTo>
                <a:lnTo>
                  <a:pt x="485775" y="521494"/>
                </a:lnTo>
                <a:lnTo>
                  <a:pt x="485775" y="528638"/>
                </a:lnTo>
                <a:lnTo>
                  <a:pt x="485775" y="528638"/>
                </a:lnTo>
                <a:lnTo>
                  <a:pt x="492919" y="528638"/>
                </a:lnTo>
                <a:lnTo>
                  <a:pt x="492919" y="528638"/>
                </a:lnTo>
                <a:lnTo>
                  <a:pt x="492919" y="528638"/>
                </a:lnTo>
                <a:lnTo>
                  <a:pt x="492919" y="528638"/>
                </a:lnTo>
                <a:lnTo>
                  <a:pt x="492919" y="528638"/>
                </a:lnTo>
                <a:lnTo>
                  <a:pt x="492919" y="535782"/>
                </a:lnTo>
                <a:lnTo>
                  <a:pt x="492919" y="535782"/>
                </a:lnTo>
                <a:lnTo>
                  <a:pt x="492919" y="535782"/>
                </a:lnTo>
                <a:lnTo>
                  <a:pt x="492919" y="535782"/>
                </a:lnTo>
                <a:lnTo>
                  <a:pt x="492919" y="535782"/>
                </a:lnTo>
                <a:lnTo>
                  <a:pt x="492919" y="535782"/>
                </a:lnTo>
                <a:lnTo>
                  <a:pt x="500062" y="535782"/>
                </a:lnTo>
                <a:lnTo>
                  <a:pt x="500062" y="542925"/>
                </a:lnTo>
                <a:lnTo>
                  <a:pt x="500062" y="542925"/>
                </a:lnTo>
                <a:lnTo>
                  <a:pt x="500062" y="542925"/>
                </a:lnTo>
                <a:lnTo>
                  <a:pt x="500062" y="542925"/>
                </a:lnTo>
                <a:lnTo>
                  <a:pt x="500062" y="542925"/>
                </a:lnTo>
                <a:lnTo>
                  <a:pt x="500062" y="542925"/>
                </a:lnTo>
                <a:lnTo>
                  <a:pt x="500062" y="542925"/>
                </a:lnTo>
                <a:lnTo>
                  <a:pt x="507206" y="550069"/>
                </a:lnTo>
                <a:lnTo>
                  <a:pt x="507206" y="550069"/>
                </a:lnTo>
                <a:lnTo>
                  <a:pt x="507206" y="550069"/>
                </a:lnTo>
                <a:lnTo>
                  <a:pt x="507206" y="550069"/>
                </a:lnTo>
                <a:lnTo>
                  <a:pt x="507206" y="550069"/>
                </a:lnTo>
                <a:lnTo>
                  <a:pt x="507206" y="550069"/>
                </a:lnTo>
                <a:lnTo>
                  <a:pt x="507206" y="550069"/>
                </a:lnTo>
                <a:lnTo>
                  <a:pt x="514350" y="550069"/>
                </a:lnTo>
                <a:lnTo>
                  <a:pt x="514350" y="550069"/>
                </a:lnTo>
                <a:lnTo>
                  <a:pt x="514350" y="557213"/>
                </a:lnTo>
                <a:lnTo>
                  <a:pt x="514350" y="557213"/>
                </a:lnTo>
                <a:lnTo>
                  <a:pt x="514350" y="557213"/>
                </a:lnTo>
                <a:lnTo>
                  <a:pt x="514350" y="557213"/>
                </a:lnTo>
                <a:lnTo>
                  <a:pt x="514350" y="557213"/>
                </a:lnTo>
                <a:lnTo>
                  <a:pt x="521494" y="557213"/>
                </a:lnTo>
                <a:lnTo>
                  <a:pt x="521494" y="557213"/>
                </a:lnTo>
                <a:lnTo>
                  <a:pt x="521494" y="557213"/>
                </a:lnTo>
                <a:lnTo>
                  <a:pt x="521494" y="564357"/>
                </a:lnTo>
                <a:lnTo>
                  <a:pt x="521494" y="564357"/>
                </a:lnTo>
                <a:lnTo>
                  <a:pt x="521494" y="564357"/>
                </a:lnTo>
                <a:lnTo>
                  <a:pt x="528637" y="571500"/>
                </a:lnTo>
                <a:lnTo>
                  <a:pt x="528637" y="571500"/>
                </a:lnTo>
                <a:lnTo>
                  <a:pt x="528637" y="571500"/>
                </a:lnTo>
                <a:lnTo>
                  <a:pt x="528637" y="571500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  <a:lnTo>
                  <a:pt x="535781" y="5786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64694" y="1228725"/>
            <a:ext cx="621507" cy="842964"/>
          </a:xfrm>
          <a:custGeom>
            <a:avLst/>
            <a:gdLst/>
            <a:ahLst/>
            <a:cxnLst/>
            <a:rect l="0" t="0" r="0" b="0"/>
            <a:pathLst>
              <a:path w="621507" h="842964">
                <a:moveTo>
                  <a:pt x="621506" y="842963"/>
                </a:move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42963"/>
                </a:lnTo>
                <a:lnTo>
                  <a:pt x="621506" y="835819"/>
                </a:lnTo>
                <a:lnTo>
                  <a:pt x="621506" y="835819"/>
                </a:lnTo>
                <a:lnTo>
                  <a:pt x="621506" y="835819"/>
                </a:lnTo>
                <a:lnTo>
                  <a:pt x="621506" y="828675"/>
                </a:lnTo>
                <a:lnTo>
                  <a:pt x="614363" y="828675"/>
                </a:lnTo>
                <a:lnTo>
                  <a:pt x="614363" y="828675"/>
                </a:lnTo>
                <a:lnTo>
                  <a:pt x="614363" y="828675"/>
                </a:lnTo>
                <a:lnTo>
                  <a:pt x="614363" y="828675"/>
                </a:lnTo>
                <a:lnTo>
                  <a:pt x="614363" y="828675"/>
                </a:lnTo>
                <a:lnTo>
                  <a:pt x="614363" y="821531"/>
                </a:lnTo>
                <a:lnTo>
                  <a:pt x="607219" y="821531"/>
                </a:lnTo>
                <a:lnTo>
                  <a:pt x="607219" y="821531"/>
                </a:lnTo>
                <a:lnTo>
                  <a:pt x="607219" y="814388"/>
                </a:lnTo>
                <a:lnTo>
                  <a:pt x="607219" y="814388"/>
                </a:lnTo>
                <a:lnTo>
                  <a:pt x="607219" y="814388"/>
                </a:lnTo>
                <a:lnTo>
                  <a:pt x="600075" y="814388"/>
                </a:lnTo>
                <a:lnTo>
                  <a:pt x="600075" y="807244"/>
                </a:lnTo>
                <a:lnTo>
                  <a:pt x="592931" y="807244"/>
                </a:lnTo>
                <a:lnTo>
                  <a:pt x="592931" y="800100"/>
                </a:lnTo>
                <a:lnTo>
                  <a:pt x="592931" y="800100"/>
                </a:lnTo>
                <a:lnTo>
                  <a:pt x="592931" y="800100"/>
                </a:lnTo>
                <a:lnTo>
                  <a:pt x="592931" y="792956"/>
                </a:lnTo>
                <a:lnTo>
                  <a:pt x="585788" y="785813"/>
                </a:lnTo>
                <a:lnTo>
                  <a:pt x="585788" y="785813"/>
                </a:lnTo>
                <a:lnTo>
                  <a:pt x="585788" y="778669"/>
                </a:lnTo>
                <a:lnTo>
                  <a:pt x="578644" y="778669"/>
                </a:lnTo>
                <a:lnTo>
                  <a:pt x="578644" y="771525"/>
                </a:lnTo>
                <a:lnTo>
                  <a:pt x="571500" y="771525"/>
                </a:lnTo>
                <a:lnTo>
                  <a:pt x="571500" y="764381"/>
                </a:lnTo>
                <a:lnTo>
                  <a:pt x="564356" y="764381"/>
                </a:lnTo>
                <a:lnTo>
                  <a:pt x="564356" y="757238"/>
                </a:lnTo>
                <a:lnTo>
                  <a:pt x="564356" y="750094"/>
                </a:lnTo>
                <a:lnTo>
                  <a:pt x="557213" y="750094"/>
                </a:lnTo>
                <a:lnTo>
                  <a:pt x="557213" y="742950"/>
                </a:lnTo>
                <a:lnTo>
                  <a:pt x="557213" y="742950"/>
                </a:lnTo>
                <a:lnTo>
                  <a:pt x="557213" y="735806"/>
                </a:lnTo>
                <a:lnTo>
                  <a:pt x="550069" y="728663"/>
                </a:lnTo>
                <a:lnTo>
                  <a:pt x="550069" y="728663"/>
                </a:lnTo>
                <a:lnTo>
                  <a:pt x="550069" y="721519"/>
                </a:lnTo>
                <a:lnTo>
                  <a:pt x="542925" y="714375"/>
                </a:lnTo>
                <a:lnTo>
                  <a:pt x="535781" y="707231"/>
                </a:lnTo>
                <a:lnTo>
                  <a:pt x="535781" y="707231"/>
                </a:lnTo>
                <a:lnTo>
                  <a:pt x="535781" y="700088"/>
                </a:lnTo>
                <a:lnTo>
                  <a:pt x="528638" y="692944"/>
                </a:lnTo>
                <a:lnTo>
                  <a:pt x="528638" y="685800"/>
                </a:lnTo>
                <a:lnTo>
                  <a:pt x="521494" y="678656"/>
                </a:lnTo>
                <a:lnTo>
                  <a:pt x="521494" y="678656"/>
                </a:lnTo>
                <a:lnTo>
                  <a:pt x="521494" y="671513"/>
                </a:lnTo>
                <a:lnTo>
                  <a:pt x="521494" y="664369"/>
                </a:lnTo>
                <a:lnTo>
                  <a:pt x="514350" y="657225"/>
                </a:lnTo>
                <a:lnTo>
                  <a:pt x="514350" y="650081"/>
                </a:lnTo>
                <a:lnTo>
                  <a:pt x="507206" y="642938"/>
                </a:lnTo>
                <a:lnTo>
                  <a:pt x="507206" y="635794"/>
                </a:lnTo>
                <a:lnTo>
                  <a:pt x="500063" y="635794"/>
                </a:lnTo>
                <a:lnTo>
                  <a:pt x="500063" y="628650"/>
                </a:lnTo>
                <a:lnTo>
                  <a:pt x="492919" y="621506"/>
                </a:lnTo>
                <a:lnTo>
                  <a:pt x="492919" y="614363"/>
                </a:lnTo>
                <a:lnTo>
                  <a:pt x="485775" y="607219"/>
                </a:lnTo>
                <a:lnTo>
                  <a:pt x="485775" y="600075"/>
                </a:lnTo>
                <a:lnTo>
                  <a:pt x="478631" y="592931"/>
                </a:lnTo>
                <a:lnTo>
                  <a:pt x="478631" y="592931"/>
                </a:lnTo>
                <a:lnTo>
                  <a:pt x="471488" y="585788"/>
                </a:lnTo>
                <a:lnTo>
                  <a:pt x="471488" y="578644"/>
                </a:lnTo>
                <a:lnTo>
                  <a:pt x="464344" y="571500"/>
                </a:lnTo>
                <a:lnTo>
                  <a:pt x="464344" y="564356"/>
                </a:lnTo>
                <a:lnTo>
                  <a:pt x="457200" y="557213"/>
                </a:lnTo>
                <a:lnTo>
                  <a:pt x="450056" y="557213"/>
                </a:lnTo>
                <a:lnTo>
                  <a:pt x="450056" y="550069"/>
                </a:lnTo>
                <a:lnTo>
                  <a:pt x="450056" y="542925"/>
                </a:lnTo>
                <a:lnTo>
                  <a:pt x="442913" y="535781"/>
                </a:lnTo>
                <a:lnTo>
                  <a:pt x="435769" y="528638"/>
                </a:lnTo>
                <a:lnTo>
                  <a:pt x="435769" y="521494"/>
                </a:lnTo>
                <a:lnTo>
                  <a:pt x="428625" y="514350"/>
                </a:lnTo>
                <a:lnTo>
                  <a:pt x="421481" y="514350"/>
                </a:lnTo>
                <a:lnTo>
                  <a:pt x="414338" y="507206"/>
                </a:lnTo>
                <a:lnTo>
                  <a:pt x="414338" y="500063"/>
                </a:lnTo>
                <a:lnTo>
                  <a:pt x="414338" y="492919"/>
                </a:lnTo>
                <a:lnTo>
                  <a:pt x="407194" y="485775"/>
                </a:lnTo>
                <a:lnTo>
                  <a:pt x="400050" y="478631"/>
                </a:lnTo>
                <a:lnTo>
                  <a:pt x="392906" y="478631"/>
                </a:lnTo>
                <a:lnTo>
                  <a:pt x="392906" y="471488"/>
                </a:lnTo>
                <a:lnTo>
                  <a:pt x="385763" y="464344"/>
                </a:lnTo>
                <a:lnTo>
                  <a:pt x="378619" y="457200"/>
                </a:lnTo>
                <a:lnTo>
                  <a:pt x="378619" y="450056"/>
                </a:lnTo>
                <a:lnTo>
                  <a:pt x="371475" y="442913"/>
                </a:lnTo>
                <a:lnTo>
                  <a:pt x="364331" y="435769"/>
                </a:lnTo>
                <a:lnTo>
                  <a:pt x="357188" y="435769"/>
                </a:lnTo>
                <a:lnTo>
                  <a:pt x="357188" y="428625"/>
                </a:lnTo>
                <a:lnTo>
                  <a:pt x="350044" y="421481"/>
                </a:lnTo>
                <a:lnTo>
                  <a:pt x="350044" y="414338"/>
                </a:lnTo>
                <a:lnTo>
                  <a:pt x="342900" y="407194"/>
                </a:lnTo>
                <a:lnTo>
                  <a:pt x="342900" y="407194"/>
                </a:lnTo>
                <a:lnTo>
                  <a:pt x="335756" y="400050"/>
                </a:lnTo>
                <a:lnTo>
                  <a:pt x="328613" y="392906"/>
                </a:lnTo>
                <a:lnTo>
                  <a:pt x="328613" y="385763"/>
                </a:lnTo>
                <a:lnTo>
                  <a:pt x="321469" y="378619"/>
                </a:lnTo>
                <a:lnTo>
                  <a:pt x="321469" y="378619"/>
                </a:lnTo>
                <a:lnTo>
                  <a:pt x="314325" y="371475"/>
                </a:lnTo>
                <a:lnTo>
                  <a:pt x="307181" y="364331"/>
                </a:lnTo>
                <a:lnTo>
                  <a:pt x="307181" y="357188"/>
                </a:lnTo>
                <a:lnTo>
                  <a:pt x="307181" y="350044"/>
                </a:lnTo>
                <a:lnTo>
                  <a:pt x="300038" y="342900"/>
                </a:lnTo>
                <a:lnTo>
                  <a:pt x="300038" y="342900"/>
                </a:lnTo>
                <a:lnTo>
                  <a:pt x="292894" y="335756"/>
                </a:lnTo>
                <a:lnTo>
                  <a:pt x="292894" y="328613"/>
                </a:lnTo>
                <a:lnTo>
                  <a:pt x="285750" y="321469"/>
                </a:lnTo>
                <a:lnTo>
                  <a:pt x="278606" y="314325"/>
                </a:lnTo>
                <a:lnTo>
                  <a:pt x="278606" y="314325"/>
                </a:lnTo>
                <a:lnTo>
                  <a:pt x="271463" y="307181"/>
                </a:lnTo>
                <a:lnTo>
                  <a:pt x="271463" y="300038"/>
                </a:lnTo>
                <a:lnTo>
                  <a:pt x="264319" y="292894"/>
                </a:lnTo>
                <a:lnTo>
                  <a:pt x="264319" y="285750"/>
                </a:lnTo>
                <a:lnTo>
                  <a:pt x="257175" y="285750"/>
                </a:lnTo>
                <a:lnTo>
                  <a:pt x="250031" y="278606"/>
                </a:lnTo>
                <a:lnTo>
                  <a:pt x="242888" y="271463"/>
                </a:lnTo>
                <a:lnTo>
                  <a:pt x="242888" y="264319"/>
                </a:lnTo>
                <a:lnTo>
                  <a:pt x="235744" y="257175"/>
                </a:lnTo>
                <a:lnTo>
                  <a:pt x="235744" y="257175"/>
                </a:lnTo>
                <a:lnTo>
                  <a:pt x="228600" y="250031"/>
                </a:lnTo>
                <a:lnTo>
                  <a:pt x="228600" y="242888"/>
                </a:lnTo>
                <a:lnTo>
                  <a:pt x="221456" y="235744"/>
                </a:lnTo>
                <a:lnTo>
                  <a:pt x="214313" y="235744"/>
                </a:lnTo>
                <a:lnTo>
                  <a:pt x="207169" y="228600"/>
                </a:lnTo>
                <a:lnTo>
                  <a:pt x="207169" y="221456"/>
                </a:lnTo>
                <a:lnTo>
                  <a:pt x="200025" y="221456"/>
                </a:lnTo>
                <a:lnTo>
                  <a:pt x="200025" y="214313"/>
                </a:lnTo>
                <a:lnTo>
                  <a:pt x="192881" y="207169"/>
                </a:lnTo>
                <a:lnTo>
                  <a:pt x="185738" y="207169"/>
                </a:lnTo>
                <a:lnTo>
                  <a:pt x="185738" y="200025"/>
                </a:lnTo>
                <a:lnTo>
                  <a:pt x="178594" y="192881"/>
                </a:lnTo>
                <a:lnTo>
                  <a:pt x="178594" y="192881"/>
                </a:lnTo>
                <a:lnTo>
                  <a:pt x="171450" y="185738"/>
                </a:lnTo>
                <a:lnTo>
                  <a:pt x="171450" y="185738"/>
                </a:lnTo>
                <a:lnTo>
                  <a:pt x="164306" y="178594"/>
                </a:lnTo>
                <a:lnTo>
                  <a:pt x="157163" y="171450"/>
                </a:lnTo>
                <a:lnTo>
                  <a:pt x="157163" y="171450"/>
                </a:lnTo>
                <a:lnTo>
                  <a:pt x="150019" y="164306"/>
                </a:lnTo>
                <a:lnTo>
                  <a:pt x="150019" y="164306"/>
                </a:lnTo>
                <a:lnTo>
                  <a:pt x="142875" y="157163"/>
                </a:lnTo>
                <a:lnTo>
                  <a:pt x="142875" y="157163"/>
                </a:lnTo>
                <a:lnTo>
                  <a:pt x="135731" y="150019"/>
                </a:lnTo>
                <a:lnTo>
                  <a:pt x="135731" y="142875"/>
                </a:lnTo>
                <a:lnTo>
                  <a:pt x="128588" y="142875"/>
                </a:lnTo>
                <a:lnTo>
                  <a:pt x="128588" y="135731"/>
                </a:lnTo>
                <a:lnTo>
                  <a:pt x="121444" y="135731"/>
                </a:lnTo>
                <a:lnTo>
                  <a:pt x="121444" y="128588"/>
                </a:lnTo>
                <a:lnTo>
                  <a:pt x="121444" y="128588"/>
                </a:lnTo>
                <a:lnTo>
                  <a:pt x="114300" y="121444"/>
                </a:lnTo>
                <a:lnTo>
                  <a:pt x="114300" y="114300"/>
                </a:lnTo>
                <a:lnTo>
                  <a:pt x="107156" y="114300"/>
                </a:lnTo>
                <a:lnTo>
                  <a:pt x="107156" y="107156"/>
                </a:lnTo>
                <a:lnTo>
                  <a:pt x="100013" y="107156"/>
                </a:lnTo>
                <a:lnTo>
                  <a:pt x="100013" y="107156"/>
                </a:lnTo>
                <a:lnTo>
                  <a:pt x="92869" y="100013"/>
                </a:lnTo>
                <a:lnTo>
                  <a:pt x="92869" y="100013"/>
                </a:lnTo>
                <a:lnTo>
                  <a:pt x="92869" y="92869"/>
                </a:lnTo>
                <a:lnTo>
                  <a:pt x="92869" y="92869"/>
                </a:lnTo>
                <a:lnTo>
                  <a:pt x="85725" y="85725"/>
                </a:lnTo>
                <a:lnTo>
                  <a:pt x="85725" y="85725"/>
                </a:lnTo>
                <a:lnTo>
                  <a:pt x="85725" y="78581"/>
                </a:lnTo>
                <a:lnTo>
                  <a:pt x="78581" y="78581"/>
                </a:lnTo>
                <a:lnTo>
                  <a:pt x="78581" y="78581"/>
                </a:lnTo>
                <a:lnTo>
                  <a:pt x="78581" y="71438"/>
                </a:lnTo>
                <a:lnTo>
                  <a:pt x="71438" y="71438"/>
                </a:lnTo>
                <a:lnTo>
                  <a:pt x="71438" y="64294"/>
                </a:lnTo>
                <a:lnTo>
                  <a:pt x="64294" y="64294"/>
                </a:lnTo>
                <a:lnTo>
                  <a:pt x="64294" y="57150"/>
                </a:lnTo>
                <a:lnTo>
                  <a:pt x="64294" y="57150"/>
                </a:lnTo>
                <a:lnTo>
                  <a:pt x="57150" y="50006"/>
                </a:lnTo>
                <a:lnTo>
                  <a:pt x="57150" y="50006"/>
                </a:lnTo>
                <a:lnTo>
                  <a:pt x="57150" y="50006"/>
                </a:lnTo>
                <a:lnTo>
                  <a:pt x="57150" y="42863"/>
                </a:lnTo>
                <a:lnTo>
                  <a:pt x="50006" y="42863"/>
                </a:lnTo>
                <a:lnTo>
                  <a:pt x="50006" y="42863"/>
                </a:lnTo>
                <a:lnTo>
                  <a:pt x="50006" y="35719"/>
                </a:lnTo>
                <a:lnTo>
                  <a:pt x="42863" y="35719"/>
                </a:lnTo>
                <a:lnTo>
                  <a:pt x="42863" y="35719"/>
                </a:lnTo>
                <a:lnTo>
                  <a:pt x="42863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35719" y="21431"/>
                </a:lnTo>
                <a:lnTo>
                  <a:pt x="35719" y="21431"/>
                </a:lnTo>
                <a:lnTo>
                  <a:pt x="35719" y="21431"/>
                </a:lnTo>
                <a:lnTo>
                  <a:pt x="28575" y="21431"/>
                </a:lnTo>
                <a:lnTo>
                  <a:pt x="28575" y="14288"/>
                </a:lnTo>
                <a:lnTo>
                  <a:pt x="28575" y="14288"/>
                </a:lnTo>
                <a:lnTo>
                  <a:pt x="28575" y="14288"/>
                </a:lnTo>
                <a:lnTo>
                  <a:pt x="21431" y="14288"/>
                </a:lnTo>
                <a:lnTo>
                  <a:pt x="21431" y="14288"/>
                </a:lnTo>
                <a:lnTo>
                  <a:pt x="21431" y="14288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14288" y="7144"/>
                </a:lnTo>
                <a:lnTo>
                  <a:pt x="14288" y="0"/>
                </a:lnTo>
                <a:lnTo>
                  <a:pt x="14288" y="0"/>
                </a:lnTo>
                <a:lnTo>
                  <a:pt x="14288" y="0"/>
                </a:lnTo>
                <a:lnTo>
                  <a:pt x="14288" y="0"/>
                </a:lnTo>
                <a:lnTo>
                  <a:pt x="14288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0" y="21431"/>
                </a:lnTo>
                <a:lnTo>
                  <a:pt x="0" y="21431"/>
                </a:lnTo>
                <a:lnTo>
                  <a:pt x="0" y="28575"/>
                </a:lnTo>
                <a:lnTo>
                  <a:pt x="0" y="35719"/>
                </a:lnTo>
                <a:lnTo>
                  <a:pt x="0" y="42863"/>
                </a:lnTo>
                <a:lnTo>
                  <a:pt x="0" y="42863"/>
                </a:lnTo>
                <a:lnTo>
                  <a:pt x="0" y="50006"/>
                </a:lnTo>
                <a:lnTo>
                  <a:pt x="0" y="50006"/>
                </a:lnTo>
                <a:lnTo>
                  <a:pt x="0" y="57150"/>
                </a:lnTo>
                <a:lnTo>
                  <a:pt x="0" y="64294"/>
                </a:lnTo>
                <a:lnTo>
                  <a:pt x="0" y="71438"/>
                </a:lnTo>
                <a:lnTo>
                  <a:pt x="0" y="78581"/>
                </a:lnTo>
                <a:lnTo>
                  <a:pt x="0" y="85725"/>
                </a:lnTo>
                <a:lnTo>
                  <a:pt x="0" y="85725"/>
                </a:lnTo>
                <a:lnTo>
                  <a:pt x="0" y="92869"/>
                </a:lnTo>
                <a:lnTo>
                  <a:pt x="0" y="100013"/>
                </a:lnTo>
                <a:lnTo>
                  <a:pt x="0" y="107156"/>
                </a:lnTo>
                <a:lnTo>
                  <a:pt x="0" y="114300"/>
                </a:lnTo>
                <a:lnTo>
                  <a:pt x="0" y="121444"/>
                </a:lnTo>
                <a:lnTo>
                  <a:pt x="0" y="128588"/>
                </a:lnTo>
                <a:lnTo>
                  <a:pt x="0" y="135731"/>
                </a:lnTo>
                <a:lnTo>
                  <a:pt x="0" y="135731"/>
                </a:lnTo>
                <a:lnTo>
                  <a:pt x="0" y="142875"/>
                </a:lnTo>
                <a:lnTo>
                  <a:pt x="0" y="150019"/>
                </a:lnTo>
                <a:lnTo>
                  <a:pt x="0" y="157163"/>
                </a:lnTo>
                <a:lnTo>
                  <a:pt x="0" y="164306"/>
                </a:lnTo>
                <a:lnTo>
                  <a:pt x="0" y="178594"/>
                </a:lnTo>
                <a:lnTo>
                  <a:pt x="0" y="185738"/>
                </a:lnTo>
                <a:lnTo>
                  <a:pt x="0" y="192881"/>
                </a:lnTo>
                <a:lnTo>
                  <a:pt x="0" y="200025"/>
                </a:lnTo>
                <a:lnTo>
                  <a:pt x="0" y="207169"/>
                </a:lnTo>
                <a:lnTo>
                  <a:pt x="0" y="214313"/>
                </a:lnTo>
                <a:lnTo>
                  <a:pt x="0" y="221456"/>
                </a:lnTo>
                <a:lnTo>
                  <a:pt x="0" y="228600"/>
                </a:lnTo>
                <a:lnTo>
                  <a:pt x="0" y="235744"/>
                </a:lnTo>
                <a:lnTo>
                  <a:pt x="0" y="242888"/>
                </a:lnTo>
                <a:lnTo>
                  <a:pt x="7144" y="250031"/>
                </a:lnTo>
                <a:lnTo>
                  <a:pt x="7144" y="257175"/>
                </a:lnTo>
                <a:lnTo>
                  <a:pt x="7144" y="264319"/>
                </a:lnTo>
                <a:lnTo>
                  <a:pt x="7144" y="278606"/>
                </a:lnTo>
                <a:lnTo>
                  <a:pt x="7144" y="285750"/>
                </a:lnTo>
                <a:lnTo>
                  <a:pt x="7144" y="292894"/>
                </a:lnTo>
                <a:lnTo>
                  <a:pt x="7144" y="300038"/>
                </a:lnTo>
                <a:lnTo>
                  <a:pt x="7144" y="314325"/>
                </a:lnTo>
                <a:lnTo>
                  <a:pt x="7144" y="321469"/>
                </a:lnTo>
                <a:lnTo>
                  <a:pt x="7144" y="328613"/>
                </a:lnTo>
                <a:lnTo>
                  <a:pt x="7144" y="335756"/>
                </a:lnTo>
                <a:lnTo>
                  <a:pt x="7144" y="342900"/>
                </a:lnTo>
                <a:lnTo>
                  <a:pt x="7144" y="357188"/>
                </a:lnTo>
                <a:lnTo>
                  <a:pt x="7144" y="364331"/>
                </a:lnTo>
                <a:lnTo>
                  <a:pt x="7144" y="371475"/>
                </a:lnTo>
                <a:lnTo>
                  <a:pt x="7144" y="378619"/>
                </a:lnTo>
                <a:lnTo>
                  <a:pt x="7144" y="392906"/>
                </a:lnTo>
                <a:lnTo>
                  <a:pt x="7144" y="400050"/>
                </a:lnTo>
                <a:lnTo>
                  <a:pt x="7144" y="407194"/>
                </a:lnTo>
                <a:lnTo>
                  <a:pt x="7144" y="414338"/>
                </a:lnTo>
                <a:lnTo>
                  <a:pt x="7144" y="421481"/>
                </a:lnTo>
                <a:lnTo>
                  <a:pt x="7144" y="435769"/>
                </a:lnTo>
                <a:lnTo>
                  <a:pt x="7144" y="442913"/>
                </a:lnTo>
                <a:lnTo>
                  <a:pt x="7144" y="450056"/>
                </a:lnTo>
                <a:lnTo>
                  <a:pt x="7144" y="457200"/>
                </a:lnTo>
                <a:lnTo>
                  <a:pt x="7144" y="464344"/>
                </a:lnTo>
                <a:lnTo>
                  <a:pt x="7144" y="478631"/>
                </a:lnTo>
                <a:lnTo>
                  <a:pt x="7144" y="485775"/>
                </a:lnTo>
                <a:lnTo>
                  <a:pt x="7144" y="492919"/>
                </a:lnTo>
                <a:lnTo>
                  <a:pt x="7144" y="507206"/>
                </a:lnTo>
                <a:lnTo>
                  <a:pt x="7144" y="514350"/>
                </a:lnTo>
                <a:lnTo>
                  <a:pt x="7144" y="521494"/>
                </a:lnTo>
                <a:lnTo>
                  <a:pt x="7144" y="528638"/>
                </a:lnTo>
                <a:lnTo>
                  <a:pt x="14288" y="535781"/>
                </a:lnTo>
                <a:lnTo>
                  <a:pt x="14288" y="542925"/>
                </a:lnTo>
                <a:lnTo>
                  <a:pt x="14288" y="557213"/>
                </a:lnTo>
                <a:lnTo>
                  <a:pt x="14288" y="564356"/>
                </a:lnTo>
                <a:lnTo>
                  <a:pt x="14288" y="571500"/>
                </a:lnTo>
                <a:lnTo>
                  <a:pt x="14288" y="578644"/>
                </a:lnTo>
                <a:lnTo>
                  <a:pt x="14288" y="585788"/>
                </a:lnTo>
                <a:lnTo>
                  <a:pt x="14288" y="592931"/>
                </a:lnTo>
                <a:lnTo>
                  <a:pt x="14288" y="600075"/>
                </a:lnTo>
                <a:lnTo>
                  <a:pt x="14288" y="607219"/>
                </a:lnTo>
                <a:lnTo>
                  <a:pt x="14288" y="614363"/>
                </a:lnTo>
                <a:lnTo>
                  <a:pt x="21431" y="621506"/>
                </a:lnTo>
                <a:lnTo>
                  <a:pt x="21431" y="628650"/>
                </a:lnTo>
                <a:lnTo>
                  <a:pt x="21431" y="635794"/>
                </a:lnTo>
                <a:lnTo>
                  <a:pt x="21431" y="642938"/>
                </a:lnTo>
                <a:lnTo>
                  <a:pt x="21431" y="650081"/>
                </a:lnTo>
                <a:lnTo>
                  <a:pt x="21431" y="657225"/>
                </a:lnTo>
                <a:lnTo>
                  <a:pt x="21431" y="664369"/>
                </a:lnTo>
                <a:lnTo>
                  <a:pt x="21431" y="671513"/>
                </a:lnTo>
                <a:lnTo>
                  <a:pt x="21431" y="678656"/>
                </a:lnTo>
                <a:lnTo>
                  <a:pt x="21431" y="685800"/>
                </a:lnTo>
                <a:lnTo>
                  <a:pt x="21431" y="692944"/>
                </a:lnTo>
                <a:lnTo>
                  <a:pt x="21431" y="700088"/>
                </a:lnTo>
                <a:lnTo>
                  <a:pt x="21431" y="707231"/>
                </a:lnTo>
                <a:lnTo>
                  <a:pt x="28575" y="707231"/>
                </a:lnTo>
                <a:lnTo>
                  <a:pt x="28575" y="714375"/>
                </a:lnTo>
                <a:lnTo>
                  <a:pt x="28575" y="721519"/>
                </a:lnTo>
                <a:lnTo>
                  <a:pt x="28575" y="721519"/>
                </a:lnTo>
                <a:lnTo>
                  <a:pt x="28575" y="728663"/>
                </a:lnTo>
                <a:lnTo>
                  <a:pt x="28575" y="735806"/>
                </a:lnTo>
                <a:lnTo>
                  <a:pt x="28575" y="735806"/>
                </a:lnTo>
                <a:lnTo>
                  <a:pt x="28575" y="742950"/>
                </a:lnTo>
                <a:lnTo>
                  <a:pt x="28575" y="742950"/>
                </a:lnTo>
                <a:lnTo>
                  <a:pt x="28575" y="750094"/>
                </a:lnTo>
                <a:lnTo>
                  <a:pt x="28575" y="750094"/>
                </a:lnTo>
                <a:lnTo>
                  <a:pt x="28575" y="757238"/>
                </a:lnTo>
                <a:lnTo>
                  <a:pt x="28575" y="757238"/>
                </a:lnTo>
                <a:lnTo>
                  <a:pt x="28575" y="764381"/>
                </a:lnTo>
                <a:lnTo>
                  <a:pt x="28575" y="764381"/>
                </a:lnTo>
                <a:lnTo>
                  <a:pt x="28575" y="771525"/>
                </a:lnTo>
                <a:lnTo>
                  <a:pt x="28575" y="771525"/>
                </a:lnTo>
                <a:lnTo>
                  <a:pt x="28575" y="778669"/>
                </a:lnTo>
                <a:lnTo>
                  <a:pt x="35719" y="778669"/>
                </a:lnTo>
                <a:lnTo>
                  <a:pt x="35719" y="778669"/>
                </a:lnTo>
                <a:lnTo>
                  <a:pt x="35719" y="785813"/>
                </a:lnTo>
                <a:lnTo>
                  <a:pt x="35719" y="785813"/>
                </a:lnTo>
                <a:lnTo>
                  <a:pt x="35719" y="785813"/>
                </a:lnTo>
                <a:lnTo>
                  <a:pt x="35719" y="792956"/>
                </a:lnTo>
                <a:lnTo>
                  <a:pt x="35719" y="792956"/>
                </a:lnTo>
                <a:lnTo>
                  <a:pt x="35719" y="800100"/>
                </a:lnTo>
                <a:lnTo>
                  <a:pt x="35719" y="807244"/>
                </a:lnTo>
                <a:lnTo>
                  <a:pt x="35719" y="807244"/>
                </a:lnTo>
                <a:lnTo>
                  <a:pt x="35719" y="814388"/>
                </a:lnTo>
                <a:lnTo>
                  <a:pt x="35719" y="814388"/>
                </a:lnTo>
                <a:lnTo>
                  <a:pt x="35719" y="814388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1531"/>
                </a:lnTo>
                <a:lnTo>
                  <a:pt x="35719" y="828675"/>
                </a:lnTo>
                <a:lnTo>
                  <a:pt x="35719" y="8286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457450" y="1221581"/>
            <a:ext cx="600076" cy="864395"/>
          </a:xfrm>
          <a:custGeom>
            <a:avLst/>
            <a:gdLst/>
            <a:ahLst/>
            <a:cxnLst/>
            <a:rect l="0" t="0" r="0" b="0"/>
            <a:pathLst>
              <a:path w="600076" h="864395">
                <a:moveTo>
                  <a:pt x="564357" y="857250"/>
                </a:move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7250"/>
                </a:lnTo>
                <a:lnTo>
                  <a:pt x="564357" y="850107"/>
                </a:lnTo>
                <a:lnTo>
                  <a:pt x="564357" y="850107"/>
                </a:lnTo>
                <a:lnTo>
                  <a:pt x="564357" y="842963"/>
                </a:lnTo>
                <a:lnTo>
                  <a:pt x="564357" y="842963"/>
                </a:lnTo>
                <a:lnTo>
                  <a:pt x="564357" y="835819"/>
                </a:lnTo>
                <a:lnTo>
                  <a:pt x="564357" y="835819"/>
                </a:lnTo>
                <a:lnTo>
                  <a:pt x="564357" y="828675"/>
                </a:lnTo>
                <a:lnTo>
                  <a:pt x="564357" y="821532"/>
                </a:lnTo>
                <a:lnTo>
                  <a:pt x="564357" y="821532"/>
                </a:lnTo>
                <a:lnTo>
                  <a:pt x="564357" y="814388"/>
                </a:lnTo>
                <a:lnTo>
                  <a:pt x="564357" y="807244"/>
                </a:lnTo>
                <a:lnTo>
                  <a:pt x="564357" y="807244"/>
                </a:lnTo>
                <a:lnTo>
                  <a:pt x="564357" y="800100"/>
                </a:lnTo>
                <a:lnTo>
                  <a:pt x="564357" y="792957"/>
                </a:lnTo>
                <a:lnTo>
                  <a:pt x="564357" y="792957"/>
                </a:lnTo>
                <a:lnTo>
                  <a:pt x="564357" y="785813"/>
                </a:lnTo>
                <a:lnTo>
                  <a:pt x="564357" y="778669"/>
                </a:lnTo>
                <a:lnTo>
                  <a:pt x="564357" y="778669"/>
                </a:lnTo>
                <a:lnTo>
                  <a:pt x="564357" y="771525"/>
                </a:lnTo>
                <a:lnTo>
                  <a:pt x="564357" y="764382"/>
                </a:lnTo>
                <a:lnTo>
                  <a:pt x="564357" y="764382"/>
                </a:lnTo>
                <a:lnTo>
                  <a:pt x="564357" y="757238"/>
                </a:lnTo>
                <a:lnTo>
                  <a:pt x="564357" y="750094"/>
                </a:lnTo>
                <a:lnTo>
                  <a:pt x="564357" y="750094"/>
                </a:lnTo>
                <a:lnTo>
                  <a:pt x="564357" y="742950"/>
                </a:lnTo>
                <a:lnTo>
                  <a:pt x="564357" y="735807"/>
                </a:lnTo>
                <a:lnTo>
                  <a:pt x="564357" y="728663"/>
                </a:lnTo>
                <a:lnTo>
                  <a:pt x="564357" y="721519"/>
                </a:lnTo>
                <a:lnTo>
                  <a:pt x="564357" y="714375"/>
                </a:lnTo>
                <a:lnTo>
                  <a:pt x="564357" y="714375"/>
                </a:lnTo>
                <a:lnTo>
                  <a:pt x="564357" y="707232"/>
                </a:lnTo>
                <a:lnTo>
                  <a:pt x="564357" y="700088"/>
                </a:lnTo>
                <a:lnTo>
                  <a:pt x="564357" y="692944"/>
                </a:lnTo>
                <a:lnTo>
                  <a:pt x="564357" y="692944"/>
                </a:lnTo>
                <a:lnTo>
                  <a:pt x="564357" y="685800"/>
                </a:lnTo>
                <a:lnTo>
                  <a:pt x="564357" y="678657"/>
                </a:lnTo>
                <a:lnTo>
                  <a:pt x="564357" y="671513"/>
                </a:lnTo>
                <a:lnTo>
                  <a:pt x="564357" y="664369"/>
                </a:lnTo>
                <a:lnTo>
                  <a:pt x="564357" y="657225"/>
                </a:lnTo>
                <a:lnTo>
                  <a:pt x="564357" y="650082"/>
                </a:lnTo>
                <a:lnTo>
                  <a:pt x="571500" y="642938"/>
                </a:lnTo>
                <a:lnTo>
                  <a:pt x="571500" y="635794"/>
                </a:lnTo>
                <a:lnTo>
                  <a:pt x="571500" y="635794"/>
                </a:lnTo>
                <a:lnTo>
                  <a:pt x="571500" y="621507"/>
                </a:lnTo>
                <a:lnTo>
                  <a:pt x="571500" y="621507"/>
                </a:lnTo>
                <a:lnTo>
                  <a:pt x="571500" y="607219"/>
                </a:lnTo>
                <a:lnTo>
                  <a:pt x="571500" y="600075"/>
                </a:lnTo>
                <a:lnTo>
                  <a:pt x="571500" y="592932"/>
                </a:lnTo>
                <a:lnTo>
                  <a:pt x="578644" y="585788"/>
                </a:lnTo>
                <a:lnTo>
                  <a:pt x="578644" y="578644"/>
                </a:lnTo>
                <a:lnTo>
                  <a:pt x="578644" y="571500"/>
                </a:lnTo>
                <a:lnTo>
                  <a:pt x="578644" y="564357"/>
                </a:lnTo>
                <a:lnTo>
                  <a:pt x="578644" y="557213"/>
                </a:lnTo>
                <a:lnTo>
                  <a:pt x="585788" y="550069"/>
                </a:lnTo>
                <a:lnTo>
                  <a:pt x="585788" y="542925"/>
                </a:lnTo>
                <a:lnTo>
                  <a:pt x="585788" y="535782"/>
                </a:lnTo>
                <a:lnTo>
                  <a:pt x="585788" y="521494"/>
                </a:lnTo>
                <a:lnTo>
                  <a:pt x="585788" y="514350"/>
                </a:lnTo>
                <a:lnTo>
                  <a:pt x="585788" y="507207"/>
                </a:lnTo>
                <a:lnTo>
                  <a:pt x="585788" y="500063"/>
                </a:lnTo>
                <a:lnTo>
                  <a:pt x="592932" y="492919"/>
                </a:lnTo>
                <a:lnTo>
                  <a:pt x="592932" y="485775"/>
                </a:lnTo>
                <a:lnTo>
                  <a:pt x="592932" y="478632"/>
                </a:lnTo>
                <a:lnTo>
                  <a:pt x="592932" y="471488"/>
                </a:lnTo>
                <a:lnTo>
                  <a:pt x="592932" y="464344"/>
                </a:lnTo>
                <a:lnTo>
                  <a:pt x="592932" y="457200"/>
                </a:lnTo>
                <a:lnTo>
                  <a:pt x="592932" y="450057"/>
                </a:lnTo>
                <a:lnTo>
                  <a:pt x="592932" y="442913"/>
                </a:lnTo>
                <a:lnTo>
                  <a:pt x="592932" y="435769"/>
                </a:lnTo>
                <a:lnTo>
                  <a:pt x="592932" y="428625"/>
                </a:lnTo>
                <a:lnTo>
                  <a:pt x="592932" y="421482"/>
                </a:lnTo>
                <a:lnTo>
                  <a:pt x="592932" y="414338"/>
                </a:lnTo>
                <a:lnTo>
                  <a:pt x="592932" y="400050"/>
                </a:lnTo>
                <a:lnTo>
                  <a:pt x="592932" y="392907"/>
                </a:lnTo>
                <a:lnTo>
                  <a:pt x="592932" y="385763"/>
                </a:lnTo>
                <a:lnTo>
                  <a:pt x="592932" y="378619"/>
                </a:lnTo>
                <a:lnTo>
                  <a:pt x="592932" y="371475"/>
                </a:lnTo>
                <a:lnTo>
                  <a:pt x="592932" y="364332"/>
                </a:lnTo>
                <a:lnTo>
                  <a:pt x="592932" y="357188"/>
                </a:lnTo>
                <a:lnTo>
                  <a:pt x="592932" y="350044"/>
                </a:lnTo>
                <a:lnTo>
                  <a:pt x="592932" y="342900"/>
                </a:lnTo>
                <a:lnTo>
                  <a:pt x="592932" y="335757"/>
                </a:lnTo>
                <a:lnTo>
                  <a:pt x="592932" y="328613"/>
                </a:lnTo>
                <a:lnTo>
                  <a:pt x="592932" y="321469"/>
                </a:lnTo>
                <a:lnTo>
                  <a:pt x="592932" y="307182"/>
                </a:lnTo>
                <a:lnTo>
                  <a:pt x="600075" y="300038"/>
                </a:lnTo>
                <a:lnTo>
                  <a:pt x="600075" y="292894"/>
                </a:lnTo>
                <a:lnTo>
                  <a:pt x="600075" y="285750"/>
                </a:lnTo>
                <a:lnTo>
                  <a:pt x="600075" y="278607"/>
                </a:lnTo>
                <a:lnTo>
                  <a:pt x="600075" y="271463"/>
                </a:lnTo>
                <a:lnTo>
                  <a:pt x="600075" y="264319"/>
                </a:lnTo>
                <a:lnTo>
                  <a:pt x="600075" y="257175"/>
                </a:lnTo>
                <a:lnTo>
                  <a:pt x="600075" y="250032"/>
                </a:lnTo>
                <a:lnTo>
                  <a:pt x="600075" y="242888"/>
                </a:lnTo>
                <a:lnTo>
                  <a:pt x="600075" y="235744"/>
                </a:lnTo>
                <a:lnTo>
                  <a:pt x="600075" y="228600"/>
                </a:lnTo>
                <a:lnTo>
                  <a:pt x="600075" y="221457"/>
                </a:lnTo>
                <a:lnTo>
                  <a:pt x="600075" y="214313"/>
                </a:lnTo>
                <a:lnTo>
                  <a:pt x="600075" y="207169"/>
                </a:lnTo>
                <a:lnTo>
                  <a:pt x="600075" y="200025"/>
                </a:lnTo>
                <a:lnTo>
                  <a:pt x="600075" y="200025"/>
                </a:lnTo>
                <a:lnTo>
                  <a:pt x="600075" y="185738"/>
                </a:lnTo>
                <a:lnTo>
                  <a:pt x="600075" y="185738"/>
                </a:lnTo>
                <a:lnTo>
                  <a:pt x="600075" y="178594"/>
                </a:lnTo>
                <a:lnTo>
                  <a:pt x="600075" y="171450"/>
                </a:lnTo>
                <a:lnTo>
                  <a:pt x="600075" y="164307"/>
                </a:lnTo>
                <a:lnTo>
                  <a:pt x="592932" y="164307"/>
                </a:lnTo>
                <a:lnTo>
                  <a:pt x="592932" y="157163"/>
                </a:lnTo>
                <a:lnTo>
                  <a:pt x="592932" y="150019"/>
                </a:lnTo>
                <a:lnTo>
                  <a:pt x="592932" y="142875"/>
                </a:lnTo>
                <a:lnTo>
                  <a:pt x="592932" y="142875"/>
                </a:lnTo>
                <a:lnTo>
                  <a:pt x="592932" y="135732"/>
                </a:lnTo>
                <a:lnTo>
                  <a:pt x="592932" y="128588"/>
                </a:lnTo>
                <a:lnTo>
                  <a:pt x="592932" y="121444"/>
                </a:lnTo>
                <a:lnTo>
                  <a:pt x="592932" y="121444"/>
                </a:lnTo>
                <a:lnTo>
                  <a:pt x="592932" y="114300"/>
                </a:lnTo>
                <a:lnTo>
                  <a:pt x="592932" y="114300"/>
                </a:lnTo>
                <a:lnTo>
                  <a:pt x="592932" y="107157"/>
                </a:lnTo>
                <a:lnTo>
                  <a:pt x="585788" y="107157"/>
                </a:lnTo>
                <a:lnTo>
                  <a:pt x="585788" y="100013"/>
                </a:lnTo>
                <a:lnTo>
                  <a:pt x="585788" y="92869"/>
                </a:lnTo>
                <a:lnTo>
                  <a:pt x="585788" y="92869"/>
                </a:lnTo>
                <a:lnTo>
                  <a:pt x="585788" y="85725"/>
                </a:lnTo>
                <a:lnTo>
                  <a:pt x="585788" y="78582"/>
                </a:lnTo>
                <a:lnTo>
                  <a:pt x="585788" y="78582"/>
                </a:lnTo>
                <a:lnTo>
                  <a:pt x="585788" y="71438"/>
                </a:lnTo>
                <a:lnTo>
                  <a:pt x="585788" y="71438"/>
                </a:lnTo>
                <a:lnTo>
                  <a:pt x="585788" y="64294"/>
                </a:lnTo>
                <a:lnTo>
                  <a:pt x="585788" y="64294"/>
                </a:lnTo>
                <a:lnTo>
                  <a:pt x="585788" y="57150"/>
                </a:lnTo>
                <a:lnTo>
                  <a:pt x="585788" y="57150"/>
                </a:lnTo>
                <a:lnTo>
                  <a:pt x="585788" y="57150"/>
                </a:lnTo>
                <a:lnTo>
                  <a:pt x="585788" y="50007"/>
                </a:lnTo>
                <a:lnTo>
                  <a:pt x="585788" y="50007"/>
                </a:lnTo>
                <a:lnTo>
                  <a:pt x="585788" y="42863"/>
                </a:lnTo>
                <a:lnTo>
                  <a:pt x="585788" y="42863"/>
                </a:lnTo>
                <a:lnTo>
                  <a:pt x="578644" y="42863"/>
                </a:lnTo>
                <a:lnTo>
                  <a:pt x="578644" y="35719"/>
                </a:lnTo>
                <a:lnTo>
                  <a:pt x="578644" y="35719"/>
                </a:lnTo>
                <a:lnTo>
                  <a:pt x="578644" y="28575"/>
                </a:lnTo>
                <a:lnTo>
                  <a:pt x="578644" y="28575"/>
                </a:lnTo>
                <a:lnTo>
                  <a:pt x="578644" y="28575"/>
                </a:lnTo>
                <a:lnTo>
                  <a:pt x="578644" y="28575"/>
                </a:lnTo>
                <a:lnTo>
                  <a:pt x="578644" y="21432"/>
                </a:lnTo>
                <a:lnTo>
                  <a:pt x="578644" y="21432"/>
                </a:lnTo>
                <a:lnTo>
                  <a:pt x="578644" y="21432"/>
                </a:lnTo>
                <a:lnTo>
                  <a:pt x="578644" y="21432"/>
                </a:lnTo>
                <a:lnTo>
                  <a:pt x="578644" y="14288"/>
                </a:lnTo>
                <a:lnTo>
                  <a:pt x="578644" y="14288"/>
                </a:lnTo>
                <a:lnTo>
                  <a:pt x="578644" y="14288"/>
                </a:lnTo>
                <a:lnTo>
                  <a:pt x="578644" y="14288"/>
                </a:lnTo>
                <a:lnTo>
                  <a:pt x="578644" y="14288"/>
                </a:lnTo>
                <a:lnTo>
                  <a:pt x="578644" y="14288"/>
                </a:lnTo>
                <a:lnTo>
                  <a:pt x="578644" y="14288"/>
                </a:lnTo>
                <a:lnTo>
                  <a:pt x="578644" y="7144"/>
                </a:lnTo>
                <a:lnTo>
                  <a:pt x="578644" y="7144"/>
                </a:lnTo>
                <a:lnTo>
                  <a:pt x="578644" y="7144"/>
                </a:lnTo>
                <a:lnTo>
                  <a:pt x="571500" y="7144"/>
                </a:lnTo>
                <a:lnTo>
                  <a:pt x="571500" y="7144"/>
                </a:lnTo>
                <a:lnTo>
                  <a:pt x="571500" y="7144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71500" y="0"/>
                </a:lnTo>
                <a:lnTo>
                  <a:pt x="564357" y="0"/>
                </a:lnTo>
                <a:lnTo>
                  <a:pt x="564357" y="0"/>
                </a:lnTo>
                <a:lnTo>
                  <a:pt x="564357" y="7144"/>
                </a:lnTo>
                <a:lnTo>
                  <a:pt x="557213" y="7144"/>
                </a:lnTo>
                <a:lnTo>
                  <a:pt x="557213" y="7144"/>
                </a:lnTo>
                <a:lnTo>
                  <a:pt x="557213" y="14288"/>
                </a:lnTo>
                <a:lnTo>
                  <a:pt x="550069" y="14288"/>
                </a:lnTo>
                <a:lnTo>
                  <a:pt x="550069" y="14288"/>
                </a:lnTo>
                <a:lnTo>
                  <a:pt x="542925" y="21432"/>
                </a:lnTo>
                <a:lnTo>
                  <a:pt x="542925" y="21432"/>
                </a:lnTo>
                <a:lnTo>
                  <a:pt x="542925" y="21432"/>
                </a:lnTo>
                <a:lnTo>
                  <a:pt x="535782" y="28575"/>
                </a:lnTo>
                <a:lnTo>
                  <a:pt x="535782" y="28575"/>
                </a:lnTo>
                <a:lnTo>
                  <a:pt x="528638" y="35719"/>
                </a:lnTo>
                <a:lnTo>
                  <a:pt x="521494" y="42863"/>
                </a:lnTo>
                <a:lnTo>
                  <a:pt x="521494" y="42863"/>
                </a:lnTo>
                <a:lnTo>
                  <a:pt x="514350" y="50007"/>
                </a:lnTo>
                <a:lnTo>
                  <a:pt x="514350" y="50007"/>
                </a:lnTo>
                <a:lnTo>
                  <a:pt x="507207" y="57150"/>
                </a:lnTo>
                <a:lnTo>
                  <a:pt x="507207" y="64294"/>
                </a:lnTo>
                <a:lnTo>
                  <a:pt x="500063" y="64294"/>
                </a:lnTo>
                <a:lnTo>
                  <a:pt x="500063" y="71438"/>
                </a:lnTo>
                <a:lnTo>
                  <a:pt x="492919" y="78582"/>
                </a:lnTo>
                <a:lnTo>
                  <a:pt x="485775" y="78582"/>
                </a:lnTo>
                <a:lnTo>
                  <a:pt x="485775" y="85725"/>
                </a:lnTo>
                <a:lnTo>
                  <a:pt x="478632" y="92869"/>
                </a:lnTo>
                <a:lnTo>
                  <a:pt x="478632" y="100013"/>
                </a:lnTo>
                <a:lnTo>
                  <a:pt x="471488" y="107157"/>
                </a:lnTo>
                <a:lnTo>
                  <a:pt x="471488" y="114300"/>
                </a:lnTo>
                <a:lnTo>
                  <a:pt x="464344" y="121444"/>
                </a:lnTo>
                <a:lnTo>
                  <a:pt x="457200" y="128588"/>
                </a:lnTo>
                <a:lnTo>
                  <a:pt x="457200" y="135732"/>
                </a:lnTo>
                <a:lnTo>
                  <a:pt x="450057" y="142875"/>
                </a:lnTo>
                <a:lnTo>
                  <a:pt x="442913" y="142875"/>
                </a:lnTo>
                <a:lnTo>
                  <a:pt x="442913" y="150019"/>
                </a:lnTo>
                <a:lnTo>
                  <a:pt x="435769" y="157163"/>
                </a:lnTo>
                <a:lnTo>
                  <a:pt x="435769" y="171450"/>
                </a:lnTo>
                <a:lnTo>
                  <a:pt x="428625" y="171450"/>
                </a:lnTo>
                <a:lnTo>
                  <a:pt x="421482" y="178594"/>
                </a:lnTo>
                <a:lnTo>
                  <a:pt x="414338" y="185738"/>
                </a:lnTo>
                <a:lnTo>
                  <a:pt x="407194" y="200025"/>
                </a:lnTo>
                <a:lnTo>
                  <a:pt x="407194" y="207169"/>
                </a:lnTo>
                <a:lnTo>
                  <a:pt x="400050" y="214313"/>
                </a:lnTo>
                <a:lnTo>
                  <a:pt x="392907" y="221457"/>
                </a:lnTo>
                <a:lnTo>
                  <a:pt x="392907" y="228600"/>
                </a:lnTo>
                <a:lnTo>
                  <a:pt x="385763" y="235744"/>
                </a:lnTo>
                <a:lnTo>
                  <a:pt x="378619" y="242888"/>
                </a:lnTo>
                <a:lnTo>
                  <a:pt x="371475" y="257175"/>
                </a:lnTo>
                <a:lnTo>
                  <a:pt x="364332" y="264319"/>
                </a:lnTo>
                <a:lnTo>
                  <a:pt x="357188" y="271463"/>
                </a:lnTo>
                <a:lnTo>
                  <a:pt x="350044" y="278607"/>
                </a:lnTo>
                <a:lnTo>
                  <a:pt x="350044" y="292894"/>
                </a:lnTo>
                <a:lnTo>
                  <a:pt x="342900" y="300038"/>
                </a:lnTo>
                <a:lnTo>
                  <a:pt x="335757" y="307182"/>
                </a:lnTo>
                <a:lnTo>
                  <a:pt x="328613" y="314325"/>
                </a:lnTo>
                <a:lnTo>
                  <a:pt x="321469" y="328613"/>
                </a:lnTo>
                <a:lnTo>
                  <a:pt x="314325" y="335757"/>
                </a:lnTo>
                <a:lnTo>
                  <a:pt x="314325" y="342900"/>
                </a:lnTo>
                <a:lnTo>
                  <a:pt x="307182" y="350044"/>
                </a:lnTo>
                <a:lnTo>
                  <a:pt x="300038" y="364332"/>
                </a:lnTo>
                <a:lnTo>
                  <a:pt x="292894" y="371475"/>
                </a:lnTo>
                <a:lnTo>
                  <a:pt x="285750" y="378619"/>
                </a:lnTo>
                <a:lnTo>
                  <a:pt x="278607" y="392907"/>
                </a:lnTo>
                <a:lnTo>
                  <a:pt x="271463" y="400050"/>
                </a:lnTo>
                <a:lnTo>
                  <a:pt x="264319" y="407194"/>
                </a:lnTo>
                <a:lnTo>
                  <a:pt x="264319" y="414338"/>
                </a:lnTo>
                <a:lnTo>
                  <a:pt x="257175" y="421482"/>
                </a:lnTo>
                <a:lnTo>
                  <a:pt x="257175" y="435769"/>
                </a:lnTo>
                <a:lnTo>
                  <a:pt x="250032" y="442913"/>
                </a:lnTo>
                <a:lnTo>
                  <a:pt x="242888" y="450057"/>
                </a:lnTo>
                <a:lnTo>
                  <a:pt x="235744" y="457200"/>
                </a:lnTo>
                <a:lnTo>
                  <a:pt x="228600" y="471488"/>
                </a:lnTo>
                <a:lnTo>
                  <a:pt x="221457" y="478632"/>
                </a:lnTo>
                <a:lnTo>
                  <a:pt x="221457" y="485775"/>
                </a:lnTo>
                <a:lnTo>
                  <a:pt x="214313" y="500063"/>
                </a:lnTo>
                <a:lnTo>
                  <a:pt x="207169" y="507207"/>
                </a:lnTo>
                <a:lnTo>
                  <a:pt x="200025" y="514350"/>
                </a:lnTo>
                <a:lnTo>
                  <a:pt x="200025" y="521494"/>
                </a:lnTo>
                <a:lnTo>
                  <a:pt x="192882" y="528638"/>
                </a:lnTo>
                <a:lnTo>
                  <a:pt x="185738" y="542925"/>
                </a:lnTo>
                <a:lnTo>
                  <a:pt x="185738" y="550069"/>
                </a:lnTo>
                <a:lnTo>
                  <a:pt x="178594" y="557213"/>
                </a:lnTo>
                <a:lnTo>
                  <a:pt x="171450" y="564357"/>
                </a:lnTo>
                <a:lnTo>
                  <a:pt x="164307" y="571500"/>
                </a:lnTo>
                <a:lnTo>
                  <a:pt x="164307" y="578644"/>
                </a:lnTo>
                <a:lnTo>
                  <a:pt x="157163" y="592932"/>
                </a:lnTo>
                <a:lnTo>
                  <a:pt x="150019" y="600075"/>
                </a:lnTo>
                <a:lnTo>
                  <a:pt x="150019" y="607219"/>
                </a:lnTo>
                <a:lnTo>
                  <a:pt x="142875" y="614363"/>
                </a:lnTo>
                <a:lnTo>
                  <a:pt x="135732" y="621507"/>
                </a:lnTo>
                <a:lnTo>
                  <a:pt x="135732" y="628650"/>
                </a:lnTo>
                <a:lnTo>
                  <a:pt x="128588" y="635794"/>
                </a:lnTo>
                <a:lnTo>
                  <a:pt x="121444" y="650082"/>
                </a:lnTo>
                <a:lnTo>
                  <a:pt x="114300" y="657225"/>
                </a:lnTo>
                <a:lnTo>
                  <a:pt x="114300" y="664369"/>
                </a:lnTo>
                <a:lnTo>
                  <a:pt x="107157" y="664369"/>
                </a:lnTo>
                <a:lnTo>
                  <a:pt x="107157" y="671513"/>
                </a:lnTo>
                <a:lnTo>
                  <a:pt x="100013" y="678657"/>
                </a:lnTo>
                <a:lnTo>
                  <a:pt x="100013" y="685800"/>
                </a:lnTo>
                <a:lnTo>
                  <a:pt x="92869" y="692944"/>
                </a:lnTo>
                <a:lnTo>
                  <a:pt x="92869" y="700088"/>
                </a:lnTo>
                <a:lnTo>
                  <a:pt x="92869" y="700088"/>
                </a:lnTo>
                <a:lnTo>
                  <a:pt x="85725" y="707232"/>
                </a:lnTo>
                <a:lnTo>
                  <a:pt x="85725" y="714375"/>
                </a:lnTo>
                <a:lnTo>
                  <a:pt x="78582" y="721519"/>
                </a:lnTo>
                <a:lnTo>
                  <a:pt x="78582" y="728663"/>
                </a:lnTo>
                <a:lnTo>
                  <a:pt x="71438" y="728663"/>
                </a:lnTo>
                <a:lnTo>
                  <a:pt x="71438" y="742950"/>
                </a:lnTo>
                <a:lnTo>
                  <a:pt x="64294" y="742950"/>
                </a:lnTo>
                <a:lnTo>
                  <a:pt x="64294" y="750094"/>
                </a:lnTo>
                <a:lnTo>
                  <a:pt x="64294" y="757238"/>
                </a:lnTo>
                <a:lnTo>
                  <a:pt x="57150" y="757238"/>
                </a:lnTo>
                <a:lnTo>
                  <a:pt x="57150" y="764382"/>
                </a:lnTo>
                <a:lnTo>
                  <a:pt x="50007" y="771525"/>
                </a:lnTo>
                <a:lnTo>
                  <a:pt x="50007" y="778669"/>
                </a:lnTo>
                <a:lnTo>
                  <a:pt x="42863" y="778669"/>
                </a:lnTo>
                <a:lnTo>
                  <a:pt x="42863" y="785813"/>
                </a:lnTo>
                <a:lnTo>
                  <a:pt x="42863" y="792957"/>
                </a:lnTo>
                <a:lnTo>
                  <a:pt x="42863" y="792957"/>
                </a:lnTo>
                <a:lnTo>
                  <a:pt x="35719" y="800100"/>
                </a:lnTo>
                <a:lnTo>
                  <a:pt x="35719" y="800100"/>
                </a:lnTo>
                <a:lnTo>
                  <a:pt x="35719" y="807244"/>
                </a:lnTo>
                <a:lnTo>
                  <a:pt x="35719" y="807244"/>
                </a:lnTo>
                <a:lnTo>
                  <a:pt x="28575" y="814388"/>
                </a:lnTo>
                <a:lnTo>
                  <a:pt x="28575" y="814388"/>
                </a:lnTo>
                <a:lnTo>
                  <a:pt x="28575" y="821532"/>
                </a:lnTo>
                <a:lnTo>
                  <a:pt x="21432" y="821532"/>
                </a:lnTo>
                <a:lnTo>
                  <a:pt x="21432" y="828675"/>
                </a:lnTo>
                <a:lnTo>
                  <a:pt x="21432" y="828675"/>
                </a:lnTo>
                <a:lnTo>
                  <a:pt x="21432" y="835819"/>
                </a:lnTo>
                <a:lnTo>
                  <a:pt x="14288" y="835819"/>
                </a:lnTo>
                <a:lnTo>
                  <a:pt x="14288" y="842963"/>
                </a:lnTo>
                <a:lnTo>
                  <a:pt x="14288" y="842963"/>
                </a:lnTo>
                <a:lnTo>
                  <a:pt x="7144" y="842963"/>
                </a:lnTo>
                <a:lnTo>
                  <a:pt x="7144" y="850107"/>
                </a:lnTo>
                <a:lnTo>
                  <a:pt x="7144" y="850107"/>
                </a:lnTo>
                <a:lnTo>
                  <a:pt x="7144" y="850107"/>
                </a:lnTo>
                <a:lnTo>
                  <a:pt x="7144" y="850107"/>
                </a:lnTo>
                <a:lnTo>
                  <a:pt x="7144" y="857250"/>
                </a:lnTo>
                <a:lnTo>
                  <a:pt x="7144" y="857250"/>
                </a:lnTo>
                <a:lnTo>
                  <a:pt x="0" y="857250"/>
                </a:lnTo>
                <a:lnTo>
                  <a:pt x="0" y="864394"/>
                </a:lnTo>
                <a:lnTo>
                  <a:pt x="0" y="864394"/>
                </a:lnTo>
                <a:lnTo>
                  <a:pt x="0" y="864394"/>
                </a:lnTo>
                <a:lnTo>
                  <a:pt x="0" y="864394"/>
                </a:lnTo>
                <a:lnTo>
                  <a:pt x="0" y="864394"/>
                </a:lnTo>
                <a:lnTo>
                  <a:pt x="0" y="8643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57425" y="1092994"/>
            <a:ext cx="507208" cy="771526"/>
          </a:xfrm>
          <a:custGeom>
            <a:avLst/>
            <a:gdLst/>
            <a:ahLst/>
            <a:cxnLst/>
            <a:rect l="0" t="0" r="0" b="0"/>
            <a:pathLst>
              <a:path w="507208" h="771526">
                <a:moveTo>
                  <a:pt x="0" y="771525"/>
                </a:moveTo>
                <a:lnTo>
                  <a:pt x="0" y="771525"/>
                </a:lnTo>
                <a:lnTo>
                  <a:pt x="0" y="771525"/>
                </a:lnTo>
                <a:lnTo>
                  <a:pt x="0" y="771525"/>
                </a:lnTo>
                <a:lnTo>
                  <a:pt x="0" y="764381"/>
                </a:lnTo>
                <a:lnTo>
                  <a:pt x="0" y="764381"/>
                </a:lnTo>
                <a:lnTo>
                  <a:pt x="0" y="764381"/>
                </a:lnTo>
                <a:lnTo>
                  <a:pt x="0" y="764381"/>
                </a:lnTo>
                <a:lnTo>
                  <a:pt x="7144" y="757237"/>
                </a:lnTo>
                <a:lnTo>
                  <a:pt x="7144" y="757237"/>
                </a:lnTo>
                <a:lnTo>
                  <a:pt x="7144" y="750094"/>
                </a:lnTo>
                <a:lnTo>
                  <a:pt x="7144" y="750094"/>
                </a:lnTo>
                <a:lnTo>
                  <a:pt x="7144" y="742950"/>
                </a:lnTo>
                <a:lnTo>
                  <a:pt x="14288" y="735806"/>
                </a:lnTo>
                <a:lnTo>
                  <a:pt x="14288" y="735806"/>
                </a:lnTo>
                <a:lnTo>
                  <a:pt x="21431" y="728662"/>
                </a:lnTo>
                <a:lnTo>
                  <a:pt x="21431" y="728662"/>
                </a:lnTo>
                <a:lnTo>
                  <a:pt x="28575" y="721519"/>
                </a:lnTo>
                <a:lnTo>
                  <a:pt x="28575" y="714375"/>
                </a:lnTo>
                <a:lnTo>
                  <a:pt x="35719" y="707231"/>
                </a:lnTo>
                <a:lnTo>
                  <a:pt x="35719" y="707231"/>
                </a:lnTo>
                <a:lnTo>
                  <a:pt x="42863" y="700087"/>
                </a:lnTo>
                <a:lnTo>
                  <a:pt x="42863" y="692944"/>
                </a:lnTo>
                <a:lnTo>
                  <a:pt x="50006" y="692944"/>
                </a:lnTo>
                <a:lnTo>
                  <a:pt x="50006" y="685800"/>
                </a:lnTo>
                <a:lnTo>
                  <a:pt x="57150" y="678656"/>
                </a:lnTo>
                <a:lnTo>
                  <a:pt x="64294" y="671512"/>
                </a:lnTo>
                <a:lnTo>
                  <a:pt x="64294" y="671512"/>
                </a:lnTo>
                <a:lnTo>
                  <a:pt x="71438" y="664369"/>
                </a:lnTo>
                <a:lnTo>
                  <a:pt x="78581" y="650081"/>
                </a:lnTo>
                <a:lnTo>
                  <a:pt x="78581" y="642937"/>
                </a:lnTo>
                <a:lnTo>
                  <a:pt x="85725" y="642937"/>
                </a:lnTo>
                <a:lnTo>
                  <a:pt x="92869" y="635794"/>
                </a:lnTo>
                <a:lnTo>
                  <a:pt x="100013" y="628650"/>
                </a:lnTo>
                <a:lnTo>
                  <a:pt x="100013" y="621506"/>
                </a:lnTo>
                <a:lnTo>
                  <a:pt x="107156" y="614362"/>
                </a:lnTo>
                <a:lnTo>
                  <a:pt x="107156" y="614362"/>
                </a:lnTo>
                <a:lnTo>
                  <a:pt x="114300" y="607219"/>
                </a:lnTo>
                <a:lnTo>
                  <a:pt x="121444" y="600075"/>
                </a:lnTo>
                <a:lnTo>
                  <a:pt x="121444" y="600075"/>
                </a:lnTo>
                <a:lnTo>
                  <a:pt x="128588" y="592931"/>
                </a:lnTo>
                <a:lnTo>
                  <a:pt x="135731" y="585787"/>
                </a:lnTo>
                <a:lnTo>
                  <a:pt x="135731" y="578644"/>
                </a:lnTo>
                <a:lnTo>
                  <a:pt x="135731" y="571500"/>
                </a:lnTo>
                <a:lnTo>
                  <a:pt x="142875" y="564356"/>
                </a:lnTo>
                <a:lnTo>
                  <a:pt x="150019" y="557212"/>
                </a:lnTo>
                <a:lnTo>
                  <a:pt x="157163" y="550069"/>
                </a:lnTo>
                <a:lnTo>
                  <a:pt x="164306" y="542925"/>
                </a:lnTo>
                <a:lnTo>
                  <a:pt x="164306" y="535781"/>
                </a:lnTo>
                <a:lnTo>
                  <a:pt x="171450" y="528637"/>
                </a:lnTo>
                <a:lnTo>
                  <a:pt x="171450" y="528637"/>
                </a:lnTo>
                <a:lnTo>
                  <a:pt x="178594" y="521494"/>
                </a:lnTo>
                <a:lnTo>
                  <a:pt x="185738" y="514350"/>
                </a:lnTo>
                <a:lnTo>
                  <a:pt x="192882" y="507206"/>
                </a:lnTo>
                <a:lnTo>
                  <a:pt x="192882" y="507206"/>
                </a:lnTo>
                <a:lnTo>
                  <a:pt x="200025" y="500062"/>
                </a:lnTo>
                <a:lnTo>
                  <a:pt x="207169" y="492919"/>
                </a:lnTo>
                <a:lnTo>
                  <a:pt x="207169" y="485775"/>
                </a:lnTo>
                <a:lnTo>
                  <a:pt x="214313" y="478631"/>
                </a:lnTo>
                <a:lnTo>
                  <a:pt x="221457" y="471487"/>
                </a:lnTo>
                <a:lnTo>
                  <a:pt x="221457" y="464344"/>
                </a:lnTo>
                <a:lnTo>
                  <a:pt x="228600" y="457200"/>
                </a:lnTo>
                <a:lnTo>
                  <a:pt x="235744" y="457200"/>
                </a:lnTo>
                <a:lnTo>
                  <a:pt x="235744" y="450056"/>
                </a:lnTo>
                <a:lnTo>
                  <a:pt x="242888" y="442912"/>
                </a:lnTo>
                <a:lnTo>
                  <a:pt x="242888" y="435769"/>
                </a:lnTo>
                <a:lnTo>
                  <a:pt x="250032" y="428625"/>
                </a:lnTo>
                <a:lnTo>
                  <a:pt x="257175" y="421481"/>
                </a:lnTo>
                <a:lnTo>
                  <a:pt x="257175" y="414337"/>
                </a:lnTo>
                <a:lnTo>
                  <a:pt x="264319" y="407194"/>
                </a:lnTo>
                <a:lnTo>
                  <a:pt x="271463" y="400050"/>
                </a:lnTo>
                <a:lnTo>
                  <a:pt x="271463" y="392906"/>
                </a:lnTo>
                <a:lnTo>
                  <a:pt x="278607" y="385762"/>
                </a:lnTo>
                <a:lnTo>
                  <a:pt x="285750" y="378619"/>
                </a:lnTo>
                <a:lnTo>
                  <a:pt x="285750" y="371475"/>
                </a:lnTo>
                <a:lnTo>
                  <a:pt x="292894" y="364331"/>
                </a:lnTo>
                <a:lnTo>
                  <a:pt x="300038" y="357187"/>
                </a:lnTo>
                <a:lnTo>
                  <a:pt x="307182" y="350044"/>
                </a:lnTo>
                <a:lnTo>
                  <a:pt x="314325" y="342900"/>
                </a:lnTo>
                <a:lnTo>
                  <a:pt x="314325" y="335756"/>
                </a:lnTo>
                <a:lnTo>
                  <a:pt x="321469" y="321469"/>
                </a:lnTo>
                <a:lnTo>
                  <a:pt x="328613" y="314325"/>
                </a:lnTo>
                <a:lnTo>
                  <a:pt x="335757" y="307181"/>
                </a:lnTo>
                <a:lnTo>
                  <a:pt x="342900" y="300037"/>
                </a:lnTo>
                <a:lnTo>
                  <a:pt x="350044" y="292894"/>
                </a:lnTo>
                <a:lnTo>
                  <a:pt x="350044" y="285750"/>
                </a:lnTo>
                <a:lnTo>
                  <a:pt x="357188" y="278606"/>
                </a:lnTo>
                <a:lnTo>
                  <a:pt x="357188" y="271462"/>
                </a:lnTo>
                <a:lnTo>
                  <a:pt x="364332" y="264319"/>
                </a:lnTo>
                <a:lnTo>
                  <a:pt x="371475" y="257175"/>
                </a:lnTo>
                <a:lnTo>
                  <a:pt x="371475" y="250031"/>
                </a:lnTo>
                <a:lnTo>
                  <a:pt x="378619" y="242887"/>
                </a:lnTo>
                <a:lnTo>
                  <a:pt x="385763" y="235744"/>
                </a:lnTo>
                <a:lnTo>
                  <a:pt x="385763" y="221456"/>
                </a:lnTo>
                <a:lnTo>
                  <a:pt x="392907" y="214312"/>
                </a:lnTo>
                <a:lnTo>
                  <a:pt x="400050" y="207169"/>
                </a:lnTo>
                <a:lnTo>
                  <a:pt x="407194" y="200025"/>
                </a:lnTo>
                <a:lnTo>
                  <a:pt x="414338" y="192881"/>
                </a:lnTo>
                <a:lnTo>
                  <a:pt x="414338" y="185737"/>
                </a:lnTo>
                <a:lnTo>
                  <a:pt x="421482" y="185737"/>
                </a:lnTo>
                <a:lnTo>
                  <a:pt x="421482" y="178594"/>
                </a:lnTo>
                <a:lnTo>
                  <a:pt x="421482" y="171450"/>
                </a:lnTo>
                <a:lnTo>
                  <a:pt x="428625" y="164306"/>
                </a:lnTo>
                <a:lnTo>
                  <a:pt x="428625" y="157162"/>
                </a:lnTo>
                <a:lnTo>
                  <a:pt x="435769" y="150019"/>
                </a:lnTo>
                <a:lnTo>
                  <a:pt x="435769" y="150019"/>
                </a:lnTo>
                <a:lnTo>
                  <a:pt x="442913" y="142875"/>
                </a:lnTo>
                <a:lnTo>
                  <a:pt x="450057" y="135731"/>
                </a:lnTo>
                <a:lnTo>
                  <a:pt x="450057" y="128587"/>
                </a:lnTo>
                <a:lnTo>
                  <a:pt x="457200" y="121444"/>
                </a:lnTo>
                <a:lnTo>
                  <a:pt x="457200" y="121444"/>
                </a:lnTo>
                <a:lnTo>
                  <a:pt x="457200" y="114300"/>
                </a:lnTo>
                <a:lnTo>
                  <a:pt x="457200" y="114300"/>
                </a:lnTo>
                <a:lnTo>
                  <a:pt x="464344" y="107156"/>
                </a:lnTo>
                <a:lnTo>
                  <a:pt x="464344" y="100012"/>
                </a:lnTo>
                <a:lnTo>
                  <a:pt x="464344" y="92869"/>
                </a:lnTo>
                <a:lnTo>
                  <a:pt x="471488" y="92869"/>
                </a:lnTo>
                <a:lnTo>
                  <a:pt x="478632" y="85725"/>
                </a:lnTo>
                <a:lnTo>
                  <a:pt x="478632" y="85725"/>
                </a:lnTo>
                <a:lnTo>
                  <a:pt x="478632" y="78581"/>
                </a:lnTo>
                <a:lnTo>
                  <a:pt x="485775" y="78581"/>
                </a:lnTo>
                <a:lnTo>
                  <a:pt x="485775" y="71437"/>
                </a:lnTo>
                <a:lnTo>
                  <a:pt x="492919" y="64294"/>
                </a:lnTo>
                <a:lnTo>
                  <a:pt x="492919" y="64294"/>
                </a:lnTo>
                <a:lnTo>
                  <a:pt x="492919" y="57150"/>
                </a:lnTo>
                <a:lnTo>
                  <a:pt x="492919" y="57150"/>
                </a:lnTo>
                <a:lnTo>
                  <a:pt x="500063" y="57150"/>
                </a:lnTo>
                <a:lnTo>
                  <a:pt x="500063" y="50006"/>
                </a:lnTo>
                <a:lnTo>
                  <a:pt x="500063" y="50006"/>
                </a:lnTo>
                <a:lnTo>
                  <a:pt x="500063" y="50006"/>
                </a:lnTo>
                <a:lnTo>
                  <a:pt x="500063" y="42862"/>
                </a:lnTo>
                <a:lnTo>
                  <a:pt x="500063" y="42862"/>
                </a:lnTo>
                <a:lnTo>
                  <a:pt x="507207" y="35719"/>
                </a:lnTo>
                <a:lnTo>
                  <a:pt x="507207" y="35719"/>
                </a:lnTo>
                <a:lnTo>
                  <a:pt x="507207" y="35719"/>
                </a:lnTo>
                <a:lnTo>
                  <a:pt x="507207" y="35719"/>
                </a:lnTo>
                <a:lnTo>
                  <a:pt x="507207" y="28575"/>
                </a:lnTo>
                <a:lnTo>
                  <a:pt x="507207" y="28575"/>
                </a:lnTo>
                <a:lnTo>
                  <a:pt x="507207" y="21431"/>
                </a:lnTo>
                <a:lnTo>
                  <a:pt x="507207" y="21431"/>
                </a:lnTo>
                <a:lnTo>
                  <a:pt x="507207" y="21431"/>
                </a:lnTo>
                <a:lnTo>
                  <a:pt x="507207" y="21431"/>
                </a:lnTo>
                <a:lnTo>
                  <a:pt x="507207" y="21431"/>
                </a:lnTo>
                <a:lnTo>
                  <a:pt x="507207" y="14287"/>
                </a:lnTo>
                <a:lnTo>
                  <a:pt x="507207" y="14287"/>
                </a:lnTo>
                <a:lnTo>
                  <a:pt x="507207" y="14287"/>
                </a:lnTo>
                <a:lnTo>
                  <a:pt x="507207" y="14287"/>
                </a:lnTo>
                <a:lnTo>
                  <a:pt x="507207" y="7143"/>
                </a:lnTo>
                <a:lnTo>
                  <a:pt x="507207" y="7143"/>
                </a:lnTo>
                <a:lnTo>
                  <a:pt x="507207" y="7143"/>
                </a:lnTo>
                <a:lnTo>
                  <a:pt x="507207" y="7143"/>
                </a:lnTo>
                <a:lnTo>
                  <a:pt x="507207" y="7143"/>
                </a:lnTo>
                <a:lnTo>
                  <a:pt x="500063" y="0"/>
                </a:lnTo>
                <a:lnTo>
                  <a:pt x="500063" y="0"/>
                </a:lnTo>
                <a:lnTo>
                  <a:pt x="500063" y="0"/>
                </a:lnTo>
                <a:lnTo>
                  <a:pt x="500063" y="0"/>
                </a:lnTo>
                <a:lnTo>
                  <a:pt x="500063" y="0"/>
                </a:lnTo>
                <a:lnTo>
                  <a:pt x="492919" y="0"/>
                </a:lnTo>
                <a:lnTo>
                  <a:pt x="492919" y="0"/>
                </a:lnTo>
                <a:lnTo>
                  <a:pt x="492919" y="0"/>
                </a:lnTo>
                <a:lnTo>
                  <a:pt x="485775" y="0"/>
                </a:lnTo>
                <a:lnTo>
                  <a:pt x="485775" y="0"/>
                </a:lnTo>
                <a:lnTo>
                  <a:pt x="478632" y="0"/>
                </a:lnTo>
                <a:lnTo>
                  <a:pt x="478632" y="0"/>
                </a:lnTo>
                <a:lnTo>
                  <a:pt x="471488" y="0"/>
                </a:lnTo>
                <a:lnTo>
                  <a:pt x="464344" y="0"/>
                </a:lnTo>
                <a:lnTo>
                  <a:pt x="464344" y="0"/>
                </a:lnTo>
                <a:lnTo>
                  <a:pt x="457200" y="0"/>
                </a:lnTo>
                <a:lnTo>
                  <a:pt x="457200" y="0"/>
                </a:lnTo>
                <a:lnTo>
                  <a:pt x="450057" y="0"/>
                </a:lnTo>
                <a:lnTo>
                  <a:pt x="442913" y="7143"/>
                </a:lnTo>
                <a:lnTo>
                  <a:pt x="435769" y="7143"/>
                </a:lnTo>
                <a:lnTo>
                  <a:pt x="435769" y="7143"/>
                </a:lnTo>
                <a:lnTo>
                  <a:pt x="428625" y="7143"/>
                </a:lnTo>
                <a:lnTo>
                  <a:pt x="421482" y="7143"/>
                </a:lnTo>
                <a:lnTo>
                  <a:pt x="421482" y="7143"/>
                </a:lnTo>
                <a:lnTo>
                  <a:pt x="414338" y="7143"/>
                </a:lnTo>
                <a:lnTo>
                  <a:pt x="414338" y="7143"/>
                </a:lnTo>
                <a:lnTo>
                  <a:pt x="400050" y="7143"/>
                </a:lnTo>
                <a:lnTo>
                  <a:pt x="400050" y="14287"/>
                </a:lnTo>
                <a:lnTo>
                  <a:pt x="392907" y="14287"/>
                </a:lnTo>
                <a:lnTo>
                  <a:pt x="385763" y="14287"/>
                </a:lnTo>
                <a:lnTo>
                  <a:pt x="385763" y="14287"/>
                </a:lnTo>
                <a:lnTo>
                  <a:pt x="378619" y="21431"/>
                </a:lnTo>
                <a:lnTo>
                  <a:pt x="371475" y="21431"/>
                </a:lnTo>
                <a:lnTo>
                  <a:pt x="364332" y="21431"/>
                </a:lnTo>
                <a:lnTo>
                  <a:pt x="357188" y="21431"/>
                </a:lnTo>
                <a:lnTo>
                  <a:pt x="357188" y="21431"/>
                </a:lnTo>
                <a:lnTo>
                  <a:pt x="350044" y="21431"/>
                </a:lnTo>
                <a:lnTo>
                  <a:pt x="342900" y="21431"/>
                </a:lnTo>
                <a:lnTo>
                  <a:pt x="335757" y="21431"/>
                </a:lnTo>
                <a:lnTo>
                  <a:pt x="328613" y="21431"/>
                </a:lnTo>
                <a:lnTo>
                  <a:pt x="321469" y="28575"/>
                </a:lnTo>
                <a:lnTo>
                  <a:pt x="321469" y="28575"/>
                </a:lnTo>
                <a:lnTo>
                  <a:pt x="314325" y="28575"/>
                </a:lnTo>
                <a:lnTo>
                  <a:pt x="307182" y="28575"/>
                </a:lnTo>
                <a:lnTo>
                  <a:pt x="300038" y="28575"/>
                </a:lnTo>
                <a:lnTo>
                  <a:pt x="292894" y="35719"/>
                </a:lnTo>
                <a:lnTo>
                  <a:pt x="285750" y="35719"/>
                </a:lnTo>
                <a:lnTo>
                  <a:pt x="278607" y="35719"/>
                </a:lnTo>
                <a:lnTo>
                  <a:pt x="271463" y="35719"/>
                </a:lnTo>
                <a:lnTo>
                  <a:pt x="264319" y="35719"/>
                </a:lnTo>
                <a:lnTo>
                  <a:pt x="257175" y="35719"/>
                </a:lnTo>
                <a:lnTo>
                  <a:pt x="250032" y="42862"/>
                </a:lnTo>
                <a:lnTo>
                  <a:pt x="242888" y="42862"/>
                </a:lnTo>
                <a:lnTo>
                  <a:pt x="235744" y="42862"/>
                </a:lnTo>
                <a:lnTo>
                  <a:pt x="235744" y="50006"/>
                </a:lnTo>
                <a:lnTo>
                  <a:pt x="228600" y="50006"/>
                </a:lnTo>
                <a:lnTo>
                  <a:pt x="221457" y="50006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0025" y="50006"/>
                </a:lnTo>
                <a:lnTo>
                  <a:pt x="192882" y="57150"/>
                </a:lnTo>
                <a:lnTo>
                  <a:pt x="185738" y="57150"/>
                </a:lnTo>
                <a:lnTo>
                  <a:pt x="178594" y="57150"/>
                </a:lnTo>
                <a:lnTo>
                  <a:pt x="171450" y="57150"/>
                </a:lnTo>
                <a:lnTo>
                  <a:pt x="164306" y="57150"/>
                </a:lnTo>
                <a:lnTo>
                  <a:pt x="157163" y="57150"/>
                </a:lnTo>
                <a:lnTo>
                  <a:pt x="157163" y="57150"/>
                </a:lnTo>
                <a:lnTo>
                  <a:pt x="150019" y="57150"/>
                </a:lnTo>
                <a:lnTo>
                  <a:pt x="142875" y="64294"/>
                </a:lnTo>
                <a:lnTo>
                  <a:pt x="135731" y="64294"/>
                </a:lnTo>
                <a:lnTo>
                  <a:pt x="135731" y="64294"/>
                </a:lnTo>
                <a:lnTo>
                  <a:pt x="128588" y="64294"/>
                </a:lnTo>
                <a:lnTo>
                  <a:pt x="121444" y="64294"/>
                </a:lnTo>
                <a:lnTo>
                  <a:pt x="114300" y="64294"/>
                </a:lnTo>
                <a:lnTo>
                  <a:pt x="114300" y="64294"/>
                </a:lnTo>
                <a:lnTo>
                  <a:pt x="107156" y="64294"/>
                </a:lnTo>
                <a:lnTo>
                  <a:pt x="100013" y="64294"/>
                </a:lnTo>
                <a:lnTo>
                  <a:pt x="100013" y="64294"/>
                </a:lnTo>
                <a:lnTo>
                  <a:pt x="100013" y="64294"/>
                </a:lnTo>
                <a:lnTo>
                  <a:pt x="92869" y="64294"/>
                </a:lnTo>
                <a:lnTo>
                  <a:pt x="92869" y="71437"/>
                </a:lnTo>
                <a:lnTo>
                  <a:pt x="85725" y="71437"/>
                </a:lnTo>
                <a:lnTo>
                  <a:pt x="85725" y="71437"/>
                </a:lnTo>
                <a:lnTo>
                  <a:pt x="78581" y="71437"/>
                </a:lnTo>
                <a:lnTo>
                  <a:pt x="78581" y="71437"/>
                </a:lnTo>
                <a:lnTo>
                  <a:pt x="71438" y="71437"/>
                </a:lnTo>
                <a:lnTo>
                  <a:pt x="71438" y="71437"/>
                </a:lnTo>
                <a:lnTo>
                  <a:pt x="64294" y="71437"/>
                </a:lnTo>
                <a:lnTo>
                  <a:pt x="64294" y="71437"/>
                </a:lnTo>
                <a:lnTo>
                  <a:pt x="64294" y="71437"/>
                </a:lnTo>
                <a:lnTo>
                  <a:pt x="57150" y="71437"/>
                </a:lnTo>
                <a:lnTo>
                  <a:pt x="57150" y="71437"/>
                </a:lnTo>
                <a:lnTo>
                  <a:pt x="50006" y="71437"/>
                </a:lnTo>
                <a:lnTo>
                  <a:pt x="50006" y="71437"/>
                </a:lnTo>
                <a:lnTo>
                  <a:pt x="42863" y="71437"/>
                </a:lnTo>
                <a:lnTo>
                  <a:pt x="42863" y="71437"/>
                </a:lnTo>
                <a:lnTo>
                  <a:pt x="42863" y="71437"/>
                </a:lnTo>
                <a:lnTo>
                  <a:pt x="35719" y="78581"/>
                </a:lnTo>
                <a:lnTo>
                  <a:pt x="35719" y="78581"/>
                </a:lnTo>
                <a:lnTo>
                  <a:pt x="35719" y="78581"/>
                </a:lnTo>
                <a:lnTo>
                  <a:pt x="28575" y="78581"/>
                </a:lnTo>
                <a:lnTo>
                  <a:pt x="28575" y="78581"/>
                </a:lnTo>
                <a:lnTo>
                  <a:pt x="28575" y="78581"/>
                </a:lnTo>
                <a:lnTo>
                  <a:pt x="28575" y="78581"/>
                </a:lnTo>
                <a:lnTo>
                  <a:pt x="28575" y="78581"/>
                </a:lnTo>
                <a:lnTo>
                  <a:pt x="21431" y="78581"/>
                </a:lnTo>
                <a:lnTo>
                  <a:pt x="21431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14288" y="785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228850" y="485775"/>
            <a:ext cx="614364" cy="435770"/>
          </a:xfrm>
          <a:custGeom>
            <a:avLst/>
            <a:gdLst/>
            <a:ahLst/>
            <a:cxnLst/>
            <a:rect l="0" t="0" r="0" b="0"/>
            <a:pathLst>
              <a:path w="614364" h="435770">
                <a:moveTo>
                  <a:pt x="0" y="435769"/>
                </a:moveTo>
                <a:lnTo>
                  <a:pt x="0" y="435769"/>
                </a:lnTo>
                <a:lnTo>
                  <a:pt x="0" y="435769"/>
                </a:lnTo>
                <a:lnTo>
                  <a:pt x="0" y="435769"/>
                </a:lnTo>
                <a:lnTo>
                  <a:pt x="0" y="435769"/>
                </a:lnTo>
                <a:lnTo>
                  <a:pt x="7144" y="435769"/>
                </a:lnTo>
                <a:lnTo>
                  <a:pt x="7144" y="435769"/>
                </a:lnTo>
                <a:lnTo>
                  <a:pt x="14288" y="435769"/>
                </a:lnTo>
                <a:lnTo>
                  <a:pt x="21431" y="435769"/>
                </a:lnTo>
                <a:lnTo>
                  <a:pt x="21431" y="435769"/>
                </a:lnTo>
                <a:lnTo>
                  <a:pt x="28575" y="435769"/>
                </a:lnTo>
                <a:lnTo>
                  <a:pt x="28575" y="428625"/>
                </a:lnTo>
                <a:lnTo>
                  <a:pt x="35719" y="428625"/>
                </a:lnTo>
                <a:lnTo>
                  <a:pt x="42863" y="428625"/>
                </a:lnTo>
                <a:lnTo>
                  <a:pt x="50006" y="428625"/>
                </a:lnTo>
                <a:lnTo>
                  <a:pt x="57150" y="428625"/>
                </a:lnTo>
                <a:lnTo>
                  <a:pt x="64294" y="428625"/>
                </a:lnTo>
                <a:lnTo>
                  <a:pt x="71438" y="428625"/>
                </a:lnTo>
                <a:lnTo>
                  <a:pt x="78581" y="428625"/>
                </a:lnTo>
                <a:lnTo>
                  <a:pt x="92869" y="428625"/>
                </a:lnTo>
                <a:lnTo>
                  <a:pt x="92869" y="421481"/>
                </a:lnTo>
                <a:lnTo>
                  <a:pt x="107156" y="421481"/>
                </a:lnTo>
                <a:lnTo>
                  <a:pt x="114300" y="421481"/>
                </a:lnTo>
                <a:lnTo>
                  <a:pt x="128588" y="421481"/>
                </a:lnTo>
                <a:lnTo>
                  <a:pt x="135731" y="421481"/>
                </a:lnTo>
                <a:lnTo>
                  <a:pt x="142875" y="421481"/>
                </a:lnTo>
                <a:lnTo>
                  <a:pt x="150019" y="414337"/>
                </a:lnTo>
                <a:lnTo>
                  <a:pt x="157163" y="414337"/>
                </a:lnTo>
                <a:lnTo>
                  <a:pt x="164306" y="414337"/>
                </a:lnTo>
                <a:lnTo>
                  <a:pt x="171450" y="414337"/>
                </a:lnTo>
                <a:lnTo>
                  <a:pt x="185738" y="414337"/>
                </a:lnTo>
                <a:lnTo>
                  <a:pt x="192881" y="414337"/>
                </a:lnTo>
                <a:lnTo>
                  <a:pt x="200025" y="414337"/>
                </a:lnTo>
                <a:lnTo>
                  <a:pt x="207169" y="414337"/>
                </a:lnTo>
                <a:lnTo>
                  <a:pt x="214313" y="414337"/>
                </a:lnTo>
                <a:lnTo>
                  <a:pt x="228600" y="414337"/>
                </a:lnTo>
                <a:lnTo>
                  <a:pt x="235744" y="414337"/>
                </a:lnTo>
                <a:lnTo>
                  <a:pt x="242888" y="414337"/>
                </a:lnTo>
                <a:lnTo>
                  <a:pt x="257175" y="414337"/>
                </a:lnTo>
                <a:lnTo>
                  <a:pt x="264319" y="414337"/>
                </a:lnTo>
                <a:lnTo>
                  <a:pt x="271463" y="414337"/>
                </a:lnTo>
                <a:lnTo>
                  <a:pt x="278607" y="414337"/>
                </a:lnTo>
                <a:lnTo>
                  <a:pt x="292894" y="414337"/>
                </a:lnTo>
                <a:lnTo>
                  <a:pt x="300038" y="414337"/>
                </a:lnTo>
                <a:lnTo>
                  <a:pt x="307182" y="414337"/>
                </a:lnTo>
                <a:lnTo>
                  <a:pt x="314325" y="414337"/>
                </a:lnTo>
                <a:lnTo>
                  <a:pt x="328613" y="414337"/>
                </a:lnTo>
                <a:lnTo>
                  <a:pt x="335757" y="414337"/>
                </a:lnTo>
                <a:lnTo>
                  <a:pt x="342900" y="407194"/>
                </a:lnTo>
                <a:lnTo>
                  <a:pt x="350044" y="407194"/>
                </a:lnTo>
                <a:lnTo>
                  <a:pt x="357188" y="407194"/>
                </a:lnTo>
                <a:lnTo>
                  <a:pt x="364332" y="407194"/>
                </a:lnTo>
                <a:lnTo>
                  <a:pt x="378619" y="407194"/>
                </a:lnTo>
                <a:lnTo>
                  <a:pt x="385763" y="407194"/>
                </a:lnTo>
                <a:lnTo>
                  <a:pt x="392907" y="407194"/>
                </a:lnTo>
                <a:lnTo>
                  <a:pt x="400050" y="407194"/>
                </a:lnTo>
                <a:lnTo>
                  <a:pt x="414338" y="407194"/>
                </a:lnTo>
                <a:lnTo>
                  <a:pt x="414338" y="400050"/>
                </a:lnTo>
                <a:lnTo>
                  <a:pt x="428625" y="400050"/>
                </a:lnTo>
                <a:lnTo>
                  <a:pt x="435769" y="400050"/>
                </a:lnTo>
                <a:lnTo>
                  <a:pt x="442913" y="400050"/>
                </a:lnTo>
                <a:lnTo>
                  <a:pt x="450057" y="400050"/>
                </a:lnTo>
                <a:lnTo>
                  <a:pt x="457200" y="400050"/>
                </a:lnTo>
                <a:lnTo>
                  <a:pt x="464344" y="400050"/>
                </a:lnTo>
                <a:lnTo>
                  <a:pt x="478632" y="400050"/>
                </a:lnTo>
                <a:lnTo>
                  <a:pt x="485775" y="400050"/>
                </a:lnTo>
                <a:lnTo>
                  <a:pt x="485775" y="400050"/>
                </a:lnTo>
                <a:lnTo>
                  <a:pt x="492919" y="400050"/>
                </a:lnTo>
                <a:lnTo>
                  <a:pt x="500063" y="400050"/>
                </a:lnTo>
                <a:lnTo>
                  <a:pt x="514350" y="400050"/>
                </a:lnTo>
                <a:lnTo>
                  <a:pt x="514350" y="400050"/>
                </a:lnTo>
                <a:lnTo>
                  <a:pt x="521494" y="400050"/>
                </a:lnTo>
                <a:lnTo>
                  <a:pt x="528638" y="400050"/>
                </a:lnTo>
                <a:lnTo>
                  <a:pt x="535782" y="400050"/>
                </a:lnTo>
                <a:lnTo>
                  <a:pt x="542925" y="400050"/>
                </a:lnTo>
                <a:lnTo>
                  <a:pt x="542925" y="392906"/>
                </a:lnTo>
                <a:lnTo>
                  <a:pt x="550069" y="392906"/>
                </a:lnTo>
                <a:lnTo>
                  <a:pt x="557213" y="392906"/>
                </a:lnTo>
                <a:lnTo>
                  <a:pt x="557213" y="392906"/>
                </a:lnTo>
                <a:lnTo>
                  <a:pt x="564357" y="392906"/>
                </a:lnTo>
                <a:lnTo>
                  <a:pt x="564357" y="392906"/>
                </a:lnTo>
                <a:lnTo>
                  <a:pt x="571500" y="392906"/>
                </a:lnTo>
                <a:lnTo>
                  <a:pt x="578644" y="392906"/>
                </a:lnTo>
                <a:lnTo>
                  <a:pt x="578644" y="392906"/>
                </a:lnTo>
                <a:lnTo>
                  <a:pt x="585788" y="392906"/>
                </a:lnTo>
                <a:lnTo>
                  <a:pt x="585788" y="392906"/>
                </a:lnTo>
                <a:lnTo>
                  <a:pt x="592932" y="392906"/>
                </a:lnTo>
                <a:lnTo>
                  <a:pt x="592932" y="385762"/>
                </a:lnTo>
                <a:lnTo>
                  <a:pt x="592932" y="385762"/>
                </a:lnTo>
                <a:lnTo>
                  <a:pt x="600075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07219" y="385762"/>
                </a:lnTo>
                <a:lnTo>
                  <a:pt x="614363" y="378619"/>
                </a:lnTo>
                <a:lnTo>
                  <a:pt x="614363" y="378619"/>
                </a:lnTo>
                <a:lnTo>
                  <a:pt x="614363" y="378619"/>
                </a:lnTo>
                <a:lnTo>
                  <a:pt x="614363" y="378619"/>
                </a:lnTo>
                <a:lnTo>
                  <a:pt x="614363" y="371475"/>
                </a:lnTo>
                <a:lnTo>
                  <a:pt x="614363" y="371475"/>
                </a:lnTo>
                <a:lnTo>
                  <a:pt x="614363" y="371475"/>
                </a:lnTo>
                <a:lnTo>
                  <a:pt x="614363" y="371475"/>
                </a:lnTo>
                <a:lnTo>
                  <a:pt x="614363" y="364331"/>
                </a:lnTo>
                <a:lnTo>
                  <a:pt x="614363" y="364331"/>
                </a:lnTo>
                <a:lnTo>
                  <a:pt x="614363" y="364331"/>
                </a:lnTo>
                <a:lnTo>
                  <a:pt x="607219" y="364331"/>
                </a:lnTo>
                <a:lnTo>
                  <a:pt x="607219" y="357187"/>
                </a:lnTo>
                <a:lnTo>
                  <a:pt x="607219" y="357187"/>
                </a:lnTo>
                <a:lnTo>
                  <a:pt x="607219" y="350044"/>
                </a:lnTo>
                <a:lnTo>
                  <a:pt x="607219" y="350044"/>
                </a:lnTo>
                <a:lnTo>
                  <a:pt x="607219" y="350044"/>
                </a:lnTo>
                <a:lnTo>
                  <a:pt x="600075" y="342900"/>
                </a:lnTo>
                <a:lnTo>
                  <a:pt x="600075" y="342900"/>
                </a:lnTo>
                <a:lnTo>
                  <a:pt x="592932" y="335756"/>
                </a:lnTo>
                <a:lnTo>
                  <a:pt x="592932" y="335756"/>
                </a:lnTo>
                <a:lnTo>
                  <a:pt x="592932" y="335756"/>
                </a:lnTo>
                <a:lnTo>
                  <a:pt x="592932" y="328612"/>
                </a:lnTo>
                <a:lnTo>
                  <a:pt x="585788" y="328612"/>
                </a:lnTo>
                <a:lnTo>
                  <a:pt x="585788" y="321469"/>
                </a:lnTo>
                <a:lnTo>
                  <a:pt x="585788" y="321469"/>
                </a:lnTo>
                <a:lnTo>
                  <a:pt x="578644" y="321469"/>
                </a:lnTo>
                <a:lnTo>
                  <a:pt x="578644" y="314325"/>
                </a:lnTo>
                <a:lnTo>
                  <a:pt x="578644" y="307181"/>
                </a:lnTo>
                <a:lnTo>
                  <a:pt x="571500" y="307181"/>
                </a:lnTo>
                <a:lnTo>
                  <a:pt x="571500" y="307181"/>
                </a:lnTo>
                <a:lnTo>
                  <a:pt x="564357" y="300037"/>
                </a:lnTo>
                <a:lnTo>
                  <a:pt x="564357" y="300037"/>
                </a:lnTo>
                <a:lnTo>
                  <a:pt x="557213" y="292894"/>
                </a:lnTo>
                <a:lnTo>
                  <a:pt x="557213" y="292894"/>
                </a:lnTo>
                <a:lnTo>
                  <a:pt x="550069" y="285750"/>
                </a:lnTo>
                <a:lnTo>
                  <a:pt x="550069" y="285750"/>
                </a:lnTo>
                <a:lnTo>
                  <a:pt x="542925" y="278606"/>
                </a:lnTo>
                <a:lnTo>
                  <a:pt x="542925" y="278606"/>
                </a:lnTo>
                <a:lnTo>
                  <a:pt x="535782" y="271462"/>
                </a:lnTo>
                <a:lnTo>
                  <a:pt x="528638" y="271462"/>
                </a:lnTo>
                <a:lnTo>
                  <a:pt x="521494" y="264319"/>
                </a:lnTo>
                <a:lnTo>
                  <a:pt x="521494" y="264319"/>
                </a:lnTo>
                <a:lnTo>
                  <a:pt x="514350" y="257175"/>
                </a:lnTo>
                <a:lnTo>
                  <a:pt x="514350" y="250031"/>
                </a:lnTo>
                <a:lnTo>
                  <a:pt x="500063" y="250031"/>
                </a:lnTo>
                <a:lnTo>
                  <a:pt x="500063" y="242887"/>
                </a:lnTo>
                <a:lnTo>
                  <a:pt x="492919" y="242887"/>
                </a:lnTo>
                <a:lnTo>
                  <a:pt x="485775" y="242887"/>
                </a:lnTo>
                <a:lnTo>
                  <a:pt x="478632" y="235744"/>
                </a:lnTo>
                <a:lnTo>
                  <a:pt x="471488" y="235744"/>
                </a:lnTo>
                <a:lnTo>
                  <a:pt x="464344" y="228600"/>
                </a:lnTo>
                <a:lnTo>
                  <a:pt x="457200" y="228600"/>
                </a:lnTo>
                <a:lnTo>
                  <a:pt x="450057" y="221456"/>
                </a:lnTo>
                <a:lnTo>
                  <a:pt x="442913" y="221456"/>
                </a:lnTo>
                <a:lnTo>
                  <a:pt x="435769" y="214312"/>
                </a:lnTo>
                <a:lnTo>
                  <a:pt x="428625" y="214312"/>
                </a:lnTo>
                <a:lnTo>
                  <a:pt x="421482" y="207169"/>
                </a:lnTo>
                <a:lnTo>
                  <a:pt x="414338" y="207169"/>
                </a:lnTo>
                <a:lnTo>
                  <a:pt x="414338" y="200025"/>
                </a:lnTo>
                <a:lnTo>
                  <a:pt x="400050" y="200025"/>
                </a:lnTo>
                <a:lnTo>
                  <a:pt x="392907" y="192881"/>
                </a:lnTo>
                <a:lnTo>
                  <a:pt x="385763" y="192881"/>
                </a:lnTo>
                <a:lnTo>
                  <a:pt x="378619" y="185737"/>
                </a:lnTo>
                <a:lnTo>
                  <a:pt x="371475" y="185737"/>
                </a:lnTo>
                <a:lnTo>
                  <a:pt x="364332" y="178594"/>
                </a:lnTo>
                <a:lnTo>
                  <a:pt x="357188" y="178594"/>
                </a:lnTo>
                <a:lnTo>
                  <a:pt x="350044" y="171450"/>
                </a:lnTo>
                <a:lnTo>
                  <a:pt x="342900" y="164306"/>
                </a:lnTo>
                <a:lnTo>
                  <a:pt x="335757" y="157162"/>
                </a:lnTo>
                <a:lnTo>
                  <a:pt x="328613" y="157162"/>
                </a:lnTo>
                <a:lnTo>
                  <a:pt x="321469" y="150019"/>
                </a:lnTo>
                <a:lnTo>
                  <a:pt x="307182" y="150019"/>
                </a:lnTo>
                <a:lnTo>
                  <a:pt x="300038" y="142875"/>
                </a:lnTo>
                <a:lnTo>
                  <a:pt x="292894" y="142875"/>
                </a:lnTo>
                <a:lnTo>
                  <a:pt x="285750" y="135731"/>
                </a:lnTo>
                <a:lnTo>
                  <a:pt x="271463" y="128587"/>
                </a:lnTo>
                <a:lnTo>
                  <a:pt x="264319" y="128587"/>
                </a:lnTo>
                <a:lnTo>
                  <a:pt x="257175" y="121444"/>
                </a:lnTo>
                <a:lnTo>
                  <a:pt x="250032" y="121444"/>
                </a:lnTo>
                <a:lnTo>
                  <a:pt x="242888" y="114300"/>
                </a:lnTo>
                <a:lnTo>
                  <a:pt x="235744" y="114300"/>
                </a:lnTo>
                <a:lnTo>
                  <a:pt x="228600" y="107156"/>
                </a:lnTo>
                <a:lnTo>
                  <a:pt x="221457" y="100012"/>
                </a:lnTo>
                <a:lnTo>
                  <a:pt x="214313" y="92869"/>
                </a:lnTo>
                <a:lnTo>
                  <a:pt x="200025" y="92869"/>
                </a:lnTo>
                <a:lnTo>
                  <a:pt x="200025" y="85725"/>
                </a:lnTo>
                <a:lnTo>
                  <a:pt x="192881" y="85725"/>
                </a:lnTo>
                <a:lnTo>
                  <a:pt x="185738" y="78581"/>
                </a:lnTo>
                <a:lnTo>
                  <a:pt x="171450" y="78581"/>
                </a:lnTo>
                <a:lnTo>
                  <a:pt x="171450" y="71437"/>
                </a:lnTo>
                <a:lnTo>
                  <a:pt x="164306" y="64294"/>
                </a:lnTo>
                <a:lnTo>
                  <a:pt x="157163" y="64294"/>
                </a:lnTo>
                <a:lnTo>
                  <a:pt x="157163" y="57150"/>
                </a:lnTo>
                <a:lnTo>
                  <a:pt x="150019" y="57150"/>
                </a:lnTo>
                <a:lnTo>
                  <a:pt x="142875" y="50006"/>
                </a:lnTo>
                <a:lnTo>
                  <a:pt x="135731" y="50006"/>
                </a:lnTo>
                <a:lnTo>
                  <a:pt x="135731" y="50006"/>
                </a:lnTo>
                <a:lnTo>
                  <a:pt x="128588" y="42862"/>
                </a:lnTo>
                <a:lnTo>
                  <a:pt x="128588" y="35719"/>
                </a:lnTo>
                <a:lnTo>
                  <a:pt x="121444" y="35719"/>
                </a:lnTo>
                <a:lnTo>
                  <a:pt x="121444" y="35719"/>
                </a:lnTo>
                <a:lnTo>
                  <a:pt x="114300" y="28575"/>
                </a:lnTo>
                <a:lnTo>
                  <a:pt x="114300" y="28575"/>
                </a:lnTo>
                <a:lnTo>
                  <a:pt x="114300" y="28575"/>
                </a:lnTo>
                <a:lnTo>
                  <a:pt x="107156" y="21431"/>
                </a:lnTo>
                <a:lnTo>
                  <a:pt x="100013" y="21431"/>
                </a:lnTo>
                <a:lnTo>
                  <a:pt x="100013" y="21431"/>
                </a:lnTo>
                <a:lnTo>
                  <a:pt x="100013" y="21431"/>
                </a:lnTo>
                <a:lnTo>
                  <a:pt x="92869" y="21431"/>
                </a:lnTo>
                <a:lnTo>
                  <a:pt x="92869" y="14287"/>
                </a:lnTo>
                <a:lnTo>
                  <a:pt x="92869" y="14287"/>
                </a:lnTo>
                <a:lnTo>
                  <a:pt x="92869" y="14287"/>
                </a:lnTo>
                <a:lnTo>
                  <a:pt x="92869" y="14287"/>
                </a:lnTo>
                <a:lnTo>
                  <a:pt x="85725" y="14287"/>
                </a:lnTo>
                <a:lnTo>
                  <a:pt x="85725" y="14287"/>
                </a:lnTo>
                <a:lnTo>
                  <a:pt x="85725" y="14287"/>
                </a:lnTo>
                <a:lnTo>
                  <a:pt x="78581" y="7144"/>
                </a:lnTo>
                <a:lnTo>
                  <a:pt x="78581" y="7144"/>
                </a:lnTo>
                <a:lnTo>
                  <a:pt x="78581" y="7144"/>
                </a:lnTo>
                <a:lnTo>
                  <a:pt x="71438" y="7144"/>
                </a:lnTo>
                <a:lnTo>
                  <a:pt x="71438" y="7144"/>
                </a:lnTo>
                <a:lnTo>
                  <a:pt x="71438" y="7144"/>
                </a:lnTo>
                <a:lnTo>
                  <a:pt x="71438" y="7144"/>
                </a:lnTo>
                <a:lnTo>
                  <a:pt x="71438" y="7144"/>
                </a:lnTo>
                <a:lnTo>
                  <a:pt x="64294" y="7144"/>
                </a:lnTo>
                <a:lnTo>
                  <a:pt x="64294" y="7144"/>
                </a:lnTo>
                <a:lnTo>
                  <a:pt x="64294" y="7144"/>
                </a:lnTo>
                <a:lnTo>
                  <a:pt x="64294" y="0"/>
                </a:lnTo>
                <a:lnTo>
                  <a:pt x="64294" y="0"/>
                </a:lnTo>
                <a:lnTo>
                  <a:pt x="64294" y="0"/>
                </a:lnTo>
                <a:lnTo>
                  <a:pt x="64294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43400" y="314325"/>
            <a:ext cx="628652" cy="664370"/>
          </a:xfrm>
          <a:custGeom>
            <a:avLst/>
            <a:gdLst/>
            <a:ahLst/>
            <a:cxnLst/>
            <a:rect l="0" t="0" r="0" b="0"/>
            <a:pathLst>
              <a:path w="628652" h="664370">
                <a:moveTo>
                  <a:pt x="0" y="14287"/>
                </a:move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14288" y="21431"/>
                </a:lnTo>
                <a:lnTo>
                  <a:pt x="14288" y="28575"/>
                </a:lnTo>
                <a:lnTo>
                  <a:pt x="14288" y="28575"/>
                </a:lnTo>
                <a:lnTo>
                  <a:pt x="14288" y="28575"/>
                </a:lnTo>
                <a:lnTo>
                  <a:pt x="21432" y="35719"/>
                </a:lnTo>
                <a:lnTo>
                  <a:pt x="21432" y="35719"/>
                </a:lnTo>
                <a:lnTo>
                  <a:pt x="28575" y="35719"/>
                </a:lnTo>
                <a:lnTo>
                  <a:pt x="28575" y="42862"/>
                </a:lnTo>
                <a:lnTo>
                  <a:pt x="35719" y="42862"/>
                </a:lnTo>
                <a:lnTo>
                  <a:pt x="35719" y="42862"/>
                </a:lnTo>
                <a:lnTo>
                  <a:pt x="42863" y="42862"/>
                </a:lnTo>
                <a:lnTo>
                  <a:pt x="42863" y="50006"/>
                </a:lnTo>
                <a:lnTo>
                  <a:pt x="50007" y="50006"/>
                </a:lnTo>
                <a:lnTo>
                  <a:pt x="50007" y="50006"/>
                </a:lnTo>
                <a:lnTo>
                  <a:pt x="50007" y="57150"/>
                </a:lnTo>
                <a:lnTo>
                  <a:pt x="57150" y="57150"/>
                </a:lnTo>
                <a:lnTo>
                  <a:pt x="57150" y="57150"/>
                </a:lnTo>
                <a:lnTo>
                  <a:pt x="64294" y="64294"/>
                </a:lnTo>
                <a:lnTo>
                  <a:pt x="64294" y="64294"/>
                </a:lnTo>
                <a:lnTo>
                  <a:pt x="71438" y="71437"/>
                </a:lnTo>
                <a:lnTo>
                  <a:pt x="71438" y="71437"/>
                </a:lnTo>
                <a:lnTo>
                  <a:pt x="78582" y="78581"/>
                </a:lnTo>
                <a:lnTo>
                  <a:pt x="85725" y="78581"/>
                </a:lnTo>
                <a:lnTo>
                  <a:pt x="85725" y="78581"/>
                </a:lnTo>
                <a:lnTo>
                  <a:pt x="85725" y="85725"/>
                </a:lnTo>
                <a:lnTo>
                  <a:pt x="92869" y="85725"/>
                </a:lnTo>
                <a:lnTo>
                  <a:pt x="92869" y="92869"/>
                </a:lnTo>
                <a:lnTo>
                  <a:pt x="100013" y="100012"/>
                </a:lnTo>
                <a:lnTo>
                  <a:pt x="107157" y="100012"/>
                </a:lnTo>
                <a:lnTo>
                  <a:pt x="114300" y="100012"/>
                </a:lnTo>
                <a:lnTo>
                  <a:pt x="114300" y="107156"/>
                </a:lnTo>
                <a:lnTo>
                  <a:pt x="121444" y="107156"/>
                </a:lnTo>
                <a:lnTo>
                  <a:pt x="121444" y="114300"/>
                </a:lnTo>
                <a:lnTo>
                  <a:pt x="128588" y="114300"/>
                </a:lnTo>
                <a:lnTo>
                  <a:pt x="135732" y="121444"/>
                </a:lnTo>
                <a:lnTo>
                  <a:pt x="142875" y="128587"/>
                </a:lnTo>
                <a:lnTo>
                  <a:pt x="150019" y="128587"/>
                </a:lnTo>
                <a:lnTo>
                  <a:pt x="150019" y="135731"/>
                </a:lnTo>
                <a:lnTo>
                  <a:pt x="157163" y="135731"/>
                </a:lnTo>
                <a:lnTo>
                  <a:pt x="164307" y="142875"/>
                </a:lnTo>
                <a:lnTo>
                  <a:pt x="171450" y="142875"/>
                </a:lnTo>
                <a:lnTo>
                  <a:pt x="178594" y="150019"/>
                </a:lnTo>
                <a:lnTo>
                  <a:pt x="178594" y="157162"/>
                </a:lnTo>
                <a:lnTo>
                  <a:pt x="185738" y="157162"/>
                </a:lnTo>
                <a:lnTo>
                  <a:pt x="192882" y="164306"/>
                </a:lnTo>
                <a:lnTo>
                  <a:pt x="200025" y="164306"/>
                </a:lnTo>
                <a:lnTo>
                  <a:pt x="200025" y="171450"/>
                </a:lnTo>
                <a:lnTo>
                  <a:pt x="207169" y="178594"/>
                </a:lnTo>
                <a:lnTo>
                  <a:pt x="214313" y="178594"/>
                </a:lnTo>
                <a:lnTo>
                  <a:pt x="221457" y="185737"/>
                </a:lnTo>
                <a:lnTo>
                  <a:pt x="228600" y="192881"/>
                </a:lnTo>
                <a:lnTo>
                  <a:pt x="235744" y="192881"/>
                </a:lnTo>
                <a:lnTo>
                  <a:pt x="242888" y="200025"/>
                </a:lnTo>
                <a:lnTo>
                  <a:pt x="242888" y="207169"/>
                </a:lnTo>
                <a:lnTo>
                  <a:pt x="250032" y="214312"/>
                </a:lnTo>
                <a:lnTo>
                  <a:pt x="257175" y="214312"/>
                </a:lnTo>
                <a:lnTo>
                  <a:pt x="264319" y="221456"/>
                </a:lnTo>
                <a:lnTo>
                  <a:pt x="264319" y="228600"/>
                </a:lnTo>
                <a:lnTo>
                  <a:pt x="271463" y="235744"/>
                </a:lnTo>
                <a:lnTo>
                  <a:pt x="278607" y="235744"/>
                </a:lnTo>
                <a:lnTo>
                  <a:pt x="278607" y="242887"/>
                </a:lnTo>
                <a:lnTo>
                  <a:pt x="285750" y="250031"/>
                </a:lnTo>
                <a:lnTo>
                  <a:pt x="292894" y="257175"/>
                </a:lnTo>
                <a:lnTo>
                  <a:pt x="300038" y="257175"/>
                </a:lnTo>
                <a:lnTo>
                  <a:pt x="300038" y="264319"/>
                </a:lnTo>
                <a:lnTo>
                  <a:pt x="307182" y="271462"/>
                </a:lnTo>
                <a:lnTo>
                  <a:pt x="307182" y="278606"/>
                </a:lnTo>
                <a:lnTo>
                  <a:pt x="314325" y="278606"/>
                </a:lnTo>
                <a:lnTo>
                  <a:pt x="321469" y="285750"/>
                </a:lnTo>
                <a:lnTo>
                  <a:pt x="328613" y="292894"/>
                </a:lnTo>
                <a:lnTo>
                  <a:pt x="328613" y="300037"/>
                </a:lnTo>
                <a:lnTo>
                  <a:pt x="335757" y="307181"/>
                </a:lnTo>
                <a:lnTo>
                  <a:pt x="335757" y="314325"/>
                </a:lnTo>
                <a:lnTo>
                  <a:pt x="342900" y="314325"/>
                </a:lnTo>
                <a:lnTo>
                  <a:pt x="350044" y="321469"/>
                </a:lnTo>
                <a:lnTo>
                  <a:pt x="350044" y="328612"/>
                </a:lnTo>
                <a:lnTo>
                  <a:pt x="357188" y="335756"/>
                </a:lnTo>
                <a:lnTo>
                  <a:pt x="364332" y="342900"/>
                </a:lnTo>
                <a:lnTo>
                  <a:pt x="364332" y="342900"/>
                </a:lnTo>
                <a:lnTo>
                  <a:pt x="371475" y="357187"/>
                </a:lnTo>
                <a:lnTo>
                  <a:pt x="371475" y="357187"/>
                </a:lnTo>
                <a:lnTo>
                  <a:pt x="378619" y="364331"/>
                </a:lnTo>
                <a:lnTo>
                  <a:pt x="378619" y="371475"/>
                </a:lnTo>
                <a:lnTo>
                  <a:pt x="385763" y="378619"/>
                </a:lnTo>
                <a:lnTo>
                  <a:pt x="392907" y="385762"/>
                </a:lnTo>
                <a:lnTo>
                  <a:pt x="392907" y="385762"/>
                </a:lnTo>
                <a:lnTo>
                  <a:pt x="400050" y="392906"/>
                </a:lnTo>
                <a:lnTo>
                  <a:pt x="400050" y="400050"/>
                </a:lnTo>
                <a:lnTo>
                  <a:pt x="407194" y="407194"/>
                </a:lnTo>
                <a:lnTo>
                  <a:pt x="407194" y="414337"/>
                </a:lnTo>
                <a:lnTo>
                  <a:pt x="414338" y="414337"/>
                </a:lnTo>
                <a:lnTo>
                  <a:pt x="414338" y="421481"/>
                </a:lnTo>
                <a:lnTo>
                  <a:pt x="421482" y="428625"/>
                </a:lnTo>
                <a:lnTo>
                  <a:pt x="421482" y="435769"/>
                </a:lnTo>
                <a:lnTo>
                  <a:pt x="428625" y="435769"/>
                </a:lnTo>
                <a:lnTo>
                  <a:pt x="428625" y="442912"/>
                </a:lnTo>
                <a:lnTo>
                  <a:pt x="435769" y="450056"/>
                </a:lnTo>
                <a:lnTo>
                  <a:pt x="435769" y="457200"/>
                </a:lnTo>
                <a:lnTo>
                  <a:pt x="442913" y="464344"/>
                </a:lnTo>
                <a:lnTo>
                  <a:pt x="442913" y="464344"/>
                </a:lnTo>
                <a:lnTo>
                  <a:pt x="442913" y="471487"/>
                </a:lnTo>
                <a:lnTo>
                  <a:pt x="450057" y="478631"/>
                </a:lnTo>
                <a:lnTo>
                  <a:pt x="450057" y="485775"/>
                </a:lnTo>
                <a:lnTo>
                  <a:pt x="457200" y="492919"/>
                </a:lnTo>
                <a:lnTo>
                  <a:pt x="457200" y="500062"/>
                </a:lnTo>
                <a:lnTo>
                  <a:pt x="464344" y="500062"/>
                </a:lnTo>
                <a:lnTo>
                  <a:pt x="464344" y="507206"/>
                </a:lnTo>
                <a:lnTo>
                  <a:pt x="471488" y="514350"/>
                </a:lnTo>
                <a:lnTo>
                  <a:pt x="471488" y="514350"/>
                </a:lnTo>
                <a:lnTo>
                  <a:pt x="471488" y="521494"/>
                </a:lnTo>
                <a:lnTo>
                  <a:pt x="478632" y="521494"/>
                </a:lnTo>
                <a:lnTo>
                  <a:pt x="478632" y="528637"/>
                </a:lnTo>
                <a:lnTo>
                  <a:pt x="485775" y="535781"/>
                </a:lnTo>
                <a:lnTo>
                  <a:pt x="485775" y="535781"/>
                </a:lnTo>
                <a:lnTo>
                  <a:pt x="492919" y="542925"/>
                </a:lnTo>
                <a:lnTo>
                  <a:pt x="492919" y="550069"/>
                </a:lnTo>
                <a:lnTo>
                  <a:pt x="492919" y="550069"/>
                </a:lnTo>
                <a:lnTo>
                  <a:pt x="500063" y="557212"/>
                </a:lnTo>
                <a:lnTo>
                  <a:pt x="507207" y="564356"/>
                </a:lnTo>
                <a:lnTo>
                  <a:pt x="507207" y="564356"/>
                </a:lnTo>
                <a:lnTo>
                  <a:pt x="514350" y="571500"/>
                </a:lnTo>
                <a:lnTo>
                  <a:pt x="514350" y="571500"/>
                </a:lnTo>
                <a:lnTo>
                  <a:pt x="514350" y="578644"/>
                </a:lnTo>
                <a:lnTo>
                  <a:pt x="521494" y="585787"/>
                </a:lnTo>
                <a:lnTo>
                  <a:pt x="521494" y="585787"/>
                </a:lnTo>
                <a:lnTo>
                  <a:pt x="528638" y="592931"/>
                </a:lnTo>
                <a:lnTo>
                  <a:pt x="528638" y="592931"/>
                </a:lnTo>
                <a:lnTo>
                  <a:pt x="535782" y="600075"/>
                </a:lnTo>
                <a:lnTo>
                  <a:pt x="535782" y="600075"/>
                </a:lnTo>
                <a:lnTo>
                  <a:pt x="535782" y="607219"/>
                </a:lnTo>
                <a:lnTo>
                  <a:pt x="542926" y="607219"/>
                </a:lnTo>
                <a:lnTo>
                  <a:pt x="542926" y="614362"/>
                </a:lnTo>
                <a:lnTo>
                  <a:pt x="550070" y="614362"/>
                </a:lnTo>
                <a:lnTo>
                  <a:pt x="550070" y="621506"/>
                </a:lnTo>
                <a:lnTo>
                  <a:pt x="557213" y="621506"/>
                </a:lnTo>
                <a:lnTo>
                  <a:pt x="557213" y="628650"/>
                </a:lnTo>
                <a:lnTo>
                  <a:pt x="557213" y="628650"/>
                </a:lnTo>
                <a:lnTo>
                  <a:pt x="564357" y="628650"/>
                </a:lnTo>
                <a:lnTo>
                  <a:pt x="564357" y="635794"/>
                </a:lnTo>
                <a:lnTo>
                  <a:pt x="564357" y="635794"/>
                </a:lnTo>
                <a:lnTo>
                  <a:pt x="571501" y="642937"/>
                </a:lnTo>
                <a:lnTo>
                  <a:pt x="571501" y="642937"/>
                </a:lnTo>
                <a:lnTo>
                  <a:pt x="571501" y="642937"/>
                </a:lnTo>
                <a:lnTo>
                  <a:pt x="578645" y="650081"/>
                </a:lnTo>
                <a:lnTo>
                  <a:pt x="578645" y="650081"/>
                </a:lnTo>
                <a:lnTo>
                  <a:pt x="585788" y="657225"/>
                </a:lnTo>
                <a:lnTo>
                  <a:pt x="585788" y="657225"/>
                </a:lnTo>
                <a:lnTo>
                  <a:pt x="585788" y="657225"/>
                </a:lnTo>
                <a:lnTo>
                  <a:pt x="585788" y="664369"/>
                </a:lnTo>
                <a:lnTo>
                  <a:pt x="585788" y="664369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600076" y="664369"/>
                </a:lnTo>
                <a:lnTo>
                  <a:pt x="600076" y="664369"/>
                </a:lnTo>
                <a:lnTo>
                  <a:pt x="600076" y="664369"/>
                </a:lnTo>
                <a:lnTo>
                  <a:pt x="600076" y="664369"/>
                </a:lnTo>
                <a:lnTo>
                  <a:pt x="600076" y="664369"/>
                </a:lnTo>
                <a:lnTo>
                  <a:pt x="607220" y="657225"/>
                </a:lnTo>
                <a:lnTo>
                  <a:pt x="607220" y="657225"/>
                </a:lnTo>
                <a:lnTo>
                  <a:pt x="607220" y="657225"/>
                </a:lnTo>
                <a:lnTo>
                  <a:pt x="607220" y="650081"/>
                </a:lnTo>
                <a:lnTo>
                  <a:pt x="607220" y="650081"/>
                </a:lnTo>
                <a:lnTo>
                  <a:pt x="614363" y="642937"/>
                </a:lnTo>
                <a:lnTo>
                  <a:pt x="614363" y="642937"/>
                </a:lnTo>
                <a:lnTo>
                  <a:pt x="614363" y="628650"/>
                </a:lnTo>
                <a:lnTo>
                  <a:pt x="614363" y="628650"/>
                </a:lnTo>
                <a:lnTo>
                  <a:pt x="621507" y="621506"/>
                </a:lnTo>
                <a:lnTo>
                  <a:pt x="621507" y="614362"/>
                </a:lnTo>
                <a:lnTo>
                  <a:pt x="621507" y="614362"/>
                </a:lnTo>
                <a:lnTo>
                  <a:pt x="621507" y="607219"/>
                </a:lnTo>
                <a:lnTo>
                  <a:pt x="621507" y="600075"/>
                </a:lnTo>
                <a:lnTo>
                  <a:pt x="621507" y="592931"/>
                </a:lnTo>
                <a:lnTo>
                  <a:pt x="621507" y="585787"/>
                </a:lnTo>
                <a:lnTo>
                  <a:pt x="621507" y="585787"/>
                </a:lnTo>
                <a:lnTo>
                  <a:pt x="621507" y="578644"/>
                </a:lnTo>
                <a:lnTo>
                  <a:pt x="621507" y="571500"/>
                </a:lnTo>
                <a:lnTo>
                  <a:pt x="621507" y="564356"/>
                </a:lnTo>
                <a:lnTo>
                  <a:pt x="621507" y="564356"/>
                </a:lnTo>
                <a:lnTo>
                  <a:pt x="621507" y="557212"/>
                </a:lnTo>
                <a:lnTo>
                  <a:pt x="621507" y="550069"/>
                </a:lnTo>
                <a:lnTo>
                  <a:pt x="621507" y="542925"/>
                </a:lnTo>
                <a:lnTo>
                  <a:pt x="621507" y="535781"/>
                </a:lnTo>
                <a:lnTo>
                  <a:pt x="621507" y="528637"/>
                </a:lnTo>
                <a:lnTo>
                  <a:pt x="621507" y="521494"/>
                </a:lnTo>
                <a:lnTo>
                  <a:pt x="621507" y="514350"/>
                </a:lnTo>
                <a:lnTo>
                  <a:pt x="621507" y="507206"/>
                </a:lnTo>
                <a:lnTo>
                  <a:pt x="621507" y="500062"/>
                </a:lnTo>
                <a:lnTo>
                  <a:pt x="621507" y="492919"/>
                </a:lnTo>
                <a:lnTo>
                  <a:pt x="621507" y="485775"/>
                </a:lnTo>
                <a:lnTo>
                  <a:pt x="621507" y="478631"/>
                </a:lnTo>
                <a:lnTo>
                  <a:pt x="621507" y="471487"/>
                </a:lnTo>
                <a:lnTo>
                  <a:pt x="621507" y="464344"/>
                </a:lnTo>
                <a:lnTo>
                  <a:pt x="621507" y="457200"/>
                </a:lnTo>
                <a:lnTo>
                  <a:pt x="621507" y="450056"/>
                </a:lnTo>
                <a:lnTo>
                  <a:pt x="621507" y="442912"/>
                </a:lnTo>
                <a:lnTo>
                  <a:pt x="621507" y="435769"/>
                </a:lnTo>
                <a:lnTo>
                  <a:pt x="621507" y="428625"/>
                </a:lnTo>
                <a:lnTo>
                  <a:pt x="621507" y="421481"/>
                </a:lnTo>
                <a:lnTo>
                  <a:pt x="621507" y="414337"/>
                </a:lnTo>
                <a:lnTo>
                  <a:pt x="621507" y="400050"/>
                </a:lnTo>
                <a:lnTo>
                  <a:pt x="621507" y="392906"/>
                </a:lnTo>
                <a:lnTo>
                  <a:pt x="621507" y="385762"/>
                </a:lnTo>
                <a:lnTo>
                  <a:pt x="621507" y="378619"/>
                </a:lnTo>
                <a:lnTo>
                  <a:pt x="621507" y="371475"/>
                </a:lnTo>
                <a:lnTo>
                  <a:pt x="621507" y="357187"/>
                </a:lnTo>
                <a:lnTo>
                  <a:pt x="621507" y="350044"/>
                </a:lnTo>
                <a:lnTo>
                  <a:pt x="621507" y="342900"/>
                </a:lnTo>
                <a:lnTo>
                  <a:pt x="621507" y="335756"/>
                </a:lnTo>
                <a:lnTo>
                  <a:pt x="621507" y="328612"/>
                </a:lnTo>
                <a:lnTo>
                  <a:pt x="621507" y="321469"/>
                </a:lnTo>
                <a:lnTo>
                  <a:pt x="621507" y="314325"/>
                </a:lnTo>
                <a:lnTo>
                  <a:pt x="621507" y="300037"/>
                </a:lnTo>
                <a:lnTo>
                  <a:pt x="621507" y="292894"/>
                </a:lnTo>
                <a:lnTo>
                  <a:pt x="621507" y="285750"/>
                </a:lnTo>
                <a:lnTo>
                  <a:pt x="621507" y="278606"/>
                </a:lnTo>
                <a:lnTo>
                  <a:pt x="621507" y="271462"/>
                </a:lnTo>
                <a:lnTo>
                  <a:pt x="621507" y="257175"/>
                </a:lnTo>
                <a:lnTo>
                  <a:pt x="621507" y="250031"/>
                </a:lnTo>
                <a:lnTo>
                  <a:pt x="621507" y="242887"/>
                </a:lnTo>
                <a:lnTo>
                  <a:pt x="621507" y="235744"/>
                </a:lnTo>
                <a:lnTo>
                  <a:pt x="621507" y="228600"/>
                </a:lnTo>
                <a:lnTo>
                  <a:pt x="621507" y="221456"/>
                </a:lnTo>
                <a:lnTo>
                  <a:pt x="621507" y="214312"/>
                </a:lnTo>
                <a:lnTo>
                  <a:pt x="621507" y="207169"/>
                </a:lnTo>
                <a:lnTo>
                  <a:pt x="621507" y="192881"/>
                </a:lnTo>
                <a:lnTo>
                  <a:pt x="628651" y="185737"/>
                </a:lnTo>
                <a:lnTo>
                  <a:pt x="628651" y="178594"/>
                </a:lnTo>
                <a:lnTo>
                  <a:pt x="628651" y="171450"/>
                </a:lnTo>
                <a:lnTo>
                  <a:pt x="628651" y="164306"/>
                </a:lnTo>
                <a:lnTo>
                  <a:pt x="621507" y="157162"/>
                </a:lnTo>
                <a:lnTo>
                  <a:pt x="621507" y="150019"/>
                </a:lnTo>
                <a:lnTo>
                  <a:pt x="621507" y="135731"/>
                </a:lnTo>
                <a:lnTo>
                  <a:pt x="621507" y="128587"/>
                </a:lnTo>
                <a:lnTo>
                  <a:pt x="621507" y="121444"/>
                </a:lnTo>
                <a:lnTo>
                  <a:pt x="621507" y="114300"/>
                </a:lnTo>
                <a:lnTo>
                  <a:pt x="621507" y="107156"/>
                </a:lnTo>
                <a:lnTo>
                  <a:pt x="621507" y="107156"/>
                </a:lnTo>
                <a:lnTo>
                  <a:pt x="621507" y="92869"/>
                </a:lnTo>
                <a:lnTo>
                  <a:pt x="621507" y="92869"/>
                </a:lnTo>
                <a:lnTo>
                  <a:pt x="621507" y="85725"/>
                </a:lnTo>
                <a:lnTo>
                  <a:pt x="621507" y="78581"/>
                </a:lnTo>
                <a:lnTo>
                  <a:pt x="628651" y="71437"/>
                </a:lnTo>
                <a:lnTo>
                  <a:pt x="628651" y="64294"/>
                </a:lnTo>
                <a:lnTo>
                  <a:pt x="628651" y="64294"/>
                </a:lnTo>
                <a:lnTo>
                  <a:pt x="628651" y="57150"/>
                </a:lnTo>
                <a:lnTo>
                  <a:pt x="628651" y="50006"/>
                </a:lnTo>
                <a:lnTo>
                  <a:pt x="628651" y="50006"/>
                </a:lnTo>
                <a:lnTo>
                  <a:pt x="628651" y="42862"/>
                </a:lnTo>
                <a:lnTo>
                  <a:pt x="628651" y="42862"/>
                </a:lnTo>
                <a:lnTo>
                  <a:pt x="628651" y="35719"/>
                </a:lnTo>
                <a:lnTo>
                  <a:pt x="628651" y="28575"/>
                </a:lnTo>
                <a:lnTo>
                  <a:pt x="628651" y="28575"/>
                </a:lnTo>
                <a:lnTo>
                  <a:pt x="628651" y="21431"/>
                </a:lnTo>
                <a:lnTo>
                  <a:pt x="628651" y="21431"/>
                </a:lnTo>
                <a:lnTo>
                  <a:pt x="628651" y="14287"/>
                </a:lnTo>
                <a:lnTo>
                  <a:pt x="628651" y="14287"/>
                </a:lnTo>
                <a:lnTo>
                  <a:pt x="628651" y="7144"/>
                </a:lnTo>
                <a:lnTo>
                  <a:pt x="628651" y="7144"/>
                </a:lnTo>
                <a:lnTo>
                  <a:pt x="628651" y="7144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  <a:lnTo>
                  <a:pt x="62865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207795" y="328612"/>
            <a:ext cx="550069" cy="457201"/>
          </a:xfrm>
          <a:custGeom>
            <a:avLst/>
            <a:gdLst/>
            <a:ahLst/>
            <a:cxnLst/>
            <a:rect l="0" t="0" r="0" b="0"/>
            <a:pathLst>
              <a:path w="550069" h="457201">
                <a:moveTo>
                  <a:pt x="42862" y="0"/>
                </a:moveTo>
                <a:lnTo>
                  <a:pt x="42862" y="0"/>
                </a:lnTo>
                <a:lnTo>
                  <a:pt x="42862" y="0"/>
                </a:lnTo>
                <a:lnTo>
                  <a:pt x="42862" y="0"/>
                </a:lnTo>
                <a:lnTo>
                  <a:pt x="42862" y="0"/>
                </a:lnTo>
                <a:lnTo>
                  <a:pt x="42862" y="0"/>
                </a:lnTo>
                <a:lnTo>
                  <a:pt x="42862" y="0"/>
                </a:lnTo>
                <a:lnTo>
                  <a:pt x="42862" y="0"/>
                </a:lnTo>
                <a:lnTo>
                  <a:pt x="42862" y="7144"/>
                </a:lnTo>
                <a:lnTo>
                  <a:pt x="35718" y="7144"/>
                </a:lnTo>
                <a:lnTo>
                  <a:pt x="35718" y="7144"/>
                </a:lnTo>
                <a:lnTo>
                  <a:pt x="35718" y="14288"/>
                </a:lnTo>
                <a:lnTo>
                  <a:pt x="35718" y="14288"/>
                </a:lnTo>
                <a:lnTo>
                  <a:pt x="35718" y="14288"/>
                </a:lnTo>
                <a:lnTo>
                  <a:pt x="35718" y="21432"/>
                </a:lnTo>
                <a:lnTo>
                  <a:pt x="35718" y="28575"/>
                </a:lnTo>
                <a:lnTo>
                  <a:pt x="35718" y="28575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42863"/>
                </a:lnTo>
                <a:lnTo>
                  <a:pt x="35718" y="50007"/>
                </a:lnTo>
                <a:lnTo>
                  <a:pt x="35718" y="50007"/>
                </a:lnTo>
                <a:lnTo>
                  <a:pt x="35718" y="57150"/>
                </a:lnTo>
                <a:lnTo>
                  <a:pt x="35718" y="57150"/>
                </a:lnTo>
                <a:lnTo>
                  <a:pt x="35718" y="64294"/>
                </a:lnTo>
                <a:lnTo>
                  <a:pt x="35718" y="71438"/>
                </a:lnTo>
                <a:lnTo>
                  <a:pt x="35718" y="78582"/>
                </a:lnTo>
                <a:lnTo>
                  <a:pt x="28575" y="85725"/>
                </a:lnTo>
                <a:lnTo>
                  <a:pt x="28575" y="92869"/>
                </a:lnTo>
                <a:lnTo>
                  <a:pt x="28575" y="92869"/>
                </a:lnTo>
                <a:lnTo>
                  <a:pt x="28575" y="100013"/>
                </a:lnTo>
                <a:lnTo>
                  <a:pt x="28575" y="100013"/>
                </a:lnTo>
                <a:lnTo>
                  <a:pt x="28575" y="107157"/>
                </a:lnTo>
                <a:lnTo>
                  <a:pt x="28575" y="114300"/>
                </a:lnTo>
                <a:lnTo>
                  <a:pt x="28575" y="114300"/>
                </a:lnTo>
                <a:lnTo>
                  <a:pt x="28575" y="121444"/>
                </a:lnTo>
                <a:lnTo>
                  <a:pt x="28575" y="128588"/>
                </a:lnTo>
                <a:lnTo>
                  <a:pt x="21431" y="128588"/>
                </a:lnTo>
                <a:lnTo>
                  <a:pt x="21431" y="135732"/>
                </a:lnTo>
                <a:lnTo>
                  <a:pt x="21431" y="142875"/>
                </a:lnTo>
                <a:lnTo>
                  <a:pt x="21431" y="142875"/>
                </a:lnTo>
                <a:lnTo>
                  <a:pt x="21431" y="150019"/>
                </a:lnTo>
                <a:lnTo>
                  <a:pt x="21431" y="157163"/>
                </a:lnTo>
                <a:lnTo>
                  <a:pt x="21431" y="164307"/>
                </a:lnTo>
                <a:lnTo>
                  <a:pt x="21431" y="164307"/>
                </a:lnTo>
                <a:lnTo>
                  <a:pt x="21431" y="171450"/>
                </a:lnTo>
                <a:lnTo>
                  <a:pt x="21431" y="171450"/>
                </a:lnTo>
                <a:lnTo>
                  <a:pt x="21431" y="178594"/>
                </a:lnTo>
                <a:lnTo>
                  <a:pt x="21431" y="185738"/>
                </a:lnTo>
                <a:lnTo>
                  <a:pt x="21431" y="192882"/>
                </a:lnTo>
                <a:lnTo>
                  <a:pt x="21431" y="192882"/>
                </a:lnTo>
                <a:lnTo>
                  <a:pt x="21431" y="200025"/>
                </a:lnTo>
                <a:lnTo>
                  <a:pt x="21431" y="207169"/>
                </a:lnTo>
                <a:lnTo>
                  <a:pt x="21431" y="214313"/>
                </a:lnTo>
                <a:lnTo>
                  <a:pt x="21431" y="214313"/>
                </a:lnTo>
                <a:lnTo>
                  <a:pt x="21431" y="221457"/>
                </a:lnTo>
                <a:lnTo>
                  <a:pt x="21431" y="228600"/>
                </a:lnTo>
                <a:lnTo>
                  <a:pt x="21431" y="235744"/>
                </a:lnTo>
                <a:lnTo>
                  <a:pt x="21431" y="235744"/>
                </a:lnTo>
                <a:lnTo>
                  <a:pt x="21431" y="242888"/>
                </a:lnTo>
                <a:lnTo>
                  <a:pt x="14287" y="250032"/>
                </a:lnTo>
                <a:lnTo>
                  <a:pt x="14287" y="257175"/>
                </a:lnTo>
                <a:lnTo>
                  <a:pt x="14287" y="264319"/>
                </a:lnTo>
                <a:lnTo>
                  <a:pt x="14287" y="264319"/>
                </a:lnTo>
                <a:lnTo>
                  <a:pt x="14287" y="271463"/>
                </a:lnTo>
                <a:lnTo>
                  <a:pt x="14287" y="278607"/>
                </a:lnTo>
                <a:lnTo>
                  <a:pt x="14287" y="285750"/>
                </a:lnTo>
                <a:lnTo>
                  <a:pt x="14287" y="292894"/>
                </a:lnTo>
                <a:lnTo>
                  <a:pt x="14287" y="300038"/>
                </a:lnTo>
                <a:lnTo>
                  <a:pt x="14287" y="307182"/>
                </a:lnTo>
                <a:lnTo>
                  <a:pt x="14287" y="307182"/>
                </a:lnTo>
                <a:lnTo>
                  <a:pt x="14287" y="314325"/>
                </a:lnTo>
                <a:lnTo>
                  <a:pt x="14287" y="321469"/>
                </a:lnTo>
                <a:lnTo>
                  <a:pt x="14287" y="328613"/>
                </a:lnTo>
                <a:lnTo>
                  <a:pt x="14287" y="335757"/>
                </a:lnTo>
                <a:lnTo>
                  <a:pt x="7143" y="342900"/>
                </a:lnTo>
                <a:lnTo>
                  <a:pt x="7143" y="350044"/>
                </a:lnTo>
                <a:lnTo>
                  <a:pt x="7143" y="357188"/>
                </a:lnTo>
                <a:lnTo>
                  <a:pt x="7143" y="364332"/>
                </a:lnTo>
                <a:lnTo>
                  <a:pt x="7143" y="371475"/>
                </a:lnTo>
                <a:lnTo>
                  <a:pt x="7143" y="371475"/>
                </a:lnTo>
                <a:lnTo>
                  <a:pt x="7143" y="385763"/>
                </a:lnTo>
                <a:lnTo>
                  <a:pt x="7143" y="385763"/>
                </a:lnTo>
                <a:lnTo>
                  <a:pt x="7143" y="392907"/>
                </a:lnTo>
                <a:lnTo>
                  <a:pt x="7143" y="400050"/>
                </a:lnTo>
                <a:lnTo>
                  <a:pt x="7143" y="400050"/>
                </a:lnTo>
                <a:lnTo>
                  <a:pt x="7143" y="407194"/>
                </a:lnTo>
                <a:lnTo>
                  <a:pt x="7143" y="414338"/>
                </a:lnTo>
                <a:lnTo>
                  <a:pt x="0" y="421482"/>
                </a:lnTo>
                <a:lnTo>
                  <a:pt x="0" y="421482"/>
                </a:lnTo>
                <a:lnTo>
                  <a:pt x="0" y="428625"/>
                </a:lnTo>
                <a:lnTo>
                  <a:pt x="0" y="428625"/>
                </a:lnTo>
                <a:lnTo>
                  <a:pt x="0" y="435769"/>
                </a:lnTo>
                <a:lnTo>
                  <a:pt x="0" y="435769"/>
                </a:lnTo>
                <a:lnTo>
                  <a:pt x="0" y="435769"/>
                </a:lnTo>
                <a:lnTo>
                  <a:pt x="7143" y="442913"/>
                </a:lnTo>
                <a:lnTo>
                  <a:pt x="7143" y="442913"/>
                </a:lnTo>
                <a:lnTo>
                  <a:pt x="7143" y="450057"/>
                </a:lnTo>
                <a:lnTo>
                  <a:pt x="7143" y="450057"/>
                </a:lnTo>
                <a:lnTo>
                  <a:pt x="7143" y="450057"/>
                </a:lnTo>
                <a:lnTo>
                  <a:pt x="7143" y="450057"/>
                </a:lnTo>
                <a:lnTo>
                  <a:pt x="7143" y="457200"/>
                </a:lnTo>
                <a:lnTo>
                  <a:pt x="7143" y="457200"/>
                </a:lnTo>
                <a:lnTo>
                  <a:pt x="7143" y="457200"/>
                </a:lnTo>
                <a:lnTo>
                  <a:pt x="14287" y="457200"/>
                </a:lnTo>
                <a:lnTo>
                  <a:pt x="14287" y="457200"/>
                </a:lnTo>
                <a:lnTo>
                  <a:pt x="14287" y="457200"/>
                </a:lnTo>
                <a:lnTo>
                  <a:pt x="21431" y="457200"/>
                </a:lnTo>
                <a:lnTo>
                  <a:pt x="21431" y="457200"/>
                </a:lnTo>
                <a:lnTo>
                  <a:pt x="21431" y="457200"/>
                </a:lnTo>
                <a:lnTo>
                  <a:pt x="28575" y="450057"/>
                </a:lnTo>
                <a:lnTo>
                  <a:pt x="35718" y="450057"/>
                </a:lnTo>
                <a:lnTo>
                  <a:pt x="35718" y="450057"/>
                </a:lnTo>
                <a:lnTo>
                  <a:pt x="42862" y="442913"/>
                </a:lnTo>
                <a:lnTo>
                  <a:pt x="42862" y="442913"/>
                </a:lnTo>
                <a:lnTo>
                  <a:pt x="50006" y="435769"/>
                </a:lnTo>
                <a:lnTo>
                  <a:pt x="57150" y="435769"/>
                </a:lnTo>
                <a:lnTo>
                  <a:pt x="57150" y="428625"/>
                </a:lnTo>
                <a:lnTo>
                  <a:pt x="64293" y="428625"/>
                </a:lnTo>
                <a:lnTo>
                  <a:pt x="71437" y="421482"/>
                </a:lnTo>
                <a:lnTo>
                  <a:pt x="78581" y="414338"/>
                </a:lnTo>
                <a:lnTo>
                  <a:pt x="78581" y="407194"/>
                </a:lnTo>
                <a:lnTo>
                  <a:pt x="85725" y="400050"/>
                </a:lnTo>
                <a:lnTo>
                  <a:pt x="92868" y="400050"/>
                </a:lnTo>
                <a:lnTo>
                  <a:pt x="100012" y="392907"/>
                </a:lnTo>
                <a:lnTo>
                  <a:pt x="107156" y="385763"/>
                </a:lnTo>
                <a:lnTo>
                  <a:pt x="114300" y="385763"/>
                </a:lnTo>
                <a:lnTo>
                  <a:pt x="121443" y="378619"/>
                </a:lnTo>
                <a:lnTo>
                  <a:pt x="121443" y="371475"/>
                </a:lnTo>
                <a:lnTo>
                  <a:pt x="128587" y="364332"/>
                </a:lnTo>
                <a:lnTo>
                  <a:pt x="135731" y="357188"/>
                </a:lnTo>
                <a:lnTo>
                  <a:pt x="142875" y="350044"/>
                </a:lnTo>
                <a:lnTo>
                  <a:pt x="150018" y="350044"/>
                </a:lnTo>
                <a:lnTo>
                  <a:pt x="150018" y="342900"/>
                </a:lnTo>
                <a:lnTo>
                  <a:pt x="164306" y="335757"/>
                </a:lnTo>
                <a:lnTo>
                  <a:pt x="171450" y="328613"/>
                </a:lnTo>
                <a:lnTo>
                  <a:pt x="178593" y="321469"/>
                </a:lnTo>
                <a:lnTo>
                  <a:pt x="185737" y="314325"/>
                </a:lnTo>
                <a:lnTo>
                  <a:pt x="192881" y="307182"/>
                </a:lnTo>
                <a:lnTo>
                  <a:pt x="200025" y="300038"/>
                </a:lnTo>
                <a:lnTo>
                  <a:pt x="214312" y="292894"/>
                </a:lnTo>
                <a:lnTo>
                  <a:pt x="221456" y="285750"/>
                </a:lnTo>
                <a:lnTo>
                  <a:pt x="221456" y="278607"/>
                </a:lnTo>
                <a:lnTo>
                  <a:pt x="228600" y="271463"/>
                </a:lnTo>
                <a:lnTo>
                  <a:pt x="242887" y="264319"/>
                </a:lnTo>
                <a:lnTo>
                  <a:pt x="250031" y="257175"/>
                </a:lnTo>
                <a:lnTo>
                  <a:pt x="257175" y="250032"/>
                </a:lnTo>
                <a:lnTo>
                  <a:pt x="264318" y="242888"/>
                </a:lnTo>
                <a:lnTo>
                  <a:pt x="271462" y="235744"/>
                </a:lnTo>
                <a:lnTo>
                  <a:pt x="278606" y="228600"/>
                </a:lnTo>
                <a:lnTo>
                  <a:pt x="292893" y="221457"/>
                </a:lnTo>
                <a:lnTo>
                  <a:pt x="300037" y="214313"/>
                </a:lnTo>
                <a:lnTo>
                  <a:pt x="307181" y="207169"/>
                </a:lnTo>
                <a:lnTo>
                  <a:pt x="314325" y="200025"/>
                </a:lnTo>
                <a:lnTo>
                  <a:pt x="321468" y="192882"/>
                </a:lnTo>
                <a:lnTo>
                  <a:pt x="328612" y="178594"/>
                </a:lnTo>
                <a:lnTo>
                  <a:pt x="335756" y="178594"/>
                </a:lnTo>
                <a:lnTo>
                  <a:pt x="342900" y="171450"/>
                </a:lnTo>
                <a:lnTo>
                  <a:pt x="350043" y="164307"/>
                </a:lnTo>
                <a:lnTo>
                  <a:pt x="357187" y="157163"/>
                </a:lnTo>
                <a:lnTo>
                  <a:pt x="364331" y="150019"/>
                </a:lnTo>
                <a:lnTo>
                  <a:pt x="378618" y="142875"/>
                </a:lnTo>
                <a:lnTo>
                  <a:pt x="385762" y="135732"/>
                </a:lnTo>
                <a:lnTo>
                  <a:pt x="392906" y="128588"/>
                </a:lnTo>
                <a:lnTo>
                  <a:pt x="400050" y="121444"/>
                </a:lnTo>
                <a:lnTo>
                  <a:pt x="407193" y="114300"/>
                </a:lnTo>
                <a:lnTo>
                  <a:pt x="421481" y="107157"/>
                </a:lnTo>
                <a:lnTo>
                  <a:pt x="428625" y="100013"/>
                </a:lnTo>
                <a:lnTo>
                  <a:pt x="435768" y="92869"/>
                </a:lnTo>
                <a:lnTo>
                  <a:pt x="442912" y="85725"/>
                </a:lnTo>
                <a:lnTo>
                  <a:pt x="450056" y="78582"/>
                </a:lnTo>
                <a:lnTo>
                  <a:pt x="457200" y="78582"/>
                </a:lnTo>
                <a:lnTo>
                  <a:pt x="464343" y="71438"/>
                </a:lnTo>
                <a:lnTo>
                  <a:pt x="471487" y="71438"/>
                </a:lnTo>
                <a:lnTo>
                  <a:pt x="471487" y="64294"/>
                </a:lnTo>
                <a:lnTo>
                  <a:pt x="478631" y="57150"/>
                </a:lnTo>
                <a:lnTo>
                  <a:pt x="492918" y="50007"/>
                </a:lnTo>
                <a:lnTo>
                  <a:pt x="492918" y="50007"/>
                </a:lnTo>
                <a:lnTo>
                  <a:pt x="500062" y="42863"/>
                </a:lnTo>
                <a:lnTo>
                  <a:pt x="507206" y="35719"/>
                </a:lnTo>
                <a:lnTo>
                  <a:pt x="514350" y="35719"/>
                </a:lnTo>
                <a:lnTo>
                  <a:pt x="514350" y="28575"/>
                </a:lnTo>
                <a:lnTo>
                  <a:pt x="521493" y="28575"/>
                </a:lnTo>
                <a:lnTo>
                  <a:pt x="521493" y="21432"/>
                </a:lnTo>
                <a:lnTo>
                  <a:pt x="528637" y="21432"/>
                </a:lnTo>
                <a:lnTo>
                  <a:pt x="528637" y="14288"/>
                </a:lnTo>
                <a:lnTo>
                  <a:pt x="535781" y="14288"/>
                </a:lnTo>
                <a:lnTo>
                  <a:pt x="535781" y="14288"/>
                </a:lnTo>
                <a:lnTo>
                  <a:pt x="542925" y="7144"/>
                </a:lnTo>
                <a:lnTo>
                  <a:pt x="542925" y="7144"/>
                </a:lnTo>
                <a:lnTo>
                  <a:pt x="542925" y="7144"/>
                </a:lnTo>
                <a:lnTo>
                  <a:pt x="542925" y="7144"/>
                </a:lnTo>
                <a:lnTo>
                  <a:pt x="542925" y="7144"/>
                </a:lnTo>
                <a:lnTo>
                  <a:pt x="542925" y="7144"/>
                </a:lnTo>
                <a:lnTo>
                  <a:pt x="542925" y="7144"/>
                </a:lnTo>
                <a:lnTo>
                  <a:pt x="542925" y="7144"/>
                </a:lnTo>
                <a:lnTo>
                  <a:pt x="542925" y="0"/>
                </a:lnTo>
                <a:lnTo>
                  <a:pt x="542925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0"/>
                </a:lnTo>
                <a:lnTo>
                  <a:pt x="550068" y="7144"/>
                </a:lnTo>
                <a:lnTo>
                  <a:pt x="550068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343526" y="464344"/>
            <a:ext cx="635795" cy="585788"/>
          </a:xfrm>
          <a:custGeom>
            <a:avLst/>
            <a:gdLst/>
            <a:ahLst/>
            <a:cxnLst/>
            <a:rect l="0" t="0" r="0" b="0"/>
            <a:pathLst>
              <a:path w="635795" h="585788">
                <a:moveTo>
                  <a:pt x="607219" y="0"/>
                </a:moveTo>
                <a:lnTo>
                  <a:pt x="600075" y="0"/>
                </a:lnTo>
                <a:lnTo>
                  <a:pt x="600075" y="0"/>
                </a:lnTo>
                <a:lnTo>
                  <a:pt x="600075" y="0"/>
                </a:lnTo>
                <a:lnTo>
                  <a:pt x="600075" y="0"/>
                </a:lnTo>
                <a:lnTo>
                  <a:pt x="600075" y="0"/>
                </a:lnTo>
                <a:lnTo>
                  <a:pt x="600075" y="0"/>
                </a:lnTo>
                <a:lnTo>
                  <a:pt x="600075" y="0"/>
                </a:lnTo>
                <a:lnTo>
                  <a:pt x="600075" y="0"/>
                </a:lnTo>
                <a:lnTo>
                  <a:pt x="592931" y="0"/>
                </a:lnTo>
                <a:lnTo>
                  <a:pt x="592931" y="7143"/>
                </a:lnTo>
                <a:lnTo>
                  <a:pt x="592931" y="7143"/>
                </a:lnTo>
                <a:lnTo>
                  <a:pt x="585787" y="7143"/>
                </a:lnTo>
                <a:lnTo>
                  <a:pt x="585787" y="14287"/>
                </a:lnTo>
                <a:lnTo>
                  <a:pt x="585787" y="14287"/>
                </a:lnTo>
                <a:lnTo>
                  <a:pt x="578644" y="21431"/>
                </a:lnTo>
                <a:lnTo>
                  <a:pt x="578644" y="21431"/>
                </a:lnTo>
                <a:lnTo>
                  <a:pt x="571500" y="21431"/>
                </a:lnTo>
                <a:lnTo>
                  <a:pt x="564356" y="28575"/>
                </a:lnTo>
                <a:lnTo>
                  <a:pt x="564356" y="35718"/>
                </a:lnTo>
                <a:lnTo>
                  <a:pt x="557212" y="35718"/>
                </a:lnTo>
                <a:lnTo>
                  <a:pt x="557212" y="35718"/>
                </a:lnTo>
                <a:lnTo>
                  <a:pt x="550069" y="42862"/>
                </a:lnTo>
                <a:lnTo>
                  <a:pt x="542925" y="50006"/>
                </a:lnTo>
                <a:lnTo>
                  <a:pt x="542925" y="57150"/>
                </a:lnTo>
                <a:lnTo>
                  <a:pt x="535781" y="57150"/>
                </a:lnTo>
                <a:lnTo>
                  <a:pt x="528637" y="64293"/>
                </a:lnTo>
                <a:lnTo>
                  <a:pt x="521494" y="71437"/>
                </a:lnTo>
                <a:lnTo>
                  <a:pt x="514350" y="71437"/>
                </a:lnTo>
                <a:lnTo>
                  <a:pt x="514350" y="78581"/>
                </a:lnTo>
                <a:lnTo>
                  <a:pt x="507206" y="78581"/>
                </a:lnTo>
                <a:lnTo>
                  <a:pt x="507206" y="85725"/>
                </a:lnTo>
                <a:lnTo>
                  <a:pt x="500062" y="92868"/>
                </a:lnTo>
                <a:lnTo>
                  <a:pt x="492919" y="100012"/>
                </a:lnTo>
                <a:lnTo>
                  <a:pt x="485775" y="100012"/>
                </a:lnTo>
                <a:lnTo>
                  <a:pt x="478631" y="107156"/>
                </a:lnTo>
                <a:lnTo>
                  <a:pt x="478631" y="114300"/>
                </a:lnTo>
                <a:lnTo>
                  <a:pt x="471487" y="121443"/>
                </a:lnTo>
                <a:lnTo>
                  <a:pt x="464344" y="121443"/>
                </a:lnTo>
                <a:lnTo>
                  <a:pt x="457200" y="128587"/>
                </a:lnTo>
                <a:lnTo>
                  <a:pt x="450056" y="135731"/>
                </a:lnTo>
                <a:lnTo>
                  <a:pt x="442912" y="142875"/>
                </a:lnTo>
                <a:lnTo>
                  <a:pt x="435769" y="142875"/>
                </a:lnTo>
                <a:lnTo>
                  <a:pt x="428625" y="150018"/>
                </a:lnTo>
                <a:lnTo>
                  <a:pt x="421481" y="157162"/>
                </a:lnTo>
                <a:lnTo>
                  <a:pt x="421481" y="164306"/>
                </a:lnTo>
                <a:lnTo>
                  <a:pt x="414337" y="171450"/>
                </a:lnTo>
                <a:lnTo>
                  <a:pt x="407194" y="171450"/>
                </a:lnTo>
                <a:lnTo>
                  <a:pt x="400050" y="178593"/>
                </a:lnTo>
                <a:lnTo>
                  <a:pt x="392906" y="185737"/>
                </a:lnTo>
                <a:lnTo>
                  <a:pt x="385762" y="192881"/>
                </a:lnTo>
                <a:lnTo>
                  <a:pt x="378619" y="192881"/>
                </a:lnTo>
                <a:lnTo>
                  <a:pt x="371475" y="207168"/>
                </a:lnTo>
                <a:lnTo>
                  <a:pt x="364331" y="207168"/>
                </a:lnTo>
                <a:lnTo>
                  <a:pt x="357187" y="214312"/>
                </a:lnTo>
                <a:lnTo>
                  <a:pt x="350044" y="221456"/>
                </a:lnTo>
                <a:lnTo>
                  <a:pt x="342900" y="228600"/>
                </a:lnTo>
                <a:lnTo>
                  <a:pt x="335756" y="235743"/>
                </a:lnTo>
                <a:lnTo>
                  <a:pt x="328612" y="242887"/>
                </a:lnTo>
                <a:lnTo>
                  <a:pt x="321469" y="242887"/>
                </a:lnTo>
                <a:lnTo>
                  <a:pt x="314325" y="250031"/>
                </a:lnTo>
                <a:lnTo>
                  <a:pt x="307181" y="257175"/>
                </a:lnTo>
                <a:lnTo>
                  <a:pt x="300037" y="264318"/>
                </a:lnTo>
                <a:lnTo>
                  <a:pt x="292894" y="271462"/>
                </a:lnTo>
                <a:lnTo>
                  <a:pt x="285750" y="271462"/>
                </a:lnTo>
                <a:lnTo>
                  <a:pt x="271462" y="278606"/>
                </a:lnTo>
                <a:lnTo>
                  <a:pt x="264319" y="285750"/>
                </a:lnTo>
                <a:lnTo>
                  <a:pt x="257175" y="292893"/>
                </a:lnTo>
                <a:lnTo>
                  <a:pt x="250031" y="300037"/>
                </a:lnTo>
                <a:lnTo>
                  <a:pt x="242887" y="307181"/>
                </a:lnTo>
                <a:lnTo>
                  <a:pt x="235744" y="314325"/>
                </a:lnTo>
                <a:lnTo>
                  <a:pt x="228600" y="314325"/>
                </a:lnTo>
                <a:lnTo>
                  <a:pt x="221456" y="321468"/>
                </a:lnTo>
                <a:lnTo>
                  <a:pt x="207169" y="328612"/>
                </a:lnTo>
                <a:lnTo>
                  <a:pt x="200025" y="335756"/>
                </a:lnTo>
                <a:lnTo>
                  <a:pt x="192881" y="342900"/>
                </a:lnTo>
                <a:lnTo>
                  <a:pt x="192881" y="350043"/>
                </a:lnTo>
                <a:lnTo>
                  <a:pt x="185737" y="350043"/>
                </a:lnTo>
                <a:lnTo>
                  <a:pt x="178594" y="357187"/>
                </a:lnTo>
                <a:lnTo>
                  <a:pt x="171450" y="364331"/>
                </a:lnTo>
                <a:lnTo>
                  <a:pt x="164306" y="371475"/>
                </a:lnTo>
                <a:lnTo>
                  <a:pt x="157162" y="371475"/>
                </a:lnTo>
                <a:lnTo>
                  <a:pt x="157162" y="378618"/>
                </a:lnTo>
                <a:lnTo>
                  <a:pt x="142875" y="385762"/>
                </a:lnTo>
                <a:lnTo>
                  <a:pt x="142875" y="392906"/>
                </a:lnTo>
                <a:lnTo>
                  <a:pt x="135731" y="400050"/>
                </a:lnTo>
                <a:lnTo>
                  <a:pt x="128587" y="400050"/>
                </a:lnTo>
                <a:lnTo>
                  <a:pt x="128587" y="407193"/>
                </a:lnTo>
                <a:lnTo>
                  <a:pt x="121444" y="414337"/>
                </a:lnTo>
                <a:lnTo>
                  <a:pt x="114300" y="414337"/>
                </a:lnTo>
                <a:lnTo>
                  <a:pt x="114300" y="421481"/>
                </a:lnTo>
                <a:lnTo>
                  <a:pt x="107156" y="428625"/>
                </a:lnTo>
                <a:lnTo>
                  <a:pt x="100012" y="435768"/>
                </a:lnTo>
                <a:lnTo>
                  <a:pt x="100012" y="435768"/>
                </a:lnTo>
                <a:lnTo>
                  <a:pt x="92869" y="442912"/>
                </a:lnTo>
                <a:lnTo>
                  <a:pt x="85725" y="442912"/>
                </a:lnTo>
                <a:lnTo>
                  <a:pt x="85725" y="450056"/>
                </a:lnTo>
                <a:lnTo>
                  <a:pt x="78581" y="457200"/>
                </a:lnTo>
                <a:lnTo>
                  <a:pt x="71437" y="457200"/>
                </a:lnTo>
                <a:lnTo>
                  <a:pt x="64294" y="457200"/>
                </a:lnTo>
                <a:lnTo>
                  <a:pt x="64294" y="464343"/>
                </a:lnTo>
                <a:lnTo>
                  <a:pt x="57150" y="471487"/>
                </a:lnTo>
                <a:lnTo>
                  <a:pt x="57150" y="478631"/>
                </a:lnTo>
                <a:lnTo>
                  <a:pt x="50006" y="478631"/>
                </a:lnTo>
                <a:lnTo>
                  <a:pt x="50006" y="485775"/>
                </a:lnTo>
                <a:lnTo>
                  <a:pt x="42862" y="485775"/>
                </a:lnTo>
                <a:lnTo>
                  <a:pt x="35719" y="492918"/>
                </a:lnTo>
                <a:lnTo>
                  <a:pt x="35719" y="492918"/>
                </a:lnTo>
                <a:lnTo>
                  <a:pt x="28575" y="500062"/>
                </a:lnTo>
                <a:lnTo>
                  <a:pt x="28575" y="500062"/>
                </a:lnTo>
                <a:lnTo>
                  <a:pt x="21431" y="500062"/>
                </a:lnTo>
                <a:lnTo>
                  <a:pt x="21431" y="507206"/>
                </a:lnTo>
                <a:lnTo>
                  <a:pt x="21431" y="514350"/>
                </a:lnTo>
                <a:lnTo>
                  <a:pt x="14287" y="514350"/>
                </a:lnTo>
                <a:lnTo>
                  <a:pt x="14287" y="514350"/>
                </a:lnTo>
                <a:lnTo>
                  <a:pt x="14287" y="521493"/>
                </a:lnTo>
                <a:lnTo>
                  <a:pt x="7144" y="528637"/>
                </a:lnTo>
                <a:lnTo>
                  <a:pt x="7144" y="528637"/>
                </a:lnTo>
                <a:lnTo>
                  <a:pt x="7144" y="535781"/>
                </a:lnTo>
                <a:lnTo>
                  <a:pt x="7144" y="535781"/>
                </a:lnTo>
                <a:lnTo>
                  <a:pt x="7144" y="535781"/>
                </a:lnTo>
                <a:lnTo>
                  <a:pt x="0" y="542925"/>
                </a:lnTo>
                <a:lnTo>
                  <a:pt x="0" y="542925"/>
                </a:lnTo>
                <a:lnTo>
                  <a:pt x="0" y="542925"/>
                </a:lnTo>
                <a:lnTo>
                  <a:pt x="0" y="550068"/>
                </a:lnTo>
                <a:lnTo>
                  <a:pt x="7144" y="550068"/>
                </a:lnTo>
                <a:lnTo>
                  <a:pt x="7144" y="550068"/>
                </a:lnTo>
                <a:lnTo>
                  <a:pt x="7144" y="550068"/>
                </a:lnTo>
                <a:lnTo>
                  <a:pt x="7144" y="557212"/>
                </a:lnTo>
                <a:lnTo>
                  <a:pt x="14287" y="557212"/>
                </a:lnTo>
                <a:lnTo>
                  <a:pt x="14287" y="557212"/>
                </a:lnTo>
                <a:lnTo>
                  <a:pt x="14287" y="557212"/>
                </a:lnTo>
                <a:lnTo>
                  <a:pt x="21431" y="557212"/>
                </a:lnTo>
                <a:lnTo>
                  <a:pt x="28575" y="557212"/>
                </a:lnTo>
                <a:lnTo>
                  <a:pt x="28575" y="564356"/>
                </a:lnTo>
                <a:lnTo>
                  <a:pt x="35719" y="564356"/>
                </a:lnTo>
                <a:lnTo>
                  <a:pt x="42862" y="564356"/>
                </a:lnTo>
                <a:lnTo>
                  <a:pt x="50006" y="564356"/>
                </a:lnTo>
                <a:lnTo>
                  <a:pt x="50006" y="564356"/>
                </a:lnTo>
                <a:lnTo>
                  <a:pt x="57150" y="564356"/>
                </a:lnTo>
                <a:lnTo>
                  <a:pt x="64294" y="564356"/>
                </a:lnTo>
                <a:lnTo>
                  <a:pt x="78581" y="564356"/>
                </a:lnTo>
                <a:lnTo>
                  <a:pt x="85725" y="564356"/>
                </a:lnTo>
                <a:lnTo>
                  <a:pt x="85725" y="564356"/>
                </a:lnTo>
                <a:lnTo>
                  <a:pt x="100012" y="564356"/>
                </a:lnTo>
                <a:lnTo>
                  <a:pt x="107156" y="564356"/>
                </a:lnTo>
                <a:lnTo>
                  <a:pt x="114300" y="564356"/>
                </a:lnTo>
                <a:lnTo>
                  <a:pt x="121444" y="564356"/>
                </a:lnTo>
                <a:lnTo>
                  <a:pt x="128587" y="564356"/>
                </a:lnTo>
                <a:lnTo>
                  <a:pt x="135731" y="564356"/>
                </a:lnTo>
                <a:lnTo>
                  <a:pt x="150019" y="564356"/>
                </a:lnTo>
                <a:lnTo>
                  <a:pt x="157162" y="564356"/>
                </a:lnTo>
                <a:lnTo>
                  <a:pt x="164306" y="564356"/>
                </a:lnTo>
                <a:lnTo>
                  <a:pt x="178594" y="564356"/>
                </a:lnTo>
                <a:lnTo>
                  <a:pt x="192881" y="564356"/>
                </a:lnTo>
                <a:lnTo>
                  <a:pt x="200025" y="564356"/>
                </a:lnTo>
                <a:lnTo>
                  <a:pt x="214312" y="564356"/>
                </a:lnTo>
                <a:lnTo>
                  <a:pt x="228600" y="564356"/>
                </a:lnTo>
                <a:lnTo>
                  <a:pt x="235744" y="564356"/>
                </a:lnTo>
                <a:lnTo>
                  <a:pt x="242887" y="564356"/>
                </a:lnTo>
                <a:lnTo>
                  <a:pt x="257175" y="564356"/>
                </a:lnTo>
                <a:lnTo>
                  <a:pt x="264319" y="564356"/>
                </a:lnTo>
                <a:lnTo>
                  <a:pt x="278606" y="564356"/>
                </a:lnTo>
                <a:lnTo>
                  <a:pt x="292894" y="557212"/>
                </a:lnTo>
                <a:lnTo>
                  <a:pt x="300037" y="557212"/>
                </a:lnTo>
                <a:lnTo>
                  <a:pt x="314325" y="557212"/>
                </a:lnTo>
                <a:lnTo>
                  <a:pt x="321469" y="564356"/>
                </a:lnTo>
                <a:lnTo>
                  <a:pt x="335756" y="564356"/>
                </a:lnTo>
                <a:lnTo>
                  <a:pt x="342900" y="564356"/>
                </a:lnTo>
                <a:lnTo>
                  <a:pt x="357187" y="557212"/>
                </a:lnTo>
                <a:lnTo>
                  <a:pt x="371475" y="564356"/>
                </a:lnTo>
                <a:lnTo>
                  <a:pt x="378619" y="564356"/>
                </a:lnTo>
                <a:lnTo>
                  <a:pt x="392906" y="564356"/>
                </a:lnTo>
                <a:lnTo>
                  <a:pt x="400050" y="564356"/>
                </a:lnTo>
                <a:lnTo>
                  <a:pt x="407194" y="564356"/>
                </a:lnTo>
                <a:lnTo>
                  <a:pt x="421481" y="564356"/>
                </a:lnTo>
                <a:lnTo>
                  <a:pt x="428625" y="564356"/>
                </a:lnTo>
                <a:lnTo>
                  <a:pt x="442912" y="564356"/>
                </a:lnTo>
                <a:lnTo>
                  <a:pt x="450056" y="564356"/>
                </a:lnTo>
                <a:lnTo>
                  <a:pt x="464344" y="564356"/>
                </a:lnTo>
                <a:lnTo>
                  <a:pt x="471487" y="564356"/>
                </a:lnTo>
                <a:lnTo>
                  <a:pt x="478631" y="564356"/>
                </a:lnTo>
                <a:lnTo>
                  <a:pt x="492919" y="564356"/>
                </a:lnTo>
                <a:lnTo>
                  <a:pt x="507206" y="564356"/>
                </a:lnTo>
                <a:lnTo>
                  <a:pt x="514350" y="564356"/>
                </a:lnTo>
                <a:lnTo>
                  <a:pt x="528637" y="564356"/>
                </a:lnTo>
                <a:lnTo>
                  <a:pt x="535781" y="571500"/>
                </a:lnTo>
                <a:lnTo>
                  <a:pt x="550069" y="571500"/>
                </a:lnTo>
                <a:lnTo>
                  <a:pt x="557212" y="571500"/>
                </a:lnTo>
                <a:lnTo>
                  <a:pt x="564356" y="571500"/>
                </a:lnTo>
                <a:lnTo>
                  <a:pt x="578644" y="571500"/>
                </a:lnTo>
                <a:lnTo>
                  <a:pt x="585787" y="571500"/>
                </a:lnTo>
                <a:lnTo>
                  <a:pt x="592931" y="578643"/>
                </a:lnTo>
                <a:lnTo>
                  <a:pt x="600075" y="578643"/>
                </a:lnTo>
                <a:lnTo>
                  <a:pt x="607219" y="578643"/>
                </a:lnTo>
                <a:lnTo>
                  <a:pt x="621506" y="578643"/>
                </a:lnTo>
                <a:lnTo>
                  <a:pt x="621506" y="578643"/>
                </a:lnTo>
                <a:lnTo>
                  <a:pt x="628650" y="578643"/>
                </a:lnTo>
                <a:lnTo>
                  <a:pt x="628650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78643"/>
                </a:lnTo>
                <a:lnTo>
                  <a:pt x="635794" y="585787"/>
                </a:lnTo>
                <a:lnTo>
                  <a:pt x="635794" y="5857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307807" y="1228725"/>
            <a:ext cx="642939" cy="657226"/>
          </a:xfrm>
          <a:custGeom>
            <a:avLst/>
            <a:gdLst/>
            <a:ahLst/>
            <a:cxnLst/>
            <a:rect l="0" t="0" r="0" b="0"/>
            <a:pathLst>
              <a:path w="642939" h="657226">
                <a:moveTo>
                  <a:pt x="642938" y="64294"/>
                </a:moveTo>
                <a:lnTo>
                  <a:pt x="642938" y="64294"/>
                </a:lnTo>
                <a:lnTo>
                  <a:pt x="635794" y="57150"/>
                </a:lnTo>
                <a:lnTo>
                  <a:pt x="635794" y="57150"/>
                </a:lnTo>
                <a:lnTo>
                  <a:pt x="635794" y="57150"/>
                </a:lnTo>
                <a:lnTo>
                  <a:pt x="635794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1506" y="50006"/>
                </a:lnTo>
                <a:lnTo>
                  <a:pt x="621506" y="50006"/>
                </a:lnTo>
                <a:lnTo>
                  <a:pt x="621506" y="50006"/>
                </a:lnTo>
                <a:lnTo>
                  <a:pt x="621506" y="50006"/>
                </a:lnTo>
                <a:lnTo>
                  <a:pt x="614363" y="50006"/>
                </a:lnTo>
                <a:lnTo>
                  <a:pt x="607219" y="50006"/>
                </a:lnTo>
                <a:lnTo>
                  <a:pt x="607219" y="50006"/>
                </a:lnTo>
                <a:lnTo>
                  <a:pt x="600075" y="50006"/>
                </a:lnTo>
                <a:lnTo>
                  <a:pt x="592931" y="50006"/>
                </a:lnTo>
                <a:lnTo>
                  <a:pt x="585788" y="50006"/>
                </a:lnTo>
                <a:lnTo>
                  <a:pt x="585788" y="50006"/>
                </a:lnTo>
                <a:lnTo>
                  <a:pt x="571500" y="50006"/>
                </a:lnTo>
                <a:lnTo>
                  <a:pt x="564356" y="42863"/>
                </a:lnTo>
                <a:lnTo>
                  <a:pt x="564356" y="42863"/>
                </a:lnTo>
                <a:lnTo>
                  <a:pt x="557213" y="42863"/>
                </a:lnTo>
                <a:lnTo>
                  <a:pt x="550069" y="42863"/>
                </a:lnTo>
                <a:lnTo>
                  <a:pt x="542925" y="42863"/>
                </a:lnTo>
                <a:lnTo>
                  <a:pt x="535781" y="42863"/>
                </a:lnTo>
                <a:lnTo>
                  <a:pt x="535781" y="42863"/>
                </a:lnTo>
                <a:lnTo>
                  <a:pt x="528638" y="35719"/>
                </a:lnTo>
                <a:lnTo>
                  <a:pt x="521494" y="35719"/>
                </a:lnTo>
                <a:lnTo>
                  <a:pt x="514350" y="35719"/>
                </a:lnTo>
                <a:lnTo>
                  <a:pt x="507206" y="35719"/>
                </a:lnTo>
                <a:lnTo>
                  <a:pt x="500063" y="35719"/>
                </a:lnTo>
                <a:lnTo>
                  <a:pt x="492919" y="35719"/>
                </a:lnTo>
                <a:lnTo>
                  <a:pt x="478631" y="35719"/>
                </a:lnTo>
                <a:lnTo>
                  <a:pt x="478631" y="28575"/>
                </a:lnTo>
                <a:lnTo>
                  <a:pt x="464344" y="28575"/>
                </a:lnTo>
                <a:lnTo>
                  <a:pt x="457200" y="28575"/>
                </a:lnTo>
                <a:lnTo>
                  <a:pt x="450056" y="28575"/>
                </a:lnTo>
                <a:lnTo>
                  <a:pt x="442913" y="28575"/>
                </a:lnTo>
                <a:lnTo>
                  <a:pt x="435769" y="28575"/>
                </a:lnTo>
                <a:lnTo>
                  <a:pt x="428625" y="28575"/>
                </a:lnTo>
                <a:lnTo>
                  <a:pt x="421481" y="21431"/>
                </a:lnTo>
                <a:lnTo>
                  <a:pt x="407194" y="21431"/>
                </a:lnTo>
                <a:lnTo>
                  <a:pt x="400050" y="21431"/>
                </a:lnTo>
                <a:lnTo>
                  <a:pt x="392906" y="21431"/>
                </a:lnTo>
                <a:lnTo>
                  <a:pt x="385763" y="21431"/>
                </a:lnTo>
                <a:lnTo>
                  <a:pt x="378619" y="21431"/>
                </a:lnTo>
                <a:lnTo>
                  <a:pt x="371475" y="14288"/>
                </a:lnTo>
                <a:lnTo>
                  <a:pt x="357188" y="14288"/>
                </a:lnTo>
                <a:lnTo>
                  <a:pt x="350044" y="14288"/>
                </a:lnTo>
                <a:lnTo>
                  <a:pt x="335756" y="14288"/>
                </a:lnTo>
                <a:lnTo>
                  <a:pt x="328613" y="7144"/>
                </a:lnTo>
                <a:lnTo>
                  <a:pt x="321469" y="7144"/>
                </a:lnTo>
                <a:lnTo>
                  <a:pt x="307181" y="7144"/>
                </a:lnTo>
                <a:lnTo>
                  <a:pt x="300038" y="7144"/>
                </a:lnTo>
                <a:lnTo>
                  <a:pt x="292894" y="7144"/>
                </a:lnTo>
                <a:lnTo>
                  <a:pt x="285750" y="7144"/>
                </a:lnTo>
                <a:lnTo>
                  <a:pt x="271463" y="7144"/>
                </a:lnTo>
                <a:lnTo>
                  <a:pt x="264319" y="7144"/>
                </a:lnTo>
                <a:lnTo>
                  <a:pt x="257175" y="7144"/>
                </a:lnTo>
                <a:lnTo>
                  <a:pt x="250031" y="7144"/>
                </a:lnTo>
                <a:lnTo>
                  <a:pt x="235744" y="7144"/>
                </a:lnTo>
                <a:lnTo>
                  <a:pt x="228600" y="7144"/>
                </a:lnTo>
                <a:lnTo>
                  <a:pt x="221456" y="0"/>
                </a:lnTo>
                <a:lnTo>
                  <a:pt x="214313" y="0"/>
                </a:lnTo>
                <a:lnTo>
                  <a:pt x="200025" y="7144"/>
                </a:lnTo>
                <a:lnTo>
                  <a:pt x="192881" y="7144"/>
                </a:lnTo>
                <a:lnTo>
                  <a:pt x="185738" y="7144"/>
                </a:lnTo>
                <a:lnTo>
                  <a:pt x="178594" y="7144"/>
                </a:lnTo>
                <a:lnTo>
                  <a:pt x="171450" y="7144"/>
                </a:lnTo>
                <a:lnTo>
                  <a:pt x="164306" y="7144"/>
                </a:lnTo>
                <a:lnTo>
                  <a:pt x="157163" y="7144"/>
                </a:lnTo>
                <a:lnTo>
                  <a:pt x="157163" y="7144"/>
                </a:lnTo>
                <a:lnTo>
                  <a:pt x="142875" y="7144"/>
                </a:lnTo>
                <a:lnTo>
                  <a:pt x="135731" y="7144"/>
                </a:lnTo>
                <a:lnTo>
                  <a:pt x="128588" y="7144"/>
                </a:lnTo>
                <a:lnTo>
                  <a:pt x="121444" y="7144"/>
                </a:lnTo>
                <a:lnTo>
                  <a:pt x="114300" y="7144"/>
                </a:lnTo>
                <a:lnTo>
                  <a:pt x="107156" y="7144"/>
                </a:lnTo>
                <a:lnTo>
                  <a:pt x="100013" y="7144"/>
                </a:lnTo>
                <a:lnTo>
                  <a:pt x="92869" y="7144"/>
                </a:lnTo>
                <a:lnTo>
                  <a:pt x="85725" y="7144"/>
                </a:lnTo>
                <a:lnTo>
                  <a:pt x="78581" y="7144"/>
                </a:lnTo>
                <a:lnTo>
                  <a:pt x="78581" y="7144"/>
                </a:lnTo>
                <a:lnTo>
                  <a:pt x="71438" y="7144"/>
                </a:lnTo>
                <a:lnTo>
                  <a:pt x="64294" y="7144"/>
                </a:lnTo>
                <a:lnTo>
                  <a:pt x="57150" y="7144"/>
                </a:lnTo>
                <a:lnTo>
                  <a:pt x="50006" y="14288"/>
                </a:lnTo>
                <a:lnTo>
                  <a:pt x="50006" y="14288"/>
                </a:lnTo>
                <a:lnTo>
                  <a:pt x="42863" y="14288"/>
                </a:lnTo>
                <a:lnTo>
                  <a:pt x="35719" y="14288"/>
                </a:lnTo>
                <a:lnTo>
                  <a:pt x="28575" y="14288"/>
                </a:lnTo>
                <a:lnTo>
                  <a:pt x="28575" y="14288"/>
                </a:lnTo>
                <a:lnTo>
                  <a:pt x="21431" y="21431"/>
                </a:lnTo>
                <a:lnTo>
                  <a:pt x="14288" y="21431"/>
                </a:lnTo>
                <a:lnTo>
                  <a:pt x="14288" y="21431"/>
                </a:lnTo>
                <a:lnTo>
                  <a:pt x="14288" y="21431"/>
                </a:lnTo>
                <a:lnTo>
                  <a:pt x="14288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7144" y="28575"/>
                </a:lnTo>
                <a:lnTo>
                  <a:pt x="7144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35719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50006"/>
                </a:lnTo>
                <a:lnTo>
                  <a:pt x="0" y="50006"/>
                </a:lnTo>
                <a:lnTo>
                  <a:pt x="0" y="57150"/>
                </a:lnTo>
                <a:lnTo>
                  <a:pt x="0" y="57150"/>
                </a:lnTo>
                <a:lnTo>
                  <a:pt x="0" y="64294"/>
                </a:lnTo>
                <a:lnTo>
                  <a:pt x="0" y="64294"/>
                </a:lnTo>
                <a:lnTo>
                  <a:pt x="0" y="71438"/>
                </a:lnTo>
                <a:lnTo>
                  <a:pt x="0" y="71438"/>
                </a:lnTo>
                <a:lnTo>
                  <a:pt x="7144" y="78581"/>
                </a:lnTo>
                <a:lnTo>
                  <a:pt x="7144" y="85725"/>
                </a:lnTo>
                <a:lnTo>
                  <a:pt x="7144" y="85725"/>
                </a:lnTo>
                <a:lnTo>
                  <a:pt x="14288" y="92869"/>
                </a:lnTo>
                <a:lnTo>
                  <a:pt x="14288" y="92869"/>
                </a:lnTo>
                <a:lnTo>
                  <a:pt x="14288" y="100013"/>
                </a:lnTo>
                <a:lnTo>
                  <a:pt x="21431" y="100013"/>
                </a:lnTo>
                <a:lnTo>
                  <a:pt x="21431" y="107156"/>
                </a:lnTo>
                <a:lnTo>
                  <a:pt x="28575" y="107156"/>
                </a:lnTo>
                <a:lnTo>
                  <a:pt x="28575" y="114300"/>
                </a:lnTo>
                <a:lnTo>
                  <a:pt x="35719" y="114300"/>
                </a:lnTo>
                <a:lnTo>
                  <a:pt x="42863" y="121444"/>
                </a:lnTo>
                <a:lnTo>
                  <a:pt x="50006" y="128588"/>
                </a:lnTo>
                <a:lnTo>
                  <a:pt x="50006" y="128588"/>
                </a:lnTo>
                <a:lnTo>
                  <a:pt x="57150" y="135731"/>
                </a:lnTo>
                <a:lnTo>
                  <a:pt x="64294" y="142875"/>
                </a:lnTo>
                <a:lnTo>
                  <a:pt x="71438" y="150019"/>
                </a:lnTo>
                <a:lnTo>
                  <a:pt x="78581" y="150019"/>
                </a:lnTo>
                <a:lnTo>
                  <a:pt x="85725" y="157163"/>
                </a:lnTo>
                <a:lnTo>
                  <a:pt x="92869" y="164306"/>
                </a:lnTo>
                <a:lnTo>
                  <a:pt x="100013" y="164306"/>
                </a:lnTo>
                <a:lnTo>
                  <a:pt x="107156" y="171450"/>
                </a:lnTo>
                <a:lnTo>
                  <a:pt x="114300" y="185738"/>
                </a:lnTo>
                <a:lnTo>
                  <a:pt x="121444" y="185738"/>
                </a:lnTo>
                <a:lnTo>
                  <a:pt x="128588" y="192881"/>
                </a:lnTo>
                <a:lnTo>
                  <a:pt x="135731" y="200025"/>
                </a:lnTo>
                <a:lnTo>
                  <a:pt x="142875" y="207169"/>
                </a:lnTo>
                <a:lnTo>
                  <a:pt x="157163" y="207169"/>
                </a:lnTo>
                <a:lnTo>
                  <a:pt x="157163" y="214313"/>
                </a:lnTo>
                <a:lnTo>
                  <a:pt x="164306" y="221456"/>
                </a:lnTo>
                <a:lnTo>
                  <a:pt x="171450" y="228600"/>
                </a:lnTo>
                <a:lnTo>
                  <a:pt x="185738" y="235744"/>
                </a:lnTo>
                <a:lnTo>
                  <a:pt x="192881" y="242888"/>
                </a:lnTo>
                <a:lnTo>
                  <a:pt x="200025" y="250031"/>
                </a:lnTo>
                <a:lnTo>
                  <a:pt x="207169" y="257175"/>
                </a:lnTo>
                <a:lnTo>
                  <a:pt x="214313" y="271463"/>
                </a:lnTo>
                <a:lnTo>
                  <a:pt x="221456" y="278606"/>
                </a:lnTo>
                <a:lnTo>
                  <a:pt x="228600" y="278606"/>
                </a:lnTo>
                <a:lnTo>
                  <a:pt x="235744" y="292894"/>
                </a:lnTo>
                <a:lnTo>
                  <a:pt x="250031" y="300038"/>
                </a:lnTo>
                <a:lnTo>
                  <a:pt x="257175" y="307181"/>
                </a:lnTo>
                <a:lnTo>
                  <a:pt x="264319" y="314325"/>
                </a:lnTo>
                <a:lnTo>
                  <a:pt x="271463" y="321469"/>
                </a:lnTo>
                <a:lnTo>
                  <a:pt x="278606" y="328613"/>
                </a:lnTo>
                <a:lnTo>
                  <a:pt x="292894" y="335756"/>
                </a:lnTo>
                <a:lnTo>
                  <a:pt x="300038" y="342900"/>
                </a:lnTo>
                <a:lnTo>
                  <a:pt x="307181" y="350044"/>
                </a:lnTo>
                <a:lnTo>
                  <a:pt x="321469" y="357188"/>
                </a:lnTo>
                <a:lnTo>
                  <a:pt x="328613" y="364331"/>
                </a:lnTo>
                <a:lnTo>
                  <a:pt x="335756" y="371475"/>
                </a:lnTo>
                <a:lnTo>
                  <a:pt x="342900" y="378619"/>
                </a:lnTo>
                <a:lnTo>
                  <a:pt x="350044" y="385763"/>
                </a:lnTo>
                <a:lnTo>
                  <a:pt x="357188" y="400050"/>
                </a:lnTo>
                <a:lnTo>
                  <a:pt x="371475" y="407194"/>
                </a:lnTo>
                <a:lnTo>
                  <a:pt x="378619" y="414338"/>
                </a:lnTo>
                <a:lnTo>
                  <a:pt x="385763" y="421481"/>
                </a:lnTo>
                <a:lnTo>
                  <a:pt x="392906" y="428625"/>
                </a:lnTo>
                <a:lnTo>
                  <a:pt x="400050" y="435769"/>
                </a:lnTo>
                <a:lnTo>
                  <a:pt x="407194" y="442913"/>
                </a:lnTo>
                <a:lnTo>
                  <a:pt x="414338" y="450056"/>
                </a:lnTo>
                <a:lnTo>
                  <a:pt x="421481" y="457200"/>
                </a:lnTo>
                <a:lnTo>
                  <a:pt x="428625" y="464344"/>
                </a:lnTo>
                <a:lnTo>
                  <a:pt x="435769" y="471488"/>
                </a:lnTo>
                <a:lnTo>
                  <a:pt x="442913" y="478631"/>
                </a:lnTo>
                <a:lnTo>
                  <a:pt x="450056" y="485775"/>
                </a:lnTo>
                <a:lnTo>
                  <a:pt x="457200" y="492919"/>
                </a:lnTo>
                <a:lnTo>
                  <a:pt x="464344" y="500063"/>
                </a:lnTo>
                <a:lnTo>
                  <a:pt x="471488" y="507206"/>
                </a:lnTo>
                <a:lnTo>
                  <a:pt x="478631" y="507206"/>
                </a:lnTo>
                <a:lnTo>
                  <a:pt x="485775" y="521494"/>
                </a:lnTo>
                <a:lnTo>
                  <a:pt x="492919" y="521494"/>
                </a:lnTo>
                <a:lnTo>
                  <a:pt x="500063" y="528638"/>
                </a:lnTo>
                <a:lnTo>
                  <a:pt x="507206" y="535781"/>
                </a:lnTo>
                <a:lnTo>
                  <a:pt x="514350" y="542925"/>
                </a:lnTo>
                <a:lnTo>
                  <a:pt x="521494" y="550069"/>
                </a:lnTo>
                <a:lnTo>
                  <a:pt x="528638" y="550069"/>
                </a:lnTo>
                <a:lnTo>
                  <a:pt x="535781" y="557213"/>
                </a:lnTo>
                <a:lnTo>
                  <a:pt x="542925" y="564356"/>
                </a:lnTo>
                <a:lnTo>
                  <a:pt x="550069" y="571500"/>
                </a:lnTo>
                <a:lnTo>
                  <a:pt x="550069" y="571500"/>
                </a:lnTo>
                <a:lnTo>
                  <a:pt x="557213" y="578644"/>
                </a:lnTo>
                <a:lnTo>
                  <a:pt x="564356" y="585788"/>
                </a:lnTo>
                <a:lnTo>
                  <a:pt x="571500" y="585788"/>
                </a:lnTo>
                <a:lnTo>
                  <a:pt x="571500" y="592931"/>
                </a:lnTo>
                <a:lnTo>
                  <a:pt x="578644" y="592931"/>
                </a:lnTo>
                <a:lnTo>
                  <a:pt x="585788" y="600075"/>
                </a:lnTo>
                <a:lnTo>
                  <a:pt x="585788" y="607219"/>
                </a:lnTo>
                <a:lnTo>
                  <a:pt x="592931" y="607219"/>
                </a:lnTo>
                <a:lnTo>
                  <a:pt x="592931" y="614363"/>
                </a:lnTo>
                <a:lnTo>
                  <a:pt x="600075" y="614363"/>
                </a:lnTo>
                <a:lnTo>
                  <a:pt x="600075" y="614363"/>
                </a:lnTo>
                <a:lnTo>
                  <a:pt x="607219" y="621506"/>
                </a:lnTo>
                <a:lnTo>
                  <a:pt x="607219" y="621506"/>
                </a:lnTo>
                <a:lnTo>
                  <a:pt x="607219" y="628650"/>
                </a:lnTo>
                <a:lnTo>
                  <a:pt x="607219" y="628650"/>
                </a:lnTo>
                <a:lnTo>
                  <a:pt x="614363" y="628650"/>
                </a:lnTo>
                <a:lnTo>
                  <a:pt x="614363" y="628650"/>
                </a:lnTo>
                <a:lnTo>
                  <a:pt x="614363" y="628650"/>
                </a:lnTo>
                <a:lnTo>
                  <a:pt x="614363" y="635794"/>
                </a:lnTo>
                <a:lnTo>
                  <a:pt x="621506" y="635794"/>
                </a:lnTo>
                <a:lnTo>
                  <a:pt x="621506" y="635794"/>
                </a:lnTo>
                <a:lnTo>
                  <a:pt x="621506" y="635794"/>
                </a:lnTo>
                <a:lnTo>
                  <a:pt x="621506" y="635794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1506" y="642938"/>
                </a:lnTo>
                <a:lnTo>
                  <a:pt x="628650" y="642938"/>
                </a:lnTo>
                <a:lnTo>
                  <a:pt x="628650" y="650081"/>
                </a:lnTo>
                <a:lnTo>
                  <a:pt x="628650" y="650081"/>
                </a:lnTo>
                <a:lnTo>
                  <a:pt x="628650" y="650081"/>
                </a:lnTo>
                <a:lnTo>
                  <a:pt x="628650" y="650081"/>
                </a:lnTo>
                <a:lnTo>
                  <a:pt x="628650" y="650081"/>
                </a:lnTo>
                <a:lnTo>
                  <a:pt x="628650" y="650081"/>
                </a:lnTo>
                <a:lnTo>
                  <a:pt x="628650" y="650081"/>
                </a:lnTo>
                <a:lnTo>
                  <a:pt x="628650" y="650081"/>
                </a:lnTo>
                <a:lnTo>
                  <a:pt x="628650" y="650081"/>
                </a:lnTo>
                <a:lnTo>
                  <a:pt x="635794" y="657225"/>
                </a:lnTo>
                <a:lnTo>
                  <a:pt x="635794" y="6572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150645" y="1571625"/>
            <a:ext cx="585788" cy="535782"/>
          </a:xfrm>
          <a:custGeom>
            <a:avLst/>
            <a:gdLst/>
            <a:ahLst/>
            <a:cxnLst/>
            <a:rect l="0" t="0" r="0" b="0"/>
            <a:pathLst>
              <a:path w="585788" h="535782">
                <a:moveTo>
                  <a:pt x="585787" y="535781"/>
                </a:moveTo>
                <a:lnTo>
                  <a:pt x="585787" y="535781"/>
                </a:lnTo>
                <a:lnTo>
                  <a:pt x="578643" y="528638"/>
                </a:lnTo>
                <a:lnTo>
                  <a:pt x="578643" y="528638"/>
                </a:lnTo>
                <a:lnTo>
                  <a:pt x="578643" y="528638"/>
                </a:lnTo>
                <a:lnTo>
                  <a:pt x="578643" y="528638"/>
                </a:lnTo>
                <a:lnTo>
                  <a:pt x="571500" y="528638"/>
                </a:lnTo>
                <a:lnTo>
                  <a:pt x="571500" y="528638"/>
                </a:lnTo>
                <a:lnTo>
                  <a:pt x="571500" y="528638"/>
                </a:lnTo>
                <a:lnTo>
                  <a:pt x="571500" y="528638"/>
                </a:lnTo>
                <a:lnTo>
                  <a:pt x="564356" y="521494"/>
                </a:lnTo>
                <a:lnTo>
                  <a:pt x="564356" y="521494"/>
                </a:lnTo>
                <a:lnTo>
                  <a:pt x="564356" y="521494"/>
                </a:lnTo>
                <a:lnTo>
                  <a:pt x="557212" y="521494"/>
                </a:lnTo>
                <a:lnTo>
                  <a:pt x="557212" y="514350"/>
                </a:lnTo>
                <a:lnTo>
                  <a:pt x="550068" y="514350"/>
                </a:lnTo>
                <a:lnTo>
                  <a:pt x="542925" y="514350"/>
                </a:lnTo>
                <a:lnTo>
                  <a:pt x="542925" y="507206"/>
                </a:lnTo>
                <a:lnTo>
                  <a:pt x="535781" y="507206"/>
                </a:lnTo>
                <a:lnTo>
                  <a:pt x="535781" y="507206"/>
                </a:lnTo>
                <a:lnTo>
                  <a:pt x="528637" y="507206"/>
                </a:lnTo>
                <a:lnTo>
                  <a:pt x="528637" y="500063"/>
                </a:lnTo>
                <a:lnTo>
                  <a:pt x="521493" y="500063"/>
                </a:lnTo>
                <a:lnTo>
                  <a:pt x="514350" y="492919"/>
                </a:lnTo>
                <a:lnTo>
                  <a:pt x="514350" y="492919"/>
                </a:lnTo>
                <a:lnTo>
                  <a:pt x="507206" y="485775"/>
                </a:lnTo>
                <a:lnTo>
                  <a:pt x="500062" y="485775"/>
                </a:lnTo>
                <a:lnTo>
                  <a:pt x="500062" y="478631"/>
                </a:lnTo>
                <a:lnTo>
                  <a:pt x="492918" y="478631"/>
                </a:lnTo>
                <a:lnTo>
                  <a:pt x="485775" y="471488"/>
                </a:lnTo>
                <a:lnTo>
                  <a:pt x="485775" y="464344"/>
                </a:lnTo>
                <a:lnTo>
                  <a:pt x="478631" y="457200"/>
                </a:lnTo>
                <a:lnTo>
                  <a:pt x="471487" y="457200"/>
                </a:lnTo>
                <a:lnTo>
                  <a:pt x="464343" y="450056"/>
                </a:lnTo>
                <a:lnTo>
                  <a:pt x="457200" y="442913"/>
                </a:lnTo>
                <a:lnTo>
                  <a:pt x="457200" y="435769"/>
                </a:lnTo>
                <a:lnTo>
                  <a:pt x="450056" y="435769"/>
                </a:lnTo>
                <a:lnTo>
                  <a:pt x="442912" y="428625"/>
                </a:lnTo>
                <a:lnTo>
                  <a:pt x="435768" y="421481"/>
                </a:lnTo>
                <a:lnTo>
                  <a:pt x="428625" y="421481"/>
                </a:lnTo>
                <a:lnTo>
                  <a:pt x="428625" y="414338"/>
                </a:lnTo>
                <a:lnTo>
                  <a:pt x="421481" y="407194"/>
                </a:lnTo>
                <a:lnTo>
                  <a:pt x="414337" y="407194"/>
                </a:lnTo>
                <a:lnTo>
                  <a:pt x="407193" y="400050"/>
                </a:lnTo>
                <a:lnTo>
                  <a:pt x="400050" y="392906"/>
                </a:lnTo>
                <a:lnTo>
                  <a:pt x="392906" y="392906"/>
                </a:lnTo>
                <a:lnTo>
                  <a:pt x="392906" y="385763"/>
                </a:lnTo>
                <a:lnTo>
                  <a:pt x="385762" y="378619"/>
                </a:lnTo>
                <a:lnTo>
                  <a:pt x="378618" y="371475"/>
                </a:lnTo>
                <a:lnTo>
                  <a:pt x="371475" y="364331"/>
                </a:lnTo>
                <a:lnTo>
                  <a:pt x="364331" y="364331"/>
                </a:lnTo>
                <a:lnTo>
                  <a:pt x="357187" y="357188"/>
                </a:lnTo>
                <a:lnTo>
                  <a:pt x="350043" y="350044"/>
                </a:lnTo>
                <a:lnTo>
                  <a:pt x="342900" y="350044"/>
                </a:lnTo>
                <a:lnTo>
                  <a:pt x="335756" y="342900"/>
                </a:lnTo>
                <a:lnTo>
                  <a:pt x="335756" y="335756"/>
                </a:lnTo>
                <a:lnTo>
                  <a:pt x="321468" y="328613"/>
                </a:lnTo>
                <a:lnTo>
                  <a:pt x="321468" y="328613"/>
                </a:lnTo>
                <a:lnTo>
                  <a:pt x="314325" y="321469"/>
                </a:lnTo>
                <a:lnTo>
                  <a:pt x="307181" y="314325"/>
                </a:lnTo>
                <a:lnTo>
                  <a:pt x="300037" y="307181"/>
                </a:lnTo>
                <a:lnTo>
                  <a:pt x="292893" y="307181"/>
                </a:lnTo>
                <a:lnTo>
                  <a:pt x="292893" y="300038"/>
                </a:lnTo>
                <a:lnTo>
                  <a:pt x="285750" y="300038"/>
                </a:lnTo>
                <a:lnTo>
                  <a:pt x="278606" y="292894"/>
                </a:lnTo>
                <a:lnTo>
                  <a:pt x="278606" y="285750"/>
                </a:lnTo>
                <a:lnTo>
                  <a:pt x="271462" y="278606"/>
                </a:lnTo>
                <a:lnTo>
                  <a:pt x="264318" y="271463"/>
                </a:lnTo>
                <a:lnTo>
                  <a:pt x="264318" y="264319"/>
                </a:lnTo>
                <a:lnTo>
                  <a:pt x="257175" y="264319"/>
                </a:lnTo>
                <a:lnTo>
                  <a:pt x="250031" y="257175"/>
                </a:lnTo>
                <a:lnTo>
                  <a:pt x="250031" y="250031"/>
                </a:lnTo>
                <a:lnTo>
                  <a:pt x="242887" y="242888"/>
                </a:lnTo>
                <a:lnTo>
                  <a:pt x="235743" y="242888"/>
                </a:lnTo>
                <a:lnTo>
                  <a:pt x="235743" y="235744"/>
                </a:lnTo>
                <a:lnTo>
                  <a:pt x="228600" y="228600"/>
                </a:lnTo>
                <a:lnTo>
                  <a:pt x="228600" y="221456"/>
                </a:lnTo>
                <a:lnTo>
                  <a:pt x="221456" y="221456"/>
                </a:lnTo>
                <a:lnTo>
                  <a:pt x="214312" y="214313"/>
                </a:lnTo>
                <a:lnTo>
                  <a:pt x="214312" y="207169"/>
                </a:lnTo>
                <a:lnTo>
                  <a:pt x="207168" y="207169"/>
                </a:lnTo>
                <a:lnTo>
                  <a:pt x="207168" y="200025"/>
                </a:lnTo>
                <a:lnTo>
                  <a:pt x="200025" y="192881"/>
                </a:lnTo>
                <a:lnTo>
                  <a:pt x="200025" y="185738"/>
                </a:lnTo>
                <a:lnTo>
                  <a:pt x="192881" y="185738"/>
                </a:lnTo>
                <a:lnTo>
                  <a:pt x="185737" y="178594"/>
                </a:lnTo>
                <a:lnTo>
                  <a:pt x="178593" y="171450"/>
                </a:lnTo>
                <a:lnTo>
                  <a:pt x="178593" y="164306"/>
                </a:lnTo>
                <a:lnTo>
                  <a:pt x="171450" y="164306"/>
                </a:lnTo>
                <a:lnTo>
                  <a:pt x="171450" y="157163"/>
                </a:lnTo>
                <a:lnTo>
                  <a:pt x="171450" y="150019"/>
                </a:lnTo>
                <a:lnTo>
                  <a:pt x="164306" y="142875"/>
                </a:lnTo>
                <a:lnTo>
                  <a:pt x="157162" y="142875"/>
                </a:lnTo>
                <a:lnTo>
                  <a:pt x="157162" y="135731"/>
                </a:lnTo>
                <a:lnTo>
                  <a:pt x="150018" y="128588"/>
                </a:lnTo>
                <a:lnTo>
                  <a:pt x="150018" y="121444"/>
                </a:lnTo>
                <a:lnTo>
                  <a:pt x="142875" y="121444"/>
                </a:lnTo>
                <a:lnTo>
                  <a:pt x="142875" y="114300"/>
                </a:lnTo>
                <a:lnTo>
                  <a:pt x="135731" y="107156"/>
                </a:lnTo>
                <a:lnTo>
                  <a:pt x="135731" y="100013"/>
                </a:lnTo>
                <a:lnTo>
                  <a:pt x="128587" y="92869"/>
                </a:lnTo>
                <a:lnTo>
                  <a:pt x="128587" y="92869"/>
                </a:lnTo>
                <a:lnTo>
                  <a:pt x="121443" y="85725"/>
                </a:lnTo>
                <a:lnTo>
                  <a:pt x="121443" y="78581"/>
                </a:lnTo>
                <a:lnTo>
                  <a:pt x="114300" y="71438"/>
                </a:lnTo>
                <a:lnTo>
                  <a:pt x="107156" y="71438"/>
                </a:lnTo>
                <a:lnTo>
                  <a:pt x="107156" y="64294"/>
                </a:lnTo>
                <a:lnTo>
                  <a:pt x="100012" y="57150"/>
                </a:lnTo>
                <a:lnTo>
                  <a:pt x="100012" y="57150"/>
                </a:lnTo>
                <a:lnTo>
                  <a:pt x="100012" y="50006"/>
                </a:lnTo>
                <a:lnTo>
                  <a:pt x="92868" y="50006"/>
                </a:lnTo>
                <a:lnTo>
                  <a:pt x="92868" y="42863"/>
                </a:lnTo>
                <a:lnTo>
                  <a:pt x="92868" y="42863"/>
                </a:lnTo>
                <a:lnTo>
                  <a:pt x="85725" y="35719"/>
                </a:lnTo>
                <a:lnTo>
                  <a:pt x="78581" y="35719"/>
                </a:lnTo>
                <a:lnTo>
                  <a:pt x="78581" y="28575"/>
                </a:lnTo>
                <a:lnTo>
                  <a:pt x="71437" y="28575"/>
                </a:lnTo>
                <a:lnTo>
                  <a:pt x="71437" y="21431"/>
                </a:lnTo>
                <a:lnTo>
                  <a:pt x="71437" y="21431"/>
                </a:lnTo>
                <a:lnTo>
                  <a:pt x="64293" y="14288"/>
                </a:lnTo>
                <a:lnTo>
                  <a:pt x="64293" y="14288"/>
                </a:lnTo>
                <a:lnTo>
                  <a:pt x="57150" y="14288"/>
                </a:lnTo>
                <a:lnTo>
                  <a:pt x="57150" y="14288"/>
                </a:lnTo>
                <a:lnTo>
                  <a:pt x="57150" y="7144"/>
                </a:lnTo>
                <a:lnTo>
                  <a:pt x="50006" y="7144"/>
                </a:lnTo>
                <a:lnTo>
                  <a:pt x="50006" y="7144"/>
                </a:lnTo>
                <a:lnTo>
                  <a:pt x="42862" y="0"/>
                </a:lnTo>
                <a:lnTo>
                  <a:pt x="42862" y="0"/>
                </a:lnTo>
                <a:lnTo>
                  <a:pt x="42862" y="0"/>
                </a:lnTo>
                <a:lnTo>
                  <a:pt x="35718" y="0"/>
                </a:lnTo>
                <a:lnTo>
                  <a:pt x="35718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1431" y="0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14287" y="7144"/>
                </a:lnTo>
                <a:lnTo>
                  <a:pt x="14287" y="14288"/>
                </a:lnTo>
                <a:lnTo>
                  <a:pt x="14287" y="14288"/>
                </a:lnTo>
                <a:lnTo>
                  <a:pt x="14287" y="21431"/>
                </a:lnTo>
                <a:lnTo>
                  <a:pt x="14287" y="21431"/>
                </a:lnTo>
                <a:lnTo>
                  <a:pt x="14287" y="28575"/>
                </a:lnTo>
                <a:lnTo>
                  <a:pt x="7143" y="35719"/>
                </a:lnTo>
                <a:lnTo>
                  <a:pt x="7143" y="35719"/>
                </a:lnTo>
                <a:lnTo>
                  <a:pt x="7143" y="42863"/>
                </a:lnTo>
                <a:lnTo>
                  <a:pt x="7143" y="50006"/>
                </a:lnTo>
                <a:lnTo>
                  <a:pt x="7143" y="57150"/>
                </a:lnTo>
                <a:lnTo>
                  <a:pt x="7143" y="57150"/>
                </a:lnTo>
                <a:lnTo>
                  <a:pt x="7143" y="64294"/>
                </a:lnTo>
                <a:lnTo>
                  <a:pt x="7143" y="71438"/>
                </a:lnTo>
                <a:lnTo>
                  <a:pt x="0" y="78581"/>
                </a:lnTo>
                <a:lnTo>
                  <a:pt x="0" y="85725"/>
                </a:lnTo>
                <a:lnTo>
                  <a:pt x="0" y="92869"/>
                </a:lnTo>
                <a:lnTo>
                  <a:pt x="0" y="100013"/>
                </a:lnTo>
                <a:lnTo>
                  <a:pt x="0" y="100013"/>
                </a:lnTo>
                <a:lnTo>
                  <a:pt x="0" y="107156"/>
                </a:lnTo>
                <a:lnTo>
                  <a:pt x="0" y="114300"/>
                </a:lnTo>
                <a:lnTo>
                  <a:pt x="0" y="121444"/>
                </a:lnTo>
                <a:lnTo>
                  <a:pt x="0" y="128588"/>
                </a:lnTo>
                <a:lnTo>
                  <a:pt x="0" y="135731"/>
                </a:lnTo>
                <a:lnTo>
                  <a:pt x="0" y="142875"/>
                </a:lnTo>
                <a:lnTo>
                  <a:pt x="0" y="150019"/>
                </a:lnTo>
                <a:lnTo>
                  <a:pt x="0" y="157163"/>
                </a:lnTo>
                <a:lnTo>
                  <a:pt x="0" y="164306"/>
                </a:lnTo>
                <a:lnTo>
                  <a:pt x="0" y="171450"/>
                </a:lnTo>
                <a:lnTo>
                  <a:pt x="0" y="178594"/>
                </a:lnTo>
                <a:lnTo>
                  <a:pt x="0" y="185738"/>
                </a:lnTo>
                <a:lnTo>
                  <a:pt x="0" y="192881"/>
                </a:lnTo>
                <a:lnTo>
                  <a:pt x="0" y="207169"/>
                </a:lnTo>
                <a:lnTo>
                  <a:pt x="0" y="207169"/>
                </a:lnTo>
                <a:lnTo>
                  <a:pt x="0" y="221456"/>
                </a:lnTo>
                <a:lnTo>
                  <a:pt x="7143" y="228600"/>
                </a:lnTo>
                <a:lnTo>
                  <a:pt x="7143" y="235744"/>
                </a:lnTo>
                <a:lnTo>
                  <a:pt x="7143" y="242888"/>
                </a:lnTo>
                <a:lnTo>
                  <a:pt x="7143" y="250031"/>
                </a:lnTo>
                <a:lnTo>
                  <a:pt x="7143" y="257175"/>
                </a:lnTo>
                <a:lnTo>
                  <a:pt x="7143" y="264319"/>
                </a:lnTo>
                <a:lnTo>
                  <a:pt x="7143" y="271463"/>
                </a:lnTo>
                <a:lnTo>
                  <a:pt x="7143" y="278606"/>
                </a:lnTo>
                <a:lnTo>
                  <a:pt x="7143" y="285750"/>
                </a:lnTo>
                <a:lnTo>
                  <a:pt x="7143" y="300038"/>
                </a:lnTo>
                <a:lnTo>
                  <a:pt x="7143" y="307181"/>
                </a:lnTo>
                <a:lnTo>
                  <a:pt x="7143" y="314325"/>
                </a:lnTo>
                <a:lnTo>
                  <a:pt x="7143" y="321469"/>
                </a:lnTo>
                <a:lnTo>
                  <a:pt x="7143" y="328613"/>
                </a:lnTo>
                <a:lnTo>
                  <a:pt x="14287" y="335756"/>
                </a:lnTo>
                <a:lnTo>
                  <a:pt x="14287" y="342900"/>
                </a:lnTo>
                <a:lnTo>
                  <a:pt x="14287" y="350044"/>
                </a:lnTo>
                <a:lnTo>
                  <a:pt x="14287" y="357188"/>
                </a:lnTo>
                <a:lnTo>
                  <a:pt x="14287" y="364331"/>
                </a:lnTo>
                <a:lnTo>
                  <a:pt x="14287" y="371475"/>
                </a:lnTo>
                <a:lnTo>
                  <a:pt x="14287" y="378619"/>
                </a:lnTo>
                <a:lnTo>
                  <a:pt x="14287" y="385763"/>
                </a:lnTo>
                <a:lnTo>
                  <a:pt x="14287" y="392906"/>
                </a:lnTo>
                <a:lnTo>
                  <a:pt x="14287" y="400050"/>
                </a:lnTo>
                <a:lnTo>
                  <a:pt x="14287" y="407194"/>
                </a:lnTo>
                <a:lnTo>
                  <a:pt x="14287" y="414338"/>
                </a:lnTo>
                <a:lnTo>
                  <a:pt x="14287" y="414338"/>
                </a:lnTo>
                <a:lnTo>
                  <a:pt x="14287" y="421481"/>
                </a:lnTo>
                <a:lnTo>
                  <a:pt x="14287" y="428625"/>
                </a:lnTo>
                <a:lnTo>
                  <a:pt x="14287" y="435769"/>
                </a:lnTo>
                <a:lnTo>
                  <a:pt x="14287" y="442913"/>
                </a:lnTo>
                <a:lnTo>
                  <a:pt x="14287" y="450056"/>
                </a:lnTo>
                <a:lnTo>
                  <a:pt x="14287" y="450056"/>
                </a:lnTo>
                <a:lnTo>
                  <a:pt x="14287" y="457200"/>
                </a:lnTo>
                <a:lnTo>
                  <a:pt x="21431" y="464344"/>
                </a:lnTo>
                <a:lnTo>
                  <a:pt x="21431" y="464344"/>
                </a:lnTo>
                <a:lnTo>
                  <a:pt x="21431" y="471488"/>
                </a:lnTo>
                <a:lnTo>
                  <a:pt x="21431" y="478631"/>
                </a:lnTo>
                <a:lnTo>
                  <a:pt x="21431" y="478631"/>
                </a:lnTo>
                <a:lnTo>
                  <a:pt x="21431" y="485775"/>
                </a:lnTo>
                <a:lnTo>
                  <a:pt x="21431" y="485775"/>
                </a:lnTo>
                <a:lnTo>
                  <a:pt x="21431" y="492919"/>
                </a:lnTo>
                <a:lnTo>
                  <a:pt x="21431" y="492919"/>
                </a:lnTo>
                <a:lnTo>
                  <a:pt x="21431" y="500063"/>
                </a:lnTo>
                <a:lnTo>
                  <a:pt x="21431" y="500063"/>
                </a:lnTo>
                <a:lnTo>
                  <a:pt x="21431" y="507206"/>
                </a:lnTo>
                <a:lnTo>
                  <a:pt x="21431" y="507206"/>
                </a:lnTo>
                <a:lnTo>
                  <a:pt x="21431" y="514350"/>
                </a:lnTo>
                <a:lnTo>
                  <a:pt x="21431" y="514350"/>
                </a:lnTo>
                <a:lnTo>
                  <a:pt x="21431" y="514350"/>
                </a:lnTo>
                <a:lnTo>
                  <a:pt x="21431" y="514350"/>
                </a:lnTo>
                <a:lnTo>
                  <a:pt x="21431" y="521494"/>
                </a:lnTo>
                <a:lnTo>
                  <a:pt x="21431" y="521494"/>
                </a:lnTo>
                <a:lnTo>
                  <a:pt x="21431" y="521494"/>
                </a:lnTo>
                <a:lnTo>
                  <a:pt x="21431" y="521494"/>
                </a:lnTo>
                <a:lnTo>
                  <a:pt x="21431" y="521494"/>
                </a:lnTo>
                <a:lnTo>
                  <a:pt x="21431" y="521494"/>
                </a:lnTo>
                <a:lnTo>
                  <a:pt x="21431" y="521494"/>
                </a:lnTo>
                <a:lnTo>
                  <a:pt x="21431" y="521494"/>
                </a:lnTo>
                <a:lnTo>
                  <a:pt x="21431" y="521494"/>
                </a:lnTo>
                <a:lnTo>
                  <a:pt x="21431" y="521494"/>
                </a:lnTo>
                <a:lnTo>
                  <a:pt x="28575" y="521494"/>
                </a:lnTo>
                <a:lnTo>
                  <a:pt x="28575" y="5214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29113" y="1400175"/>
            <a:ext cx="614364" cy="714376"/>
          </a:xfrm>
          <a:custGeom>
            <a:avLst/>
            <a:gdLst/>
            <a:ahLst/>
            <a:cxnLst/>
            <a:rect l="0" t="0" r="0" b="0"/>
            <a:pathLst>
              <a:path w="614364" h="714376">
                <a:moveTo>
                  <a:pt x="600075" y="707231"/>
                </a:moveTo>
                <a:lnTo>
                  <a:pt x="592932" y="707231"/>
                </a:lnTo>
                <a:lnTo>
                  <a:pt x="592932" y="700088"/>
                </a:lnTo>
                <a:lnTo>
                  <a:pt x="592932" y="700088"/>
                </a:lnTo>
                <a:lnTo>
                  <a:pt x="592932" y="700088"/>
                </a:lnTo>
                <a:lnTo>
                  <a:pt x="592932" y="692944"/>
                </a:lnTo>
                <a:lnTo>
                  <a:pt x="592932" y="692944"/>
                </a:lnTo>
                <a:lnTo>
                  <a:pt x="592932" y="685800"/>
                </a:lnTo>
                <a:lnTo>
                  <a:pt x="592932" y="685800"/>
                </a:lnTo>
                <a:lnTo>
                  <a:pt x="592932" y="685800"/>
                </a:lnTo>
                <a:lnTo>
                  <a:pt x="592932" y="678656"/>
                </a:lnTo>
                <a:lnTo>
                  <a:pt x="592932" y="678656"/>
                </a:lnTo>
                <a:lnTo>
                  <a:pt x="592932" y="678656"/>
                </a:lnTo>
                <a:lnTo>
                  <a:pt x="592932" y="671513"/>
                </a:lnTo>
                <a:lnTo>
                  <a:pt x="592932" y="664369"/>
                </a:lnTo>
                <a:lnTo>
                  <a:pt x="592932" y="664369"/>
                </a:lnTo>
                <a:lnTo>
                  <a:pt x="592932" y="657225"/>
                </a:lnTo>
                <a:lnTo>
                  <a:pt x="592932" y="650081"/>
                </a:lnTo>
                <a:lnTo>
                  <a:pt x="600075" y="642938"/>
                </a:lnTo>
                <a:lnTo>
                  <a:pt x="600075" y="642938"/>
                </a:lnTo>
                <a:lnTo>
                  <a:pt x="600075" y="635794"/>
                </a:lnTo>
                <a:lnTo>
                  <a:pt x="600075" y="628650"/>
                </a:lnTo>
                <a:lnTo>
                  <a:pt x="600075" y="621506"/>
                </a:lnTo>
                <a:lnTo>
                  <a:pt x="592932" y="621506"/>
                </a:lnTo>
                <a:lnTo>
                  <a:pt x="592932" y="614363"/>
                </a:lnTo>
                <a:lnTo>
                  <a:pt x="592932" y="607219"/>
                </a:lnTo>
                <a:lnTo>
                  <a:pt x="592932" y="607219"/>
                </a:lnTo>
                <a:lnTo>
                  <a:pt x="592932" y="600075"/>
                </a:lnTo>
                <a:lnTo>
                  <a:pt x="592932" y="592931"/>
                </a:lnTo>
                <a:lnTo>
                  <a:pt x="592932" y="585788"/>
                </a:lnTo>
                <a:lnTo>
                  <a:pt x="592932" y="578644"/>
                </a:lnTo>
                <a:lnTo>
                  <a:pt x="592932" y="571500"/>
                </a:lnTo>
                <a:lnTo>
                  <a:pt x="592932" y="564356"/>
                </a:lnTo>
                <a:lnTo>
                  <a:pt x="592932" y="557213"/>
                </a:lnTo>
                <a:lnTo>
                  <a:pt x="585788" y="550069"/>
                </a:lnTo>
                <a:lnTo>
                  <a:pt x="585788" y="542925"/>
                </a:lnTo>
                <a:lnTo>
                  <a:pt x="585788" y="535781"/>
                </a:lnTo>
                <a:lnTo>
                  <a:pt x="585788" y="535781"/>
                </a:lnTo>
                <a:lnTo>
                  <a:pt x="585788" y="521494"/>
                </a:lnTo>
                <a:lnTo>
                  <a:pt x="585788" y="521494"/>
                </a:lnTo>
                <a:lnTo>
                  <a:pt x="578644" y="514350"/>
                </a:lnTo>
                <a:lnTo>
                  <a:pt x="578644" y="507206"/>
                </a:lnTo>
                <a:lnTo>
                  <a:pt x="578644" y="500063"/>
                </a:lnTo>
                <a:lnTo>
                  <a:pt x="578644" y="492919"/>
                </a:lnTo>
                <a:lnTo>
                  <a:pt x="578644" y="485775"/>
                </a:lnTo>
                <a:lnTo>
                  <a:pt x="578644" y="478631"/>
                </a:lnTo>
                <a:lnTo>
                  <a:pt x="578644" y="471488"/>
                </a:lnTo>
                <a:lnTo>
                  <a:pt x="578644" y="457200"/>
                </a:lnTo>
                <a:lnTo>
                  <a:pt x="578644" y="450056"/>
                </a:lnTo>
                <a:lnTo>
                  <a:pt x="578644" y="442913"/>
                </a:lnTo>
                <a:lnTo>
                  <a:pt x="578644" y="435769"/>
                </a:lnTo>
                <a:lnTo>
                  <a:pt x="578644" y="435769"/>
                </a:lnTo>
                <a:lnTo>
                  <a:pt x="578644" y="421481"/>
                </a:lnTo>
                <a:lnTo>
                  <a:pt x="578644" y="414338"/>
                </a:lnTo>
                <a:lnTo>
                  <a:pt x="578644" y="414338"/>
                </a:lnTo>
                <a:lnTo>
                  <a:pt x="578644" y="400050"/>
                </a:lnTo>
                <a:lnTo>
                  <a:pt x="578644" y="392906"/>
                </a:lnTo>
                <a:lnTo>
                  <a:pt x="578644" y="385763"/>
                </a:lnTo>
                <a:lnTo>
                  <a:pt x="578644" y="378619"/>
                </a:lnTo>
                <a:lnTo>
                  <a:pt x="578644" y="371475"/>
                </a:lnTo>
                <a:lnTo>
                  <a:pt x="585788" y="364331"/>
                </a:lnTo>
                <a:lnTo>
                  <a:pt x="585788" y="357188"/>
                </a:lnTo>
                <a:lnTo>
                  <a:pt x="585788" y="350044"/>
                </a:lnTo>
                <a:lnTo>
                  <a:pt x="585788" y="342900"/>
                </a:lnTo>
                <a:lnTo>
                  <a:pt x="585788" y="335756"/>
                </a:lnTo>
                <a:lnTo>
                  <a:pt x="592932" y="328613"/>
                </a:lnTo>
                <a:lnTo>
                  <a:pt x="592932" y="321469"/>
                </a:lnTo>
                <a:lnTo>
                  <a:pt x="592932" y="314325"/>
                </a:lnTo>
                <a:lnTo>
                  <a:pt x="592932" y="307181"/>
                </a:lnTo>
                <a:lnTo>
                  <a:pt x="592932" y="300038"/>
                </a:lnTo>
                <a:lnTo>
                  <a:pt x="592932" y="292894"/>
                </a:lnTo>
                <a:lnTo>
                  <a:pt x="592932" y="285750"/>
                </a:lnTo>
                <a:lnTo>
                  <a:pt x="592932" y="278606"/>
                </a:lnTo>
                <a:lnTo>
                  <a:pt x="592932" y="271463"/>
                </a:lnTo>
                <a:lnTo>
                  <a:pt x="592932" y="264319"/>
                </a:lnTo>
                <a:lnTo>
                  <a:pt x="600075" y="264319"/>
                </a:lnTo>
                <a:lnTo>
                  <a:pt x="600075" y="257175"/>
                </a:lnTo>
                <a:lnTo>
                  <a:pt x="600075" y="250031"/>
                </a:lnTo>
                <a:lnTo>
                  <a:pt x="600075" y="242888"/>
                </a:lnTo>
                <a:lnTo>
                  <a:pt x="600075" y="228600"/>
                </a:lnTo>
                <a:lnTo>
                  <a:pt x="600075" y="221456"/>
                </a:lnTo>
                <a:lnTo>
                  <a:pt x="600075" y="214313"/>
                </a:lnTo>
                <a:lnTo>
                  <a:pt x="600075" y="207169"/>
                </a:lnTo>
                <a:lnTo>
                  <a:pt x="600075" y="200025"/>
                </a:lnTo>
                <a:lnTo>
                  <a:pt x="607219" y="192881"/>
                </a:lnTo>
                <a:lnTo>
                  <a:pt x="607219" y="185738"/>
                </a:lnTo>
                <a:lnTo>
                  <a:pt x="607219" y="178594"/>
                </a:lnTo>
                <a:lnTo>
                  <a:pt x="607219" y="171450"/>
                </a:lnTo>
                <a:lnTo>
                  <a:pt x="607219" y="164306"/>
                </a:lnTo>
                <a:lnTo>
                  <a:pt x="607219" y="157163"/>
                </a:lnTo>
                <a:lnTo>
                  <a:pt x="607219" y="150019"/>
                </a:lnTo>
                <a:lnTo>
                  <a:pt x="607219" y="142875"/>
                </a:lnTo>
                <a:lnTo>
                  <a:pt x="607219" y="135731"/>
                </a:lnTo>
                <a:lnTo>
                  <a:pt x="614363" y="128588"/>
                </a:lnTo>
                <a:lnTo>
                  <a:pt x="614363" y="121444"/>
                </a:lnTo>
                <a:lnTo>
                  <a:pt x="614363" y="114300"/>
                </a:lnTo>
                <a:lnTo>
                  <a:pt x="614363" y="107156"/>
                </a:lnTo>
                <a:lnTo>
                  <a:pt x="614363" y="100013"/>
                </a:lnTo>
                <a:lnTo>
                  <a:pt x="614363" y="100013"/>
                </a:lnTo>
                <a:lnTo>
                  <a:pt x="614363" y="92869"/>
                </a:lnTo>
                <a:lnTo>
                  <a:pt x="614363" y="85725"/>
                </a:lnTo>
                <a:lnTo>
                  <a:pt x="614363" y="78581"/>
                </a:lnTo>
                <a:lnTo>
                  <a:pt x="614363" y="71438"/>
                </a:lnTo>
                <a:lnTo>
                  <a:pt x="614363" y="71438"/>
                </a:lnTo>
                <a:lnTo>
                  <a:pt x="614363" y="64294"/>
                </a:lnTo>
                <a:lnTo>
                  <a:pt x="614363" y="57150"/>
                </a:lnTo>
                <a:lnTo>
                  <a:pt x="614363" y="50006"/>
                </a:lnTo>
                <a:lnTo>
                  <a:pt x="614363" y="42863"/>
                </a:lnTo>
                <a:lnTo>
                  <a:pt x="614363" y="42863"/>
                </a:lnTo>
                <a:lnTo>
                  <a:pt x="614363" y="35719"/>
                </a:lnTo>
                <a:lnTo>
                  <a:pt x="614363" y="35719"/>
                </a:lnTo>
                <a:lnTo>
                  <a:pt x="614363" y="28575"/>
                </a:lnTo>
                <a:lnTo>
                  <a:pt x="607219" y="21431"/>
                </a:lnTo>
                <a:lnTo>
                  <a:pt x="607219" y="21431"/>
                </a:lnTo>
                <a:lnTo>
                  <a:pt x="607219" y="21431"/>
                </a:lnTo>
                <a:lnTo>
                  <a:pt x="607219" y="14288"/>
                </a:lnTo>
                <a:lnTo>
                  <a:pt x="607219" y="14288"/>
                </a:lnTo>
                <a:lnTo>
                  <a:pt x="600075" y="7144"/>
                </a:lnTo>
                <a:lnTo>
                  <a:pt x="600075" y="7144"/>
                </a:lnTo>
                <a:lnTo>
                  <a:pt x="600075" y="7144"/>
                </a:lnTo>
                <a:lnTo>
                  <a:pt x="600075" y="0"/>
                </a:lnTo>
                <a:lnTo>
                  <a:pt x="600075" y="0"/>
                </a:lnTo>
                <a:lnTo>
                  <a:pt x="600075" y="0"/>
                </a:lnTo>
                <a:lnTo>
                  <a:pt x="592932" y="0"/>
                </a:lnTo>
                <a:lnTo>
                  <a:pt x="585788" y="0"/>
                </a:lnTo>
                <a:lnTo>
                  <a:pt x="585788" y="0"/>
                </a:lnTo>
                <a:lnTo>
                  <a:pt x="578644" y="0"/>
                </a:lnTo>
                <a:lnTo>
                  <a:pt x="578644" y="0"/>
                </a:lnTo>
                <a:lnTo>
                  <a:pt x="571500" y="0"/>
                </a:lnTo>
                <a:lnTo>
                  <a:pt x="571500" y="0"/>
                </a:lnTo>
                <a:lnTo>
                  <a:pt x="564357" y="0"/>
                </a:lnTo>
                <a:lnTo>
                  <a:pt x="557213" y="7144"/>
                </a:lnTo>
                <a:lnTo>
                  <a:pt x="557213" y="7144"/>
                </a:lnTo>
                <a:lnTo>
                  <a:pt x="550069" y="7144"/>
                </a:lnTo>
                <a:lnTo>
                  <a:pt x="542925" y="14288"/>
                </a:lnTo>
                <a:lnTo>
                  <a:pt x="542925" y="14288"/>
                </a:lnTo>
                <a:lnTo>
                  <a:pt x="535781" y="14288"/>
                </a:lnTo>
                <a:lnTo>
                  <a:pt x="528637" y="21431"/>
                </a:lnTo>
                <a:lnTo>
                  <a:pt x="528637" y="21431"/>
                </a:lnTo>
                <a:lnTo>
                  <a:pt x="521494" y="21431"/>
                </a:lnTo>
                <a:lnTo>
                  <a:pt x="514350" y="28575"/>
                </a:lnTo>
                <a:lnTo>
                  <a:pt x="514350" y="28575"/>
                </a:lnTo>
                <a:lnTo>
                  <a:pt x="507206" y="35719"/>
                </a:lnTo>
                <a:lnTo>
                  <a:pt x="500062" y="35719"/>
                </a:lnTo>
                <a:lnTo>
                  <a:pt x="492919" y="42863"/>
                </a:lnTo>
                <a:lnTo>
                  <a:pt x="492919" y="42863"/>
                </a:lnTo>
                <a:lnTo>
                  <a:pt x="485775" y="57150"/>
                </a:lnTo>
                <a:lnTo>
                  <a:pt x="478631" y="57150"/>
                </a:lnTo>
                <a:lnTo>
                  <a:pt x="478631" y="64294"/>
                </a:lnTo>
                <a:lnTo>
                  <a:pt x="471487" y="64294"/>
                </a:lnTo>
                <a:lnTo>
                  <a:pt x="464344" y="71438"/>
                </a:lnTo>
                <a:lnTo>
                  <a:pt x="464344" y="78581"/>
                </a:lnTo>
                <a:lnTo>
                  <a:pt x="457200" y="78581"/>
                </a:lnTo>
                <a:lnTo>
                  <a:pt x="450056" y="85725"/>
                </a:lnTo>
                <a:lnTo>
                  <a:pt x="442912" y="92869"/>
                </a:lnTo>
                <a:lnTo>
                  <a:pt x="442912" y="92869"/>
                </a:lnTo>
                <a:lnTo>
                  <a:pt x="435769" y="100013"/>
                </a:lnTo>
                <a:lnTo>
                  <a:pt x="428625" y="107156"/>
                </a:lnTo>
                <a:lnTo>
                  <a:pt x="428625" y="107156"/>
                </a:lnTo>
                <a:lnTo>
                  <a:pt x="421481" y="114300"/>
                </a:lnTo>
                <a:lnTo>
                  <a:pt x="414337" y="121444"/>
                </a:lnTo>
                <a:lnTo>
                  <a:pt x="407194" y="128588"/>
                </a:lnTo>
                <a:lnTo>
                  <a:pt x="407194" y="135731"/>
                </a:lnTo>
                <a:lnTo>
                  <a:pt x="400050" y="142875"/>
                </a:lnTo>
                <a:lnTo>
                  <a:pt x="392906" y="142875"/>
                </a:lnTo>
                <a:lnTo>
                  <a:pt x="385762" y="150019"/>
                </a:lnTo>
                <a:lnTo>
                  <a:pt x="385762" y="157163"/>
                </a:lnTo>
                <a:lnTo>
                  <a:pt x="378619" y="164306"/>
                </a:lnTo>
                <a:lnTo>
                  <a:pt x="371475" y="171450"/>
                </a:lnTo>
                <a:lnTo>
                  <a:pt x="364331" y="178594"/>
                </a:lnTo>
                <a:lnTo>
                  <a:pt x="357187" y="185738"/>
                </a:lnTo>
                <a:lnTo>
                  <a:pt x="350044" y="192881"/>
                </a:lnTo>
                <a:lnTo>
                  <a:pt x="350044" y="200025"/>
                </a:lnTo>
                <a:lnTo>
                  <a:pt x="342900" y="200025"/>
                </a:lnTo>
                <a:lnTo>
                  <a:pt x="335756" y="207169"/>
                </a:lnTo>
                <a:lnTo>
                  <a:pt x="328612" y="214313"/>
                </a:lnTo>
                <a:lnTo>
                  <a:pt x="328612" y="221456"/>
                </a:lnTo>
                <a:lnTo>
                  <a:pt x="321469" y="228600"/>
                </a:lnTo>
                <a:lnTo>
                  <a:pt x="314325" y="235744"/>
                </a:lnTo>
                <a:lnTo>
                  <a:pt x="314325" y="242888"/>
                </a:lnTo>
                <a:lnTo>
                  <a:pt x="314325" y="250031"/>
                </a:lnTo>
                <a:lnTo>
                  <a:pt x="307181" y="257175"/>
                </a:lnTo>
                <a:lnTo>
                  <a:pt x="300037" y="264319"/>
                </a:lnTo>
                <a:lnTo>
                  <a:pt x="292894" y="271463"/>
                </a:lnTo>
                <a:lnTo>
                  <a:pt x="292894" y="278606"/>
                </a:lnTo>
                <a:lnTo>
                  <a:pt x="285750" y="285750"/>
                </a:lnTo>
                <a:lnTo>
                  <a:pt x="278606" y="292894"/>
                </a:lnTo>
                <a:lnTo>
                  <a:pt x="278606" y="300038"/>
                </a:lnTo>
                <a:lnTo>
                  <a:pt x="271462" y="307181"/>
                </a:lnTo>
                <a:lnTo>
                  <a:pt x="264319" y="314325"/>
                </a:lnTo>
                <a:lnTo>
                  <a:pt x="257175" y="321469"/>
                </a:lnTo>
                <a:lnTo>
                  <a:pt x="257175" y="328613"/>
                </a:lnTo>
                <a:lnTo>
                  <a:pt x="250031" y="335756"/>
                </a:lnTo>
                <a:lnTo>
                  <a:pt x="242887" y="350044"/>
                </a:lnTo>
                <a:lnTo>
                  <a:pt x="242887" y="357188"/>
                </a:lnTo>
                <a:lnTo>
                  <a:pt x="235744" y="364331"/>
                </a:lnTo>
                <a:lnTo>
                  <a:pt x="228600" y="371475"/>
                </a:lnTo>
                <a:lnTo>
                  <a:pt x="228600" y="371475"/>
                </a:lnTo>
                <a:lnTo>
                  <a:pt x="221456" y="385763"/>
                </a:lnTo>
                <a:lnTo>
                  <a:pt x="214312" y="392906"/>
                </a:lnTo>
                <a:lnTo>
                  <a:pt x="214312" y="400050"/>
                </a:lnTo>
                <a:lnTo>
                  <a:pt x="207169" y="407194"/>
                </a:lnTo>
                <a:lnTo>
                  <a:pt x="200025" y="414338"/>
                </a:lnTo>
                <a:lnTo>
                  <a:pt x="200025" y="421481"/>
                </a:lnTo>
                <a:lnTo>
                  <a:pt x="192881" y="428625"/>
                </a:lnTo>
                <a:lnTo>
                  <a:pt x="185737" y="435769"/>
                </a:lnTo>
                <a:lnTo>
                  <a:pt x="185737" y="442913"/>
                </a:lnTo>
                <a:lnTo>
                  <a:pt x="178594" y="450056"/>
                </a:lnTo>
                <a:lnTo>
                  <a:pt x="171450" y="457200"/>
                </a:lnTo>
                <a:lnTo>
                  <a:pt x="171450" y="464344"/>
                </a:lnTo>
                <a:lnTo>
                  <a:pt x="164306" y="471488"/>
                </a:lnTo>
                <a:lnTo>
                  <a:pt x="164306" y="478631"/>
                </a:lnTo>
                <a:lnTo>
                  <a:pt x="157162" y="485775"/>
                </a:lnTo>
                <a:lnTo>
                  <a:pt x="157162" y="492919"/>
                </a:lnTo>
                <a:lnTo>
                  <a:pt x="150019" y="500063"/>
                </a:lnTo>
                <a:lnTo>
                  <a:pt x="142875" y="507206"/>
                </a:lnTo>
                <a:lnTo>
                  <a:pt x="142875" y="514350"/>
                </a:lnTo>
                <a:lnTo>
                  <a:pt x="135731" y="521494"/>
                </a:lnTo>
                <a:lnTo>
                  <a:pt x="128587" y="528638"/>
                </a:lnTo>
                <a:lnTo>
                  <a:pt x="128587" y="535781"/>
                </a:lnTo>
                <a:lnTo>
                  <a:pt x="121444" y="550069"/>
                </a:lnTo>
                <a:lnTo>
                  <a:pt x="114300" y="557213"/>
                </a:lnTo>
                <a:lnTo>
                  <a:pt x="114300" y="564356"/>
                </a:lnTo>
                <a:lnTo>
                  <a:pt x="107156" y="571500"/>
                </a:lnTo>
                <a:lnTo>
                  <a:pt x="100012" y="578644"/>
                </a:lnTo>
                <a:lnTo>
                  <a:pt x="100012" y="585788"/>
                </a:lnTo>
                <a:lnTo>
                  <a:pt x="92869" y="585788"/>
                </a:lnTo>
                <a:lnTo>
                  <a:pt x="85725" y="600075"/>
                </a:lnTo>
                <a:lnTo>
                  <a:pt x="85725" y="607219"/>
                </a:lnTo>
                <a:lnTo>
                  <a:pt x="78581" y="607219"/>
                </a:lnTo>
                <a:lnTo>
                  <a:pt x="78581" y="614363"/>
                </a:lnTo>
                <a:lnTo>
                  <a:pt x="71437" y="621506"/>
                </a:lnTo>
                <a:lnTo>
                  <a:pt x="71437" y="628650"/>
                </a:lnTo>
                <a:lnTo>
                  <a:pt x="64294" y="628650"/>
                </a:lnTo>
                <a:lnTo>
                  <a:pt x="64294" y="635794"/>
                </a:lnTo>
                <a:lnTo>
                  <a:pt x="57150" y="642938"/>
                </a:lnTo>
                <a:lnTo>
                  <a:pt x="57150" y="642938"/>
                </a:lnTo>
                <a:lnTo>
                  <a:pt x="50006" y="657225"/>
                </a:lnTo>
                <a:lnTo>
                  <a:pt x="50006" y="657225"/>
                </a:lnTo>
                <a:lnTo>
                  <a:pt x="42862" y="664369"/>
                </a:lnTo>
                <a:lnTo>
                  <a:pt x="42862" y="671513"/>
                </a:lnTo>
                <a:lnTo>
                  <a:pt x="35719" y="671513"/>
                </a:lnTo>
                <a:lnTo>
                  <a:pt x="35719" y="678656"/>
                </a:lnTo>
                <a:lnTo>
                  <a:pt x="28575" y="678656"/>
                </a:lnTo>
                <a:lnTo>
                  <a:pt x="28575" y="685800"/>
                </a:lnTo>
                <a:lnTo>
                  <a:pt x="21431" y="685800"/>
                </a:lnTo>
                <a:lnTo>
                  <a:pt x="21431" y="692944"/>
                </a:lnTo>
                <a:lnTo>
                  <a:pt x="21431" y="692944"/>
                </a:lnTo>
                <a:lnTo>
                  <a:pt x="14287" y="700088"/>
                </a:lnTo>
                <a:lnTo>
                  <a:pt x="14287" y="700088"/>
                </a:lnTo>
                <a:lnTo>
                  <a:pt x="14287" y="707231"/>
                </a:lnTo>
                <a:lnTo>
                  <a:pt x="7144" y="707231"/>
                </a:lnTo>
                <a:lnTo>
                  <a:pt x="7144" y="707231"/>
                </a:lnTo>
                <a:lnTo>
                  <a:pt x="7144" y="707231"/>
                </a:lnTo>
                <a:lnTo>
                  <a:pt x="7144" y="707231"/>
                </a:lnTo>
                <a:lnTo>
                  <a:pt x="0" y="714375"/>
                </a:lnTo>
                <a:lnTo>
                  <a:pt x="0" y="714375"/>
                </a:lnTo>
                <a:lnTo>
                  <a:pt x="0" y="714375"/>
                </a:lnTo>
                <a:lnTo>
                  <a:pt x="0" y="7143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186238" y="1307306"/>
            <a:ext cx="450057" cy="592933"/>
          </a:xfrm>
          <a:custGeom>
            <a:avLst/>
            <a:gdLst/>
            <a:ahLst/>
            <a:cxnLst/>
            <a:rect l="0" t="0" r="0" b="0"/>
            <a:pathLst>
              <a:path w="450057" h="592933">
                <a:moveTo>
                  <a:pt x="0" y="592932"/>
                </a:moveTo>
                <a:lnTo>
                  <a:pt x="0" y="592932"/>
                </a:lnTo>
                <a:lnTo>
                  <a:pt x="0" y="592932"/>
                </a:lnTo>
                <a:lnTo>
                  <a:pt x="0" y="592932"/>
                </a:lnTo>
                <a:lnTo>
                  <a:pt x="0" y="592932"/>
                </a:lnTo>
                <a:lnTo>
                  <a:pt x="0" y="592932"/>
                </a:lnTo>
                <a:lnTo>
                  <a:pt x="0" y="585788"/>
                </a:lnTo>
                <a:lnTo>
                  <a:pt x="0" y="585788"/>
                </a:lnTo>
                <a:lnTo>
                  <a:pt x="0" y="585788"/>
                </a:lnTo>
                <a:lnTo>
                  <a:pt x="7144" y="578644"/>
                </a:lnTo>
                <a:lnTo>
                  <a:pt x="7144" y="578644"/>
                </a:lnTo>
                <a:lnTo>
                  <a:pt x="7144" y="571500"/>
                </a:lnTo>
                <a:lnTo>
                  <a:pt x="14287" y="571500"/>
                </a:lnTo>
                <a:lnTo>
                  <a:pt x="14287" y="564357"/>
                </a:lnTo>
                <a:lnTo>
                  <a:pt x="21431" y="557213"/>
                </a:lnTo>
                <a:lnTo>
                  <a:pt x="21431" y="557213"/>
                </a:lnTo>
                <a:lnTo>
                  <a:pt x="21431" y="550069"/>
                </a:lnTo>
                <a:lnTo>
                  <a:pt x="28575" y="550069"/>
                </a:lnTo>
                <a:lnTo>
                  <a:pt x="28575" y="542925"/>
                </a:lnTo>
                <a:lnTo>
                  <a:pt x="35719" y="535782"/>
                </a:lnTo>
                <a:lnTo>
                  <a:pt x="42862" y="528638"/>
                </a:lnTo>
                <a:lnTo>
                  <a:pt x="42862" y="521494"/>
                </a:lnTo>
                <a:lnTo>
                  <a:pt x="50006" y="514350"/>
                </a:lnTo>
                <a:lnTo>
                  <a:pt x="57150" y="514350"/>
                </a:lnTo>
                <a:lnTo>
                  <a:pt x="57150" y="507207"/>
                </a:lnTo>
                <a:lnTo>
                  <a:pt x="64294" y="500063"/>
                </a:lnTo>
                <a:lnTo>
                  <a:pt x="64294" y="492919"/>
                </a:lnTo>
                <a:lnTo>
                  <a:pt x="71437" y="485775"/>
                </a:lnTo>
                <a:lnTo>
                  <a:pt x="78581" y="478632"/>
                </a:lnTo>
                <a:lnTo>
                  <a:pt x="78581" y="471488"/>
                </a:lnTo>
                <a:lnTo>
                  <a:pt x="85725" y="464344"/>
                </a:lnTo>
                <a:lnTo>
                  <a:pt x="92869" y="457200"/>
                </a:lnTo>
                <a:lnTo>
                  <a:pt x="100012" y="450057"/>
                </a:lnTo>
                <a:lnTo>
                  <a:pt x="100012" y="442913"/>
                </a:lnTo>
                <a:lnTo>
                  <a:pt x="107156" y="435769"/>
                </a:lnTo>
                <a:lnTo>
                  <a:pt x="114300" y="428625"/>
                </a:lnTo>
                <a:lnTo>
                  <a:pt x="121444" y="421482"/>
                </a:lnTo>
                <a:lnTo>
                  <a:pt x="128587" y="414338"/>
                </a:lnTo>
                <a:lnTo>
                  <a:pt x="135731" y="407194"/>
                </a:lnTo>
                <a:lnTo>
                  <a:pt x="142875" y="400050"/>
                </a:lnTo>
                <a:lnTo>
                  <a:pt x="150019" y="392907"/>
                </a:lnTo>
                <a:lnTo>
                  <a:pt x="157162" y="385763"/>
                </a:lnTo>
                <a:lnTo>
                  <a:pt x="157162" y="378619"/>
                </a:lnTo>
                <a:lnTo>
                  <a:pt x="164306" y="371475"/>
                </a:lnTo>
                <a:lnTo>
                  <a:pt x="171450" y="364332"/>
                </a:lnTo>
                <a:lnTo>
                  <a:pt x="178594" y="357188"/>
                </a:lnTo>
                <a:lnTo>
                  <a:pt x="185737" y="350044"/>
                </a:lnTo>
                <a:lnTo>
                  <a:pt x="192881" y="342900"/>
                </a:lnTo>
                <a:lnTo>
                  <a:pt x="192881" y="328613"/>
                </a:lnTo>
                <a:lnTo>
                  <a:pt x="200025" y="328613"/>
                </a:lnTo>
                <a:lnTo>
                  <a:pt x="207169" y="314325"/>
                </a:lnTo>
                <a:lnTo>
                  <a:pt x="214312" y="307182"/>
                </a:lnTo>
                <a:lnTo>
                  <a:pt x="221456" y="307182"/>
                </a:lnTo>
                <a:lnTo>
                  <a:pt x="221456" y="300038"/>
                </a:lnTo>
                <a:lnTo>
                  <a:pt x="228600" y="292894"/>
                </a:lnTo>
                <a:lnTo>
                  <a:pt x="235744" y="285750"/>
                </a:lnTo>
                <a:lnTo>
                  <a:pt x="235744" y="278607"/>
                </a:lnTo>
                <a:lnTo>
                  <a:pt x="242887" y="271463"/>
                </a:lnTo>
                <a:lnTo>
                  <a:pt x="250031" y="264319"/>
                </a:lnTo>
                <a:lnTo>
                  <a:pt x="250031" y="257175"/>
                </a:lnTo>
                <a:lnTo>
                  <a:pt x="257175" y="250032"/>
                </a:lnTo>
                <a:lnTo>
                  <a:pt x="264319" y="242888"/>
                </a:lnTo>
                <a:lnTo>
                  <a:pt x="271462" y="235744"/>
                </a:lnTo>
                <a:lnTo>
                  <a:pt x="278606" y="228600"/>
                </a:lnTo>
                <a:lnTo>
                  <a:pt x="278606" y="221457"/>
                </a:lnTo>
                <a:lnTo>
                  <a:pt x="285750" y="214313"/>
                </a:lnTo>
                <a:lnTo>
                  <a:pt x="292894" y="207169"/>
                </a:lnTo>
                <a:lnTo>
                  <a:pt x="300037" y="200025"/>
                </a:lnTo>
                <a:lnTo>
                  <a:pt x="307181" y="192882"/>
                </a:lnTo>
                <a:lnTo>
                  <a:pt x="314325" y="185738"/>
                </a:lnTo>
                <a:lnTo>
                  <a:pt x="314325" y="178594"/>
                </a:lnTo>
                <a:lnTo>
                  <a:pt x="321469" y="171450"/>
                </a:lnTo>
                <a:lnTo>
                  <a:pt x="328612" y="164307"/>
                </a:lnTo>
                <a:lnTo>
                  <a:pt x="335756" y="157163"/>
                </a:lnTo>
                <a:lnTo>
                  <a:pt x="342900" y="150019"/>
                </a:lnTo>
                <a:lnTo>
                  <a:pt x="342900" y="142875"/>
                </a:lnTo>
                <a:lnTo>
                  <a:pt x="350044" y="135732"/>
                </a:lnTo>
                <a:lnTo>
                  <a:pt x="357187" y="128588"/>
                </a:lnTo>
                <a:lnTo>
                  <a:pt x="364331" y="121444"/>
                </a:lnTo>
                <a:lnTo>
                  <a:pt x="371475" y="121444"/>
                </a:lnTo>
                <a:lnTo>
                  <a:pt x="378619" y="114300"/>
                </a:lnTo>
                <a:lnTo>
                  <a:pt x="385762" y="107157"/>
                </a:lnTo>
                <a:lnTo>
                  <a:pt x="392906" y="100013"/>
                </a:lnTo>
                <a:lnTo>
                  <a:pt x="392906" y="92869"/>
                </a:lnTo>
                <a:lnTo>
                  <a:pt x="400050" y="85725"/>
                </a:lnTo>
                <a:lnTo>
                  <a:pt x="407194" y="85725"/>
                </a:lnTo>
                <a:lnTo>
                  <a:pt x="407194" y="78582"/>
                </a:lnTo>
                <a:lnTo>
                  <a:pt x="414337" y="71438"/>
                </a:lnTo>
                <a:lnTo>
                  <a:pt x="421481" y="71438"/>
                </a:lnTo>
                <a:lnTo>
                  <a:pt x="421481" y="64294"/>
                </a:lnTo>
                <a:lnTo>
                  <a:pt x="421481" y="57150"/>
                </a:lnTo>
                <a:lnTo>
                  <a:pt x="428625" y="50007"/>
                </a:lnTo>
                <a:lnTo>
                  <a:pt x="428625" y="50007"/>
                </a:lnTo>
                <a:lnTo>
                  <a:pt x="435769" y="42863"/>
                </a:lnTo>
                <a:lnTo>
                  <a:pt x="435769" y="42863"/>
                </a:lnTo>
                <a:lnTo>
                  <a:pt x="442912" y="35719"/>
                </a:lnTo>
                <a:lnTo>
                  <a:pt x="442912" y="35719"/>
                </a:lnTo>
                <a:lnTo>
                  <a:pt x="442912" y="28575"/>
                </a:lnTo>
                <a:lnTo>
                  <a:pt x="450056" y="28575"/>
                </a:lnTo>
                <a:lnTo>
                  <a:pt x="442912" y="28575"/>
                </a:lnTo>
                <a:lnTo>
                  <a:pt x="442912" y="21432"/>
                </a:lnTo>
                <a:lnTo>
                  <a:pt x="442912" y="21432"/>
                </a:lnTo>
                <a:lnTo>
                  <a:pt x="450056" y="14288"/>
                </a:lnTo>
                <a:lnTo>
                  <a:pt x="450056" y="14288"/>
                </a:lnTo>
                <a:lnTo>
                  <a:pt x="450056" y="14288"/>
                </a:lnTo>
                <a:lnTo>
                  <a:pt x="450056" y="7144"/>
                </a:lnTo>
                <a:lnTo>
                  <a:pt x="450056" y="7144"/>
                </a:lnTo>
                <a:lnTo>
                  <a:pt x="450056" y="7144"/>
                </a:lnTo>
                <a:lnTo>
                  <a:pt x="450056" y="7144"/>
                </a:lnTo>
                <a:lnTo>
                  <a:pt x="450056" y="7144"/>
                </a:lnTo>
                <a:lnTo>
                  <a:pt x="450056" y="0"/>
                </a:lnTo>
                <a:lnTo>
                  <a:pt x="450056" y="0"/>
                </a:lnTo>
                <a:lnTo>
                  <a:pt x="450056" y="0"/>
                </a:lnTo>
                <a:lnTo>
                  <a:pt x="450056" y="0"/>
                </a:lnTo>
                <a:lnTo>
                  <a:pt x="442912" y="0"/>
                </a:lnTo>
                <a:lnTo>
                  <a:pt x="442912" y="0"/>
                </a:lnTo>
                <a:lnTo>
                  <a:pt x="442912" y="0"/>
                </a:lnTo>
                <a:lnTo>
                  <a:pt x="442912" y="0"/>
                </a:lnTo>
                <a:lnTo>
                  <a:pt x="442912" y="0"/>
                </a:lnTo>
                <a:lnTo>
                  <a:pt x="435769" y="0"/>
                </a:lnTo>
                <a:lnTo>
                  <a:pt x="435769" y="0"/>
                </a:lnTo>
                <a:lnTo>
                  <a:pt x="428625" y="0"/>
                </a:lnTo>
                <a:lnTo>
                  <a:pt x="428625" y="0"/>
                </a:lnTo>
                <a:lnTo>
                  <a:pt x="421481" y="0"/>
                </a:lnTo>
                <a:lnTo>
                  <a:pt x="414337" y="0"/>
                </a:lnTo>
                <a:lnTo>
                  <a:pt x="414337" y="0"/>
                </a:lnTo>
                <a:lnTo>
                  <a:pt x="407194" y="0"/>
                </a:lnTo>
                <a:lnTo>
                  <a:pt x="400050" y="0"/>
                </a:lnTo>
                <a:lnTo>
                  <a:pt x="400050" y="7144"/>
                </a:lnTo>
                <a:lnTo>
                  <a:pt x="392906" y="7144"/>
                </a:lnTo>
                <a:lnTo>
                  <a:pt x="385762" y="7144"/>
                </a:lnTo>
                <a:lnTo>
                  <a:pt x="385762" y="7144"/>
                </a:lnTo>
                <a:lnTo>
                  <a:pt x="378619" y="7144"/>
                </a:lnTo>
                <a:lnTo>
                  <a:pt x="371475" y="7144"/>
                </a:lnTo>
                <a:lnTo>
                  <a:pt x="364331" y="7144"/>
                </a:lnTo>
                <a:lnTo>
                  <a:pt x="357187" y="7144"/>
                </a:lnTo>
                <a:lnTo>
                  <a:pt x="350044" y="14288"/>
                </a:lnTo>
                <a:lnTo>
                  <a:pt x="350044" y="14288"/>
                </a:lnTo>
                <a:lnTo>
                  <a:pt x="342900" y="21432"/>
                </a:lnTo>
                <a:lnTo>
                  <a:pt x="335756" y="21432"/>
                </a:lnTo>
                <a:lnTo>
                  <a:pt x="321469" y="21432"/>
                </a:lnTo>
                <a:lnTo>
                  <a:pt x="314325" y="21432"/>
                </a:lnTo>
                <a:lnTo>
                  <a:pt x="307181" y="28575"/>
                </a:lnTo>
                <a:lnTo>
                  <a:pt x="300037" y="28575"/>
                </a:lnTo>
                <a:lnTo>
                  <a:pt x="292894" y="28575"/>
                </a:lnTo>
                <a:lnTo>
                  <a:pt x="285750" y="28575"/>
                </a:lnTo>
                <a:lnTo>
                  <a:pt x="278606" y="28575"/>
                </a:lnTo>
                <a:lnTo>
                  <a:pt x="271462" y="28575"/>
                </a:lnTo>
                <a:lnTo>
                  <a:pt x="264319" y="35719"/>
                </a:lnTo>
                <a:lnTo>
                  <a:pt x="257175" y="35719"/>
                </a:lnTo>
                <a:lnTo>
                  <a:pt x="250031" y="35719"/>
                </a:lnTo>
                <a:lnTo>
                  <a:pt x="242887" y="35719"/>
                </a:lnTo>
                <a:lnTo>
                  <a:pt x="235744" y="42863"/>
                </a:lnTo>
                <a:lnTo>
                  <a:pt x="228600" y="42863"/>
                </a:lnTo>
                <a:lnTo>
                  <a:pt x="221456" y="42863"/>
                </a:lnTo>
                <a:lnTo>
                  <a:pt x="214312" y="42863"/>
                </a:lnTo>
                <a:lnTo>
                  <a:pt x="207169" y="42863"/>
                </a:lnTo>
                <a:lnTo>
                  <a:pt x="207169" y="42863"/>
                </a:lnTo>
                <a:lnTo>
                  <a:pt x="200025" y="42863"/>
                </a:lnTo>
                <a:lnTo>
                  <a:pt x="192881" y="42863"/>
                </a:lnTo>
                <a:lnTo>
                  <a:pt x="185737" y="42863"/>
                </a:lnTo>
                <a:lnTo>
                  <a:pt x="178594" y="42863"/>
                </a:lnTo>
                <a:lnTo>
                  <a:pt x="171450" y="50007"/>
                </a:lnTo>
                <a:lnTo>
                  <a:pt x="164306" y="50007"/>
                </a:lnTo>
                <a:lnTo>
                  <a:pt x="164306" y="50007"/>
                </a:lnTo>
                <a:lnTo>
                  <a:pt x="157162" y="50007"/>
                </a:lnTo>
                <a:lnTo>
                  <a:pt x="150019" y="50007"/>
                </a:lnTo>
                <a:lnTo>
                  <a:pt x="142875" y="50007"/>
                </a:lnTo>
                <a:lnTo>
                  <a:pt x="135731" y="50007"/>
                </a:lnTo>
                <a:lnTo>
                  <a:pt x="128587" y="50007"/>
                </a:lnTo>
                <a:lnTo>
                  <a:pt x="128587" y="50007"/>
                </a:lnTo>
                <a:lnTo>
                  <a:pt x="121444" y="50007"/>
                </a:lnTo>
                <a:lnTo>
                  <a:pt x="114300" y="50007"/>
                </a:lnTo>
                <a:lnTo>
                  <a:pt x="114300" y="57150"/>
                </a:lnTo>
                <a:lnTo>
                  <a:pt x="107156" y="57150"/>
                </a:lnTo>
                <a:lnTo>
                  <a:pt x="100012" y="50007"/>
                </a:lnTo>
                <a:lnTo>
                  <a:pt x="100012" y="50007"/>
                </a:lnTo>
                <a:lnTo>
                  <a:pt x="100012" y="50007"/>
                </a:lnTo>
                <a:lnTo>
                  <a:pt x="92869" y="50007"/>
                </a:lnTo>
                <a:lnTo>
                  <a:pt x="92869" y="50007"/>
                </a:lnTo>
                <a:lnTo>
                  <a:pt x="92869" y="50007"/>
                </a:lnTo>
                <a:lnTo>
                  <a:pt x="85725" y="50007"/>
                </a:lnTo>
                <a:lnTo>
                  <a:pt x="85725" y="50007"/>
                </a:lnTo>
                <a:lnTo>
                  <a:pt x="78581" y="50007"/>
                </a:lnTo>
                <a:lnTo>
                  <a:pt x="78581" y="57150"/>
                </a:lnTo>
                <a:lnTo>
                  <a:pt x="78581" y="57150"/>
                </a:lnTo>
                <a:lnTo>
                  <a:pt x="78581" y="57150"/>
                </a:lnTo>
                <a:lnTo>
                  <a:pt x="71437" y="57150"/>
                </a:lnTo>
                <a:lnTo>
                  <a:pt x="71437" y="57150"/>
                </a:lnTo>
                <a:lnTo>
                  <a:pt x="71437" y="57150"/>
                </a:lnTo>
                <a:lnTo>
                  <a:pt x="71437" y="57150"/>
                </a:lnTo>
                <a:lnTo>
                  <a:pt x="71437" y="57150"/>
                </a:lnTo>
                <a:lnTo>
                  <a:pt x="71437" y="57150"/>
                </a:lnTo>
                <a:lnTo>
                  <a:pt x="71437" y="57150"/>
                </a:lnTo>
                <a:lnTo>
                  <a:pt x="71437" y="57150"/>
                </a:lnTo>
                <a:lnTo>
                  <a:pt x="64294" y="57150"/>
                </a:lnTo>
                <a:lnTo>
                  <a:pt x="64294" y="57150"/>
                </a:lnTo>
                <a:lnTo>
                  <a:pt x="64294" y="57150"/>
                </a:lnTo>
                <a:lnTo>
                  <a:pt x="64294" y="57150"/>
                </a:lnTo>
                <a:lnTo>
                  <a:pt x="64294" y="57150"/>
                </a:lnTo>
                <a:lnTo>
                  <a:pt x="64294" y="57150"/>
                </a:lnTo>
                <a:lnTo>
                  <a:pt x="64294" y="57150"/>
                </a:lnTo>
                <a:lnTo>
                  <a:pt x="64294" y="57150"/>
                </a:lnTo>
                <a:lnTo>
                  <a:pt x="64294" y="57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186238" y="557212"/>
            <a:ext cx="507207" cy="571502"/>
          </a:xfrm>
          <a:custGeom>
            <a:avLst/>
            <a:gdLst/>
            <a:ahLst/>
            <a:cxnLst/>
            <a:rect l="0" t="0" r="0" b="0"/>
            <a:pathLst>
              <a:path w="507207" h="571502">
                <a:moveTo>
                  <a:pt x="0" y="571501"/>
                </a:moveTo>
                <a:lnTo>
                  <a:pt x="0" y="564357"/>
                </a:lnTo>
                <a:lnTo>
                  <a:pt x="7144" y="564357"/>
                </a:lnTo>
                <a:lnTo>
                  <a:pt x="7144" y="564357"/>
                </a:lnTo>
                <a:lnTo>
                  <a:pt x="14287" y="564357"/>
                </a:lnTo>
                <a:lnTo>
                  <a:pt x="21431" y="564357"/>
                </a:lnTo>
                <a:lnTo>
                  <a:pt x="28575" y="557213"/>
                </a:lnTo>
                <a:lnTo>
                  <a:pt x="35719" y="557213"/>
                </a:lnTo>
                <a:lnTo>
                  <a:pt x="42862" y="557213"/>
                </a:lnTo>
                <a:lnTo>
                  <a:pt x="42862" y="557213"/>
                </a:lnTo>
                <a:lnTo>
                  <a:pt x="50006" y="557213"/>
                </a:lnTo>
                <a:lnTo>
                  <a:pt x="57150" y="550069"/>
                </a:lnTo>
                <a:lnTo>
                  <a:pt x="64294" y="550069"/>
                </a:lnTo>
                <a:lnTo>
                  <a:pt x="71437" y="550069"/>
                </a:lnTo>
                <a:lnTo>
                  <a:pt x="78581" y="550069"/>
                </a:lnTo>
                <a:lnTo>
                  <a:pt x="85725" y="550069"/>
                </a:lnTo>
                <a:lnTo>
                  <a:pt x="100012" y="550069"/>
                </a:lnTo>
                <a:lnTo>
                  <a:pt x="107156" y="550069"/>
                </a:lnTo>
                <a:lnTo>
                  <a:pt x="114300" y="542925"/>
                </a:lnTo>
                <a:lnTo>
                  <a:pt x="121444" y="542925"/>
                </a:lnTo>
                <a:lnTo>
                  <a:pt x="135731" y="542925"/>
                </a:lnTo>
                <a:lnTo>
                  <a:pt x="142875" y="542925"/>
                </a:lnTo>
                <a:lnTo>
                  <a:pt x="150019" y="542925"/>
                </a:lnTo>
                <a:lnTo>
                  <a:pt x="157162" y="542925"/>
                </a:lnTo>
                <a:lnTo>
                  <a:pt x="171450" y="542925"/>
                </a:lnTo>
                <a:lnTo>
                  <a:pt x="171450" y="542925"/>
                </a:lnTo>
                <a:lnTo>
                  <a:pt x="185737" y="535782"/>
                </a:lnTo>
                <a:lnTo>
                  <a:pt x="192881" y="535782"/>
                </a:lnTo>
                <a:lnTo>
                  <a:pt x="200025" y="535782"/>
                </a:lnTo>
                <a:lnTo>
                  <a:pt x="207169" y="535782"/>
                </a:lnTo>
                <a:lnTo>
                  <a:pt x="214312" y="535782"/>
                </a:lnTo>
                <a:lnTo>
                  <a:pt x="221456" y="535782"/>
                </a:lnTo>
                <a:lnTo>
                  <a:pt x="235744" y="535782"/>
                </a:lnTo>
                <a:lnTo>
                  <a:pt x="242887" y="535782"/>
                </a:lnTo>
                <a:lnTo>
                  <a:pt x="250031" y="535782"/>
                </a:lnTo>
                <a:lnTo>
                  <a:pt x="257175" y="535782"/>
                </a:lnTo>
                <a:lnTo>
                  <a:pt x="264319" y="535782"/>
                </a:lnTo>
                <a:lnTo>
                  <a:pt x="271462" y="535782"/>
                </a:lnTo>
                <a:lnTo>
                  <a:pt x="278606" y="535782"/>
                </a:lnTo>
                <a:lnTo>
                  <a:pt x="285750" y="535782"/>
                </a:lnTo>
                <a:lnTo>
                  <a:pt x="300037" y="528638"/>
                </a:lnTo>
                <a:lnTo>
                  <a:pt x="307181" y="528638"/>
                </a:lnTo>
                <a:lnTo>
                  <a:pt x="314325" y="528638"/>
                </a:lnTo>
                <a:lnTo>
                  <a:pt x="321469" y="528638"/>
                </a:lnTo>
                <a:lnTo>
                  <a:pt x="328612" y="528638"/>
                </a:lnTo>
                <a:lnTo>
                  <a:pt x="335756" y="528638"/>
                </a:lnTo>
                <a:lnTo>
                  <a:pt x="342900" y="528638"/>
                </a:lnTo>
                <a:lnTo>
                  <a:pt x="350044" y="528638"/>
                </a:lnTo>
                <a:lnTo>
                  <a:pt x="364331" y="528638"/>
                </a:lnTo>
                <a:lnTo>
                  <a:pt x="371475" y="528638"/>
                </a:lnTo>
                <a:lnTo>
                  <a:pt x="378619" y="528638"/>
                </a:lnTo>
                <a:lnTo>
                  <a:pt x="385762" y="528638"/>
                </a:lnTo>
                <a:lnTo>
                  <a:pt x="392906" y="528638"/>
                </a:lnTo>
                <a:lnTo>
                  <a:pt x="400050" y="528638"/>
                </a:lnTo>
                <a:lnTo>
                  <a:pt x="407194" y="528638"/>
                </a:lnTo>
                <a:lnTo>
                  <a:pt x="414337" y="528638"/>
                </a:lnTo>
                <a:lnTo>
                  <a:pt x="421481" y="528638"/>
                </a:lnTo>
                <a:lnTo>
                  <a:pt x="428625" y="521494"/>
                </a:lnTo>
                <a:lnTo>
                  <a:pt x="435769" y="521494"/>
                </a:lnTo>
                <a:lnTo>
                  <a:pt x="442912" y="521494"/>
                </a:lnTo>
                <a:lnTo>
                  <a:pt x="457200" y="521494"/>
                </a:lnTo>
                <a:lnTo>
                  <a:pt x="457200" y="521494"/>
                </a:lnTo>
                <a:lnTo>
                  <a:pt x="471487" y="521494"/>
                </a:lnTo>
                <a:lnTo>
                  <a:pt x="471487" y="521494"/>
                </a:lnTo>
                <a:lnTo>
                  <a:pt x="478631" y="514350"/>
                </a:lnTo>
                <a:lnTo>
                  <a:pt x="485775" y="514350"/>
                </a:lnTo>
                <a:lnTo>
                  <a:pt x="492919" y="521494"/>
                </a:lnTo>
                <a:lnTo>
                  <a:pt x="492919" y="521494"/>
                </a:lnTo>
                <a:lnTo>
                  <a:pt x="492919" y="521494"/>
                </a:lnTo>
                <a:lnTo>
                  <a:pt x="500062" y="514350"/>
                </a:lnTo>
                <a:lnTo>
                  <a:pt x="500062" y="514350"/>
                </a:lnTo>
                <a:lnTo>
                  <a:pt x="500062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14350"/>
                </a:lnTo>
                <a:lnTo>
                  <a:pt x="507206" y="507207"/>
                </a:lnTo>
                <a:lnTo>
                  <a:pt x="507206" y="507207"/>
                </a:lnTo>
                <a:lnTo>
                  <a:pt x="507206" y="507207"/>
                </a:lnTo>
                <a:lnTo>
                  <a:pt x="507206" y="500063"/>
                </a:lnTo>
                <a:lnTo>
                  <a:pt x="507206" y="500063"/>
                </a:lnTo>
                <a:lnTo>
                  <a:pt x="507206" y="500063"/>
                </a:lnTo>
                <a:lnTo>
                  <a:pt x="507206" y="492919"/>
                </a:lnTo>
                <a:lnTo>
                  <a:pt x="507206" y="492919"/>
                </a:lnTo>
                <a:lnTo>
                  <a:pt x="500062" y="485775"/>
                </a:lnTo>
                <a:lnTo>
                  <a:pt x="500062" y="485775"/>
                </a:lnTo>
                <a:lnTo>
                  <a:pt x="500062" y="485775"/>
                </a:lnTo>
                <a:lnTo>
                  <a:pt x="500062" y="478632"/>
                </a:lnTo>
                <a:lnTo>
                  <a:pt x="492919" y="471488"/>
                </a:lnTo>
                <a:lnTo>
                  <a:pt x="492919" y="471488"/>
                </a:lnTo>
                <a:lnTo>
                  <a:pt x="485775" y="464344"/>
                </a:lnTo>
                <a:lnTo>
                  <a:pt x="485775" y="464344"/>
                </a:lnTo>
                <a:lnTo>
                  <a:pt x="478631" y="457200"/>
                </a:lnTo>
                <a:lnTo>
                  <a:pt x="478631" y="450057"/>
                </a:lnTo>
                <a:lnTo>
                  <a:pt x="471487" y="450057"/>
                </a:lnTo>
                <a:lnTo>
                  <a:pt x="464344" y="442913"/>
                </a:lnTo>
                <a:lnTo>
                  <a:pt x="464344" y="442913"/>
                </a:lnTo>
                <a:lnTo>
                  <a:pt x="457200" y="435769"/>
                </a:lnTo>
                <a:lnTo>
                  <a:pt x="457200" y="435769"/>
                </a:lnTo>
                <a:lnTo>
                  <a:pt x="450056" y="428625"/>
                </a:lnTo>
                <a:lnTo>
                  <a:pt x="442912" y="428625"/>
                </a:lnTo>
                <a:lnTo>
                  <a:pt x="442912" y="421482"/>
                </a:lnTo>
                <a:lnTo>
                  <a:pt x="435769" y="421482"/>
                </a:lnTo>
                <a:lnTo>
                  <a:pt x="428625" y="414338"/>
                </a:lnTo>
                <a:lnTo>
                  <a:pt x="428625" y="407194"/>
                </a:lnTo>
                <a:lnTo>
                  <a:pt x="421481" y="407194"/>
                </a:lnTo>
                <a:lnTo>
                  <a:pt x="414337" y="400050"/>
                </a:lnTo>
                <a:lnTo>
                  <a:pt x="414337" y="392907"/>
                </a:lnTo>
                <a:lnTo>
                  <a:pt x="407194" y="385763"/>
                </a:lnTo>
                <a:lnTo>
                  <a:pt x="400050" y="385763"/>
                </a:lnTo>
                <a:lnTo>
                  <a:pt x="392906" y="378619"/>
                </a:lnTo>
                <a:lnTo>
                  <a:pt x="392906" y="371475"/>
                </a:lnTo>
                <a:lnTo>
                  <a:pt x="385762" y="364332"/>
                </a:lnTo>
                <a:lnTo>
                  <a:pt x="378619" y="364332"/>
                </a:lnTo>
                <a:lnTo>
                  <a:pt x="378619" y="357188"/>
                </a:lnTo>
                <a:lnTo>
                  <a:pt x="371475" y="350044"/>
                </a:lnTo>
                <a:lnTo>
                  <a:pt x="364331" y="350044"/>
                </a:lnTo>
                <a:lnTo>
                  <a:pt x="357187" y="342900"/>
                </a:lnTo>
                <a:lnTo>
                  <a:pt x="357187" y="335757"/>
                </a:lnTo>
                <a:lnTo>
                  <a:pt x="350044" y="328613"/>
                </a:lnTo>
                <a:lnTo>
                  <a:pt x="342900" y="321469"/>
                </a:lnTo>
                <a:lnTo>
                  <a:pt x="335756" y="314325"/>
                </a:lnTo>
                <a:lnTo>
                  <a:pt x="335756" y="314325"/>
                </a:lnTo>
                <a:lnTo>
                  <a:pt x="328612" y="307182"/>
                </a:lnTo>
                <a:lnTo>
                  <a:pt x="321469" y="300038"/>
                </a:lnTo>
                <a:lnTo>
                  <a:pt x="314325" y="292894"/>
                </a:lnTo>
                <a:lnTo>
                  <a:pt x="307181" y="285750"/>
                </a:lnTo>
                <a:lnTo>
                  <a:pt x="307181" y="285750"/>
                </a:lnTo>
                <a:lnTo>
                  <a:pt x="300037" y="278607"/>
                </a:lnTo>
                <a:lnTo>
                  <a:pt x="292894" y="271463"/>
                </a:lnTo>
                <a:lnTo>
                  <a:pt x="292894" y="264319"/>
                </a:lnTo>
                <a:lnTo>
                  <a:pt x="285750" y="257175"/>
                </a:lnTo>
                <a:lnTo>
                  <a:pt x="278606" y="257175"/>
                </a:lnTo>
                <a:lnTo>
                  <a:pt x="278606" y="250032"/>
                </a:lnTo>
                <a:lnTo>
                  <a:pt x="271462" y="242888"/>
                </a:lnTo>
                <a:lnTo>
                  <a:pt x="264319" y="235744"/>
                </a:lnTo>
                <a:lnTo>
                  <a:pt x="264319" y="228600"/>
                </a:lnTo>
                <a:lnTo>
                  <a:pt x="257175" y="228600"/>
                </a:lnTo>
                <a:lnTo>
                  <a:pt x="250031" y="221457"/>
                </a:lnTo>
                <a:lnTo>
                  <a:pt x="242887" y="214313"/>
                </a:lnTo>
                <a:lnTo>
                  <a:pt x="242887" y="207169"/>
                </a:lnTo>
                <a:lnTo>
                  <a:pt x="235744" y="200025"/>
                </a:lnTo>
                <a:lnTo>
                  <a:pt x="228600" y="200025"/>
                </a:lnTo>
                <a:lnTo>
                  <a:pt x="228600" y="192882"/>
                </a:lnTo>
                <a:lnTo>
                  <a:pt x="221456" y="185738"/>
                </a:lnTo>
                <a:lnTo>
                  <a:pt x="214312" y="178594"/>
                </a:lnTo>
                <a:lnTo>
                  <a:pt x="207169" y="178594"/>
                </a:lnTo>
                <a:lnTo>
                  <a:pt x="207169" y="171450"/>
                </a:lnTo>
                <a:lnTo>
                  <a:pt x="200025" y="164307"/>
                </a:lnTo>
                <a:lnTo>
                  <a:pt x="192881" y="164307"/>
                </a:lnTo>
                <a:lnTo>
                  <a:pt x="185737" y="157163"/>
                </a:lnTo>
                <a:lnTo>
                  <a:pt x="185737" y="150019"/>
                </a:lnTo>
                <a:lnTo>
                  <a:pt x="178594" y="150019"/>
                </a:lnTo>
                <a:lnTo>
                  <a:pt x="171450" y="142875"/>
                </a:lnTo>
                <a:lnTo>
                  <a:pt x="171450" y="135732"/>
                </a:lnTo>
                <a:lnTo>
                  <a:pt x="164306" y="135732"/>
                </a:lnTo>
                <a:lnTo>
                  <a:pt x="157162" y="128588"/>
                </a:lnTo>
                <a:lnTo>
                  <a:pt x="150019" y="121444"/>
                </a:lnTo>
                <a:lnTo>
                  <a:pt x="150019" y="114300"/>
                </a:lnTo>
                <a:lnTo>
                  <a:pt x="142875" y="114300"/>
                </a:lnTo>
                <a:lnTo>
                  <a:pt x="135731" y="107157"/>
                </a:lnTo>
                <a:lnTo>
                  <a:pt x="135731" y="107157"/>
                </a:lnTo>
                <a:lnTo>
                  <a:pt x="128587" y="100013"/>
                </a:lnTo>
                <a:lnTo>
                  <a:pt x="121444" y="100013"/>
                </a:lnTo>
                <a:lnTo>
                  <a:pt x="121444" y="92869"/>
                </a:lnTo>
                <a:lnTo>
                  <a:pt x="114300" y="85725"/>
                </a:lnTo>
                <a:lnTo>
                  <a:pt x="107156" y="85725"/>
                </a:lnTo>
                <a:lnTo>
                  <a:pt x="107156" y="78582"/>
                </a:lnTo>
                <a:lnTo>
                  <a:pt x="100012" y="71438"/>
                </a:lnTo>
                <a:lnTo>
                  <a:pt x="100012" y="71438"/>
                </a:lnTo>
                <a:lnTo>
                  <a:pt x="92869" y="64294"/>
                </a:lnTo>
                <a:lnTo>
                  <a:pt x="92869" y="64294"/>
                </a:lnTo>
                <a:lnTo>
                  <a:pt x="85725" y="57150"/>
                </a:lnTo>
                <a:lnTo>
                  <a:pt x="85725" y="57150"/>
                </a:lnTo>
                <a:lnTo>
                  <a:pt x="78581" y="50007"/>
                </a:lnTo>
                <a:lnTo>
                  <a:pt x="78581" y="50007"/>
                </a:lnTo>
                <a:lnTo>
                  <a:pt x="78581" y="42863"/>
                </a:lnTo>
                <a:lnTo>
                  <a:pt x="71437" y="42863"/>
                </a:lnTo>
                <a:lnTo>
                  <a:pt x="64294" y="35719"/>
                </a:lnTo>
                <a:lnTo>
                  <a:pt x="64294" y="35719"/>
                </a:lnTo>
                <a:lnTo>
                  <a:pt x="64294" y="28575"/>
                </a:lnTo>
                <a:lnTo>
                  <a:pt x="57150" y="28575"/>
                </a:lnTo>
                <a:lnTo>
                  <a:pt x="57150" y="21432"/>
                </a:lnTo>
                <a:lnTo>
                  <a:pt x="57150" y="21432"/>
                </a:lnTo>
                <a:lnTo>
                  <a:pt x="50006" y="21432"/>
                </a:lnTo>
                <a:lnTo>
                  <a:pt x="50006" y="14288"/>
                </a:lnTo>
                <a:lnTo>
                  <a:pt x="50006" y="14288"/>
                </a:lnTo>
                <a:lnTo>
                  <a:pt x="50006" y="14288"/>
                </a:lnTo>
                <a:lnTo>
                  <a:pt x="42862" y="7144"/>
                </a:lnTo>
                <a:lnTo>
                  <a:pt x="42862" y="7144"/>
                </a:lnTo>
                <a:lnTo>
                  <a:pt x="35719" y="7144"/>
                </a:lnTo>
                <a:lnTo>
                  <a:pt x="35719" y="7144"/>
                </a:lnTo>
                <a:lnTo>
                  <a:pt x="35719" y="7144"/>
                </a:lnTo>
                <a:lnTo>
                  <a:pt x="35719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450557" y="942975"/>
            <a:ext cx="100013" cy="128588"/>
          </a:xfrm>
          <a:custGeom>
            <a:avLst/>
            <a:gdLst/>
            <a:ahLst/>
            <a:cxnLst/>
            <a:rect l="0" t="0" r="0" b="0"/>
            <a:pathLst>
              <a:path w="100013" h="128588">
                <a:moveTo>
                  <a:pt x="100012" y="7144"/>
                </a:moveTo>
                <a:lnTo>
                  <a:pt x="92868" y="7144"/>
                </a:lnTo>
                <a:lnTo>
                  <a:pt x="92868" y="0"/>
                </a:lnTo>
                <a:lnTo>
                  <a:pt x="92868" y="0"/>
                </a:lnTo>
                <a:lnTo>
                  <a:pt x="92868" y="0"/>
                </a:lnTo>
                <a:lnTo>
                  <a:pt x="85725" y="0"/>
                </a:lnTo>
                <a:lnTo>
                  <a:pt x="85725" y="7144"/>
                </a:lnTo>
                <a:lnTo>
                  <a:pt x="85725" y="7144"/>
                </a:lnTo>
                <a:lnTo>
                  <a:pt x="78581" y="7144"/>
                </a:lnTo>
                <a:lnTo>
                  <a:pt x="78581" y="7144"/>
                </a:lnTo>
                <a:lnTo>
                  <a:pt x="71437" y="14287"/>
                </a:lnTo>
                <a:lnTo>
                  <a:pt x="64293" y="14287"/>
                </a:lnTo>
                <a:lnTo>
                  <a:pt x="57150" y="21431"/>
                </a:lnTo>
                <a:lnTo>
                  <a:pt x="50006" y="28575"/>
                </a:lnTo>
                <a:lnTo>
                  <a:pt x="50006" y="28575"/>
                </a:lnTo>
                <a:lnTo>
                  <a:pt x="42862" y="35719"/>
                </a:lnTo>
                <a:lnTo>
                  <a:pt x="35718" y="42862"/>
                </a:lnTo>
                <a:lnTo>
                  <a:pt x="28575" y="50006"/>
                </a:lnTo>
                <a:lnTo>
                  <a:pt x="28575" y="57150"/>
                </a:lnTo>
                <a:lnTo>
                  <a:pt x="21431" y="64294"/>
                </a:lnTo>
                <a:lnTo>
                  <a:pt x="14287" y="78581"/>
                </a:lnTo>
                <a:lnTo>
                  <a:pt x="14287" y="85725"/>
                </a:lnTo>
                <a:lnTo>
                  <a:pt x="7143" y="92869"/>
                </a:lnTo>
                <a:lnTo>
                  <a:pt x="7143" y="92869"/>
                </a:lnTo>
                <a:lnTo>
                  <a:pt x="0" y="100012"/>
                </a:lnTo>
                <a:lnTo>
                  <a:pt x="0" y="107156"/>
                </a:lnTo>
                <a:lnTo>
                  <a:pt x="0" y="114300"/>
                </a:lnTo>
                <a:lnTo>
                  <a:pt x="0" y="114300"/>
                </a:lnTo>
                <a:lnTo>
                  <a:pt x="0" y="121444"/>
                </a:lnTo>
                <a:lnTo>
                  <a:pt x="0" y="121444"/>
                </a:lnTo>
                <a:lnTo>
                  <a:pt x="0" y="121444"/>
                </a:lnTo>
                <a:lnTo>
                  <a:pt x="7143" y="128587"/>
                </a:lnTo>
                <a:lnTo>
                  <a:pt x="7143" y="1285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343400" y="900112"/>
            <a:ext cx="128589" cy="178595"/>
          </a:xfrm>
          <a:custGeom>
            <a:avLst/>
            <a:gdLst/>
            <a:ahLst/>
            <a:cxnLst/>
            <a:rect l="0" t="0" r="0" b="0"/>
            <a:pathLst>
              <a:path w="128589" h="178595">
                <a:moveTo>
                  <a:pt x="128588" y="0"/>
                </a:moveTo>
                <a:lnTo>
                  <a:pt x="128588" y="0"/>
                </a:lnTo>
                <a:lnTo>
                  <a:pt x="121444" y="0"/>
                </a:lnTo>
                <a:lnTo>
                  <a:pt x="114300" y="0"/>
                </a:lnTo>
                <a:lnTo>
                  <a:pt x="114300" y="0"/>
                </a:lnTo>
                <a:lnTo>
                  <a:pt x="107157" y="7144"/>
                </a:lnTo>
                <a:lnTo>
                  <a:pt x="100013" y="7144"/>
                </a:lnTo>
                <a:lnTo>
                  <a:pt x="100013" y="7144"/>
                </a:lnTo>
                <a:lnTo>
                  <a:pt x="92869" y="14288"/>
                </a:lnTo>
                <a:lnTo>
                  <a:pt x="85725" y="14288"/>
                </a:lnTo>
                <a:lnTo>
                  <a:pt x="85725" y="21432"/>
                </a:lnTo>
                <a:lnTo>
                  <a:pt x="78582" y="28575"/>
                </a:lnTo>
                <a:lnTo>
                  <a:pt x="71438" y="35719"/>
                </a:lnTo>
                <a:lnTo>
                  <a:pt x="71438" y="35719"/>
                </a:lnTo>
                <a:lnTo>
                  <a:pt x="64294" y="42863"/>
                </a:lnTo>
                <a:lnTo>
                  <a:pt x="57150" y="50007"/>
                </a:lnTo>
                <a:lnTo>
                  <a:pt x="57150" y="57150"/>
                </a:lnTo>
                <a:lnTo>
                  <a:pt x="50007" y="64294"/>
                </a:lnTo>
                <a:lnTo>
                  <a:pt x="42863" y="71438"/>
                </a:lnTo>
                <a:lnTo>
                  <a:pt x="42863" y="78582"/>
                </a:lnTo>
                <a:lnTo>
                  <a:pt x="35719" y="85725"/>
                </a:lnTo>
                <a:lnTo>
                  <a:pt x="28575" y="92869"/>
                </a:lnTo>
                <a:lnTo>
                  <a:pt x="28575" y="100013"/>
                </a:lnTo>
                <a:lnTo>
                  <a:pt x="21432" y="107157"/>
                </a:lnTo>
                <a:lnTo>
                  <a:pt x="21432" y="114300"/>
                </a:lnTo>
                <a:lnTo>
                  <a:pt x="14288" y="121444"/>
                </a:lnTo>
                <a:lnTo>
                  <a:pt x="14288" y="128588"/>
                </a:lnTo>
                <a:lnTo>
                  <a:pt x="14288" y="135732"/>
                </a:lnTo>
                <a:lnTo>
                  <a:pt x="14288" y="135732"/>
                </a:lnTo>
                <a:lnTo>
                  <a:pt x="7144" y="142875"/>
                </a:lnTo>
                <a:lnTo>
                  <a:pt x="7144" y="150019"/>
                </a:lnTo>
                <a:lnTo>
                  <a:pt x="0" y="157163"/>
                </a:lnTo>
                <a:lnTo>
                  <a:pt x="0" y="157163"/>
                </a:lnTo>
                <a:lnTo>
                  <a:pt x="0" y="164307"/>
                </a:lnTo>
                <a:lnTo>
                  <a:pt x="0" y="171450"/>
                </a:lnTo>
                <a:lnTo>
                  <a:pt x="0" y="171450"/>
                </a:lnTo>
                <a:lnTo>
                  <a:pt x="0" y="171450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186238" y="735806"/>
            <a:ext cx="150020" cy="200026"/>
          </a:xfrm>
          <a:custGeom>
            <a:avLst/>
            <a:gdLst/>
            <a:ahLst/>
            <a:cxnLst/>
            <a:rect l="0" t="0" r="0" b="0"/>
            <a:pathLst>
              <a:path w="150020" h="200026">
                <a:moveTo>
                  <a:pt x="150019" y="0"/>
                </a:moveTo>
                <a:lnTo>
                  <a:pt x="142875" y="0"/>
                </a:lnTo>
                <a:lnTo>
                  <a:pt x="135731" y="0"/>
                </a:lnTo>
                <a:lnTo>
                  <a:pt x="135731" y="7144"/>
                </a:lnTo>
                <a:lnTo>
                  <a:pt x="128587" y="14288"/>
                </a:lnTo>
                <a:lnTo>
                  <a:pt x="121444" y="14288"/>
                </a:lnTo>
                <a:lnTo>
                  <a:pt x="121444" y="21431"/>
                </a:lnTo>
                <a:lnTo>
                  <a:pt x="114300" y="21431"/>
                </a:lnTo>
                <a:lnTo>
                  <a:pt x="107156" y="28575"/>
                </a:lnTo>
                <a:lnTo>
                  <a:pt x="100012" y="28575"/>
                </a:lnTo>
                <a:lnTo>
                  <a:pt x="100012" y="35719"/>
                </a:lnTo>
                <a:lnTo>
                  <a:pt x="92869" y="35719"/>
                </a:lnTo>
                <a:lnTo>
                  <a:pt x="85725" y="42863"/>
                </a:lnTo>
                <a:lnTo>
                  <a:pt x="85725" y="50006"/>
                </a:lnTo>
                <a:lnTo>
                  <a:pt x="78581" y="50006"/>
                </a:lnTo>
                <a:lnTo>
                  <a:pt x="71437" y="57150"/>
                </a:lnTo>
                <a:lnTo>
                  <a:pt x="71437" y="64294"/>
                </a:lnTo>
                <a:lnTo>
                  <a:pt x="64294" y="71438"/>
                </a:lnTo>
                <a:lnTo>
                  <a:pt x="64294" y="78581"/>
                </a:lnTo>
                <a:lnTo>
                  <a:pt x="57150" y="85725"/>
                </a:lnTo>
                <a:lnTo>
                  <a:pt x="50006" y="85725"/>
                </a:lnTo>
                <a:lnTo>
                  <a:pt x="50006" y="92869"/>
                </a:lnTo>
                <a:lnTo>
                  <a:pt x="42862" y="100013"/>
                </a:lnTo>
                <a:lnTo>
                  <a:pt x="42862" y="107156"/>
                </a:lnTo>
                <a:lnTo>
                  <a:pt x="35719" y="114300"/>
                </a:lnTo>
                <a:lnTo>
                  <a:pt x="35719" y="121444"/>
                </a:lnTo>
                <a:lnTo>
                  <a:pt x="28575" y="128588"/>
                </a:lnTo>
                <a:lnTo>
                  <a:pt x="28575" y="135731"/>
                </a:lnTo>
                <a:lnTo>
                  <a:pt x="28575" y="142875"/>
                </a:lnTo>
                <a:lnTo>
                  <a:pt x="21431" y="142875"/>
                </a:lnTo>
                <a:lnTo>
                  <a:pt x="21431" y="150019"/>
                </a:lnTo>
                <a:lnTo>
                  <a:pt x="14287" y="164306"/>
                </a:lnTo>
                <a:lnTo>
                  <a:pt x="14287" y="164306"/>
                </a:lnTo>
                <a:lnTo>
                  <a:pt x="7144" y="171450"/>
                </a:lnTo>
                <a:lnTo>
                  <a:pt x="7144" y="178594"/>
                </a:lnTo>
                <a:lnTo>
                  <a:pt x="7144" y="178594"/>
                </a:lnTo>
                <a:lnTo>
                  <a:pt x="7144" y="185738"/>
                </a:lnTo>
                <a:lnTo>
                  <a:pt x="0" y="192881"/>
                </a:lnTo>
                <a:lnTo>
                  <a:pt x="0" y="192881"/>
                </a:lnTo>
                <a:lnTo>
                  <a:pt x="0" y="200025"/>
                </a:lnTo>
                <a:lnTo>
                  <a:pt x="0" y="2000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214813" y="678656"/>
            <a:ext cx="78582" cy="100014"/>
          </a:xfrm>
          <a:custGeom>
            <a:avLst/>
            <a:gdLst/>
            <a:ahLst/>
            <a:cxnLst/>
            <a:rect l="0" t="0" r="0" b="0"/>
            <a:pathLst>
              <a:path w="78582" h="100014">
                <a:moveTo>
                  <a:pt x="78581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7144"/>
                </a:lnTo>
                <a:lnTo>
                  <a:pt x="64294" y="7144"/>
                </a:lnTo>
                <a:lnTo>
                  <a:pt x="64294" y="7144"/>
                </a:lnTo>
                <a:lnTo>
                  <a:pt x="64294" y="14288"/>
                </a:lnTo>
                <a:lnTo>
                  <a:pt x="57150" y="21431"/>
                </a:lnTo>
                <a:lnTo>
                  <a:pt x="57150" y="21431"/>
                </a:lnTo>
                <a:lnTo>
                  <a:pt x="50006" y="28575"/>
                </a:lnTo>
                <a:lnTo>
                  <a:pt x="42862" y="35719"/>
                </a:lnTo>
                <a:lnTo>
                  <a:pt x="42862" y="42863"/>
                </a:lnTo>
                <a:lnTo>
                  <a:pt x="35719" y="50006"/>
                </a:lnTo>
                <a:lnTo>
                  <a:pt x="28575" y="57150"/>
                </a:lnTo>
                <a:lnTo>
                  <a:pt x="28575" y="57150"/>
                </a:lnTo>
                <a:lnTo>
                  <a:pt x="21431" y="64294"/>
                </a:lnTo>
                <a:lnTo>
                  <a:pt x="14287" y="71438"/>
                </a:lnTo>
                <a:lnTo>
                  <a:pt x="14287" y="78581"/>
                </a:lnTo>
                <a:lnTo>
                  <a:pt x="7144" y="85725"/>
                </a:lnTo>
                <a:lnTo>
                  <a:pt x="7144" y="92869"/>
                </a:lnTo>
                <a:lnTo>
                  <a:pt x="0" y="100013"/>
                </a:lnTo>
                <a:lnTo>
                  <a:pt x="0" y="1000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750594" y="700087"/>
            <a:ext cx="171452" cy="71439"/>
          </a:xfrm>
          <a:custGeom>
            <a:avLst/>
            <a:gdLst/>
            <a:ahLst/>
            <a:cxnLst/>
            <a:rect l="0" t="0" r="0" b="0"/>
            <a:pathLst>
              <a:path w="171452" h="71439">
                <a:moveTo>
                  <a:pt x="0" y="71438"/>
                </a:moveTo>
                <a:lnTo>
                  <a:pt x="0" y="64294"/>
                </a:lnTo>
                <a:lnTo>
                  <a:pt x="7144" y="64294"/>
                </a:lnTo>
                <a:lnTo>
                  <a:pt x="7144" y="57150"/>
                </a:lnTo>
                <a:lnTo>
                  <a:pt x="14288" y="50007"/>
                </a:lnTo>
                <a:lnTo>
                  <a:pt x="21431" y="50007"/>
                </a:lnTo>
                <a:lnTo>
                  <a:pt x="21431" y="42863"/>
                </a:lnTo>
                <a:lnTo>
                  <a:pt x="35719" y="42863"/>
                </a:lnTo>
                <a:lnTo>
                  <a:pt x="35719" y="35719"/>
                </a:lnTo>
                <a:lnTo>
                  <a:pt x="42863" y="35719"/>
                </a:lnTo>
                <a:lnTo>
                  <a:pt x="50006" y="28575"/>
                </a:lnTo>
                <a:lnTo>
                  <a:pt x="57150" y="28575"/>
                </a:lnTo>
                <a:lnTo>
                  <a:pt x="64294" y="21432"/>
                </a:lnTo>
                <a:lnTo>
                  <a:pt x="71438" y="21432"/>
                </a:lnTo>
                <a:lnTo>
                  <a:pt x="85725" y="14288"/>
                </a:lnTo>
                <a:lnTo>
                  <a:pt x="92869" y="14288"/>
                </a:lnTo>
                <a:lnTo>
                  <a:pt x="100013" y="14288"/>
                </a:lnTo>
                <a:lnTo>
                  <a:pt x="107156" y="7144"/>
                </a:lnTo>
                <a:lnTo>
                  <a:pt x="121444" y="7144"/>
                </a:lnTo>
                <a:lnTo>
                  <a:pt x="128588" y="7144"/>
                </a:lnTo>
                <a:lnTo>
                  <a:pt x="135732" y="0"/>
                </a:lnTo>
                <a:lnTo>
                  <a:pt x="142876" y="0"/>
                </a:lnTo>
                <a:lnTo>
                  <a:pt x="142876" y="0"/>
                </a:lnTo>
                <a:lnTo>
                  <a:pt x="150019" y="0"/>
                </a:lnTo>
                <a:lnTo>
                  <a:pt x="150019" y="0"/>
                </a:lnTo>
                <a:lnTo>
                  <a:pt x="157163" y="0"/>
                </a:lnTo>
                <a:lnTo>
                  <a:pt x="157163" y="0"/>
                </a:lnTo>
                <a:lnTo>
                  <a:pt x="157163" y="0"/>
                </a:lnTo>
                <a:lnTo>
                  <a:pt x="164307" y="0"/>
                </a:lnTo>
                <a:lnTo>
                  <a:pt x="164307" y="0"/>
                </a:lnTo>
                <a:lnTo>
                  <a:pt x="164307" y="0"/>
                </a:lnTo>
                <a:lnTo>
                  <a:pt x="164307" y="0"/>
                </a:lnTo>
                <a:lnTo>
                  <a:pt x="164307" y="0"/>
                </a:lnTo>
                <a:lnTo>
                  <a:pt x="164307" y="0"/>
                </a:lnTo>
                <a:lnTo>
                  <a:pt x="164307" y="0"/>
                </a:lnTo>
                <a:lnTo>
                  <a:pt x="171451" y="0"/>
                </a:lnTo>
                <a:lnTo>
                  <a:pt x="171451" y="0"/>
                </a:lnTo>
                <a:lnTo>
                  <a:pt x="171451" y="7144"/>
                </a:lnTo>
                <a:lnTo>
                  <a:pt x="171451" y="7144"/>
                </a:lnTo>
                <a:lnTo>
                  <a:pt x="171451" y="7144"/>
                </a:lnTo>
                <a:lnTo>
                  <a:pt x="171451" y="7144"/>
                </a:lnTo>
                <a:lnTo>
                  <a:pt x="171451" y="7144"/>
                </a:lnTo>
                <a:lnTo>
                  <a:pt x="171451" y="7144"/>
                </a:lnTo>
                <a:lnTo>
                  <a:pt x="171451" y="7144"/>
                </a:lnTo>
                <a:lnTo>
                  <a:pt x="171451" y="7144"/>
                </a:lnTo>
                <a:lnTo>
                  <a:pt x="171451" y="71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750594" y="635794"/>
            <a:ext cx="178595" cy="42863"/>
          </a:xfrm>
          <a:custGeom>
            <a:avLst/>
            <a:gdLst/>
            <a:ahLst/>
            <a:cxnLst/>
            <a:rect l="0" t="0" r="0" b="0"/>
            <a:pathLst>
              <a:path w="178595" h="42863">
                <a:moveTo>
                  <a:pt x="0" y="42862"/>
                </a:moveTo>
                <a:lnTo>
                  <a:pt x="0" y="35718"/>
                </a:lnTo>
                <a:lnTo>
                  <a:pt x="0" y="35718"/>
                </a:lnTo>
                <a:lnTo>
                  <a:pt x="0" y="28575"/>
                </a:lnTo>
                <a:lnTo>
                  <a:pt x="7144" y="28575"/>
                </a:lnTo>
                <a:lnTo>
                  <a:pt x="14288" y="21431"/>
                </a:lnTo>
                <a:lnTo>
                  <a:pt x="21431" y="21431"/>
                </a:lnTo>
                <a:lnTo>
                  <a:pt x="28575" y="14287"/>
                </a:lnTo>
                <a:lnTo>
                  <a:pt x="35719" y="14287"/>
                </a:lnTo>
                <a:lnTo>
                  <a:pt x="42863" y="14287"/>
                </a:lnTo>
                <a:lnTo>
                  <a:pt x="50006" y="7143"/>
                </a:lnTo>
                <a:lnTo>
                  <a:pt x="64294" y="7143"/>
                </a:lnTo>
                <a:lnTo>
                  <a:pt x="71438" y="0"/>
                </a:lnTo>
                <a:lnTo>
                  <a:pt x="71438" y="0"/>
                </a:lnTo>
                <a:lnTo>
                  <a:pt x="78581" y="0"/>
                </a:lnTo>
                <a:lnTo>
                  <a:pt x="92869" y="0"/>
                </a:lnTo>
                <a:lnTo>
                  <a:pt x="100013" y="0"/>
                </a:lnTo>
                <a:lnTo>
                  <a:pt x="107156" y="0"/>
                </a:lnTo>
                <a:lnTo>
                  <a:pt x="114300" y="0"/>
                </a:lnTo>
                <a:lnTo>
                  <a:pt x="121444" y="0"/>
                </a:lnTo>
                <a:lnTo>
                  <a:pt x="135732" y="0"/>
                </a:lnTo>
                <a:lnTo>
                  <a:pt x="142876" y="0"/>
                </a:lnTo>
                <a:lnTo>
                  <a:pt x="142876" y="0"/>
                </a:lnTo>
                <a:lnTo>
                  <a:pt x="150019" y="0"/>
                </a:lnTo>
                <a:lnTo>
                  <a:pt x="157163" y="0"/>
                </a:lnTo>
                <a:lnTo>
                  <a:pt x="157163" y="0"/>
                </a:lnTo>
                <a:lnTo>
                  <a:pt x="164307" y="0"/>
                </a:lnTo>
                <a:lnTo>
                  <a:pt x="164307" y="0"/>
                </a:lnTo>
                <a:lnTo>
                  <a:pt x="164307" y="0"/>
                </a:lnTo>
                <a:lnTo>
                  <a:pt x="171451" y="0"/>
                </a:lnTo>
                <a:lnTo>
                  <a:pt x="171451" y="0"/>
                </a:lnTo>
                <a:lnTo>
                  <a:pt x="171451" y="0"/>
                </a:lnTo>
                <a:lnTo>
                  <a:pt x="171451" y="0"/>
                </a:lnTo>
                <a:lnTo>
                  <a:pt x="171451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7143"/>
                </a:lnTo>
                <a:lnTo>
                  <a:pt x="178594" y="7143"/>
                </a:lnTo>
                <a:lnTo>
                  <a:pt x="178594" y="7143"/>
                </a:lnTo>
                <a:lnTo>
                  <a:pt x="178594" y="7143"/>
                </a:lnTo>
                <a:lnTo>
                  <a:pt x="178594" y="714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593432" y="385762"/>
            <a:ext cx="350045" cy="92870"/>
          </a:xfrm>
          <a:custGeom>
            <a:avLst/>
            <a:gdLst/>
            <a:ahLst/>
            <a:cxnLst/>
            <a:rect l="0" t="0" r="0" b="0"/>
            <a:pathLst>
              <a:path w="350045" h="92870">
                <a:moveTo>
                  <a:pt x="0" y="92869"/>
                </a:moveTo>
                <a:lnTo>
                  <a:pt x="7143" y="85725"/>
                </a:lnTo>
                <a:lnTo>
                  <a:pt x="7143" y="78582"/>
                </a:lnTo>
                <a:lnTo>
                  <a:pt x="14287" y="78582"/>
                </a:lnTo>
                <a:lnTo>
                  <a:pt x="21431" y="71438"/>
                </a:lnTo>
                <a:lnTo>
                  <a:pt x="21431" y="71438"/>
                </a:lnTo>
                <a:lnTo>
                  <a:pt x="35718" y="64294"/>
                </a:lnTo>
                <a:lnTo>
                  <a:pt x="35718" y="57150"/>
                </a:lnTo>
                <a:lnTo>
                  <a:pt x="42862" y="57150"/>
                </a:lnTo>
                <a:lnTo>
                  <a:pt x="50006" y="50007"/>
                </a:lnTo>
                <a:lnTo>
                  <a:pt x="57150" y="42863"/>
                </a:lnTo>
                <a:lnTo>
                  <a:pt x="64293" y="42863"/>
                </a:lnTo>
                <a:lnTo>
                  <a:pt x="78581" y="35719"/>
                </a:lnTo>
                <a:lnTo>
                  <a:pt x="85725" y="28575"/>
                </a:lnTo>
                <a:lnTo>
                  <a:pt x="92868" y="28575"/>
                </a:lnTo>
                <a:lnTo>
                  <a:pt x="107156" y="21432"/>
                </a:lnTo>
                <a:lnTo>
                  <a:pt x="121443" y="21432"/>
                </a:lnTo>
                <a:lnTo>
                  <a:pt x="128587" y="14288"/>
                </a:lnTo>
                <a:lnTo>
                  <a:pt x="142875" y="14288"/>
                </a:lnTo>
                <a:lnTo>
                  <a:pt x="150018" y="14288"/>
                </a:lnTo>
                <a:lnTo>
                  <a:pt x="157162" y="7144"/>
                </a:lnTo>
                <a:lnTo>
                  <a:pt x="171450" y="7144"/>
                </a:lnTo>
                <a:lnTo>
                  <a:pt x="185737" y="0"/>
                </a:lnTo>
                <a:lnTo>
                  <a:pt x="192881" y="0"/>
                </a:lnTo>
                <a:lnTo>
                  <a:pt x="200025" y="0"/>
                </a:lnTo>
                <a:lnTo>
                  <a:pt x="214312" y="0"/>
                </a:lnTo>
                <a:lnTo>
                  <a:pt x="221456" y="0"/>
                </a:lnTo>
                <a:lnTo>
                  <a:pt x="228600" y="0"/>
                </a:lnTo>
                <a:lnTo>
                  <a:pt x="242887" y="0"/>
                </a:lnTo>
                <a:lnTo>
                  <a:pt x="250031" y="0"/>
                </a:lnTo>
                <a:lnTo>
                  <a:pt x="264318" y="0"/>
                </a:lnTo>
                <a:lnTo>
                  <a:pt x="264318" y="0"/>
                </a:lnTo>
                <a:lnTo>
                  <a:pt x="278606" y="0"/>
                </a:lnTo>
                <a:lnTo>
                  <a:pt x="285750" y="0"/>
                </a:lnTo>
                <a:lnTo>
                  <a:pt x="292894" y="0"/>
                </a:lnTo>
                <a:lnTo>
                  <a:pt x="300038" y="7144"/>
                </a:lnTo>
                <a:lnTo>
                  <a:pt x="307181" y="7144"/>
                </a:lnTo>
                <a:lnTo>
                  <a:pt x="314325" y="7144"/>
                </a:lnTo>
                <a:lnTo>
                  <a:pt x="321469" y="7144"/>
                </a:lnTo>
                <a:lnTo>
                  <a:pt x="321469" y="7144"/>
                </a:lnTo>
                <a:lnTo>
                  <a:pt x="328613" y="7144"/>
                </a:lnTo>
                <a:lnTo>
                  <a:pt x="328613" y="7144"/>
                </a:lnTo>
                <a:lnTo>
                  <a:pt x="328613" y="14288"/>
                </a:lnTo>
                <a:lnTo>
                  <a:pt x="335756" y="14288"/>
                </a:lnTo>
                <a:lnTo>
                  <a:pt x="335756" y="14288"/>
                </a:lnTo>
                <a:lnTo>
                  <a:pt x="335756" y="14288"/>
                </a:lnTo>
                <a:lnTo>
                  <a:pt x="335756" y="14288"/>
                </a:lnTo>
                <a:lnTo>
                  <a:pt x="335756" y="14288"/>
                </a:lnTo>
                <a:lnTo>
                  <a:pt x="335756" y="14288"/>
                </a:lnTo>
                <a:lnTo>
                  <a:pt x="335756" y="14288"/>
                </a:lnTo>
                <a:lnTo>
                  <a:pt x="342900" y="21432"/>
                </a:lnTo>
                <a:lnTo>
                  <a:pt x="342900" y="21432"/>
                </a:lnTo>
                <a:lnTo>
                  <a:pt x="350044" y="21432"/>
                </a:lnTo>
                <a:lnTo>
                  <a:pt x="350044" y="214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536282" y="342900"/>
            <a:ext cx="385764" cy="85726"/>
          </a:xfrm>
          <a:custGeom>
            <a:avLst/>
            <a:gdLst/>
            <a:ahLst/>
            <a:cxnLst/>
            <a:rect l="0" t="0" r="0" b="0"/>
            <a:pathLst>
              <a:path w="385764" h="85726">
                <a:moveTo>
                  <a:pt x="0" y="85725"/>
                </a:moveTo>
                <a:lnTo>
                  <a:pt x="0" y="78581"/>
                </a:lnTo>
                <a:lnTo>
                  <a:pt x="7143" y="71437"/>
                </a:lnTo>
                <a:lnTo>
                  <a:pt x="14287" y="71437"/>
                </a:lnTo>
                <a:lnTo>
                  <a:pt x="21431" y="64294"/>
                </a:lnTo>
                <a:lnTo>
                  <a:pt x="28575" y="57150"/>
                </a:lnTo>
                <a:lnTo>
                  <a:pt x="35718" y="57150"/>
                </a:lnTo>
                <a:lnTo>
                  <a:pt x="35718" y="57150"/>
                </a:lnTo>
                <a:lnTo>
                  <a:pt x="42862" y="50006"/>
                </a:lnTo>
                <a:lnTo>
                  <a:pt x="50006" y="50006"/>
                </a:lnTo>
                <a:lnTo>
                  <a:pt x="57150" y="42862"/>
                </a:lnTo>
                <a:lnTo>
                  <a:pt x="64293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8581" y="28575"/>
                </a:lnTo>
                <a:lnTo>
                  <a:pt x="85725" y="28575"/>
                </a:lnTo>
                <a:lnTo>
                  <a:pt x="92868" y="28575"/>
                </a:lnTo>
                <a:lnTo>
                  <a:pt x="100012" y="21431"/>
                </a:lnTo>
                <a:lnTo>
                  <a:pt x="100012" y="21431"/>
                </a:lnTo>
                <a:lnTo>
                  <a:pt x="107156" y="21431"/>
                </a:lnTo>
                <a:lnTo>
                  <a:pt x="107156" y="21431"/>
                </a:lnTo>
                <a:lnTo>
                  <a:pt x="114300" y="21431"/>
                </a:lnTo>
                <a:lnTo>
                  <a:pt x="121443" y="21431"/>
                </a:lnTo>
                <a:lnTo>
                  <a:pt x="121443" y="14287"/>
                </a:lnTo>
                <a:lnTo>
                  <a:pt x="128587" y="14287"/>
                </a:lnTo>
                <a:lnTo>
                  <a:pt x="128587" y="14287"/>
                </a:lnTo>
                <a:lnTo>
                  <a:pt x="135731" y="14287"/>
                </a:lnTo>
                <a:lnTo>
                  <a:pt x="142875" y="14287"/>
                </a:lnTo>
                <a:lnTo>
                  <a:pt x="142875" y="7144"/>
                </a:lnTo>
                <a:lnTo>
                  <a:pt x="150018" y="7144"/>
                </a:lnTo>
                <a:lnTo>
                  <a:pt x="157162" y="7144"/>
                </a:lnTo>
                <a:lnTo>
                  <a:pt x="157162" y="7144"/>
                </a:lnTo>
                <a:lnTo>
                  <a:pt x="164306" y="7144"/>
                </a:lnTo>
                <a:lnTo>
                  <a:pt x="171450" y="7144"/>
                </a:lnTo>
                <a:lnTo>
                  <a:pt x="171450" y="7144"/>
                </a:lnTo>
                <a:lnTo>
                  <a:pt x="171450" y="7144"/>
                </a:lnTo>
                <a:lnTo>
                  <a:pt x="178593" y="7144"/>
                </a:lnTo>
                <a:lnTo>
                  <a:pt x="178593" y="7144"/>
                </a:lnTo>
                <a:lnTo>
                  <a:pt x="178593" y="7144"/>
                </a:lnTo>
                <a:lnTo>
                  <a:pt x="178593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92881" y="7144"/>
                </a:lnTo>
                <a:lnTo>
                  <a:pt x="200025" y="7144"/>
                </a:lnTo>
                <a:lnTo>
                  <a:pt x="200025" y="0"/>
                </a:lnTo>
                <a:lnTo>
                  <a:pt x="207168" y="0"/>
                </a:lnTo>
                <a:lnTo>
                  <a:pt x="214312" y="0"/>
                </a:lnTo>
                <a:lnTo>
                  <a:pt x="214312" y="0"/>
                </a:lnTo>
                <a:lnTo>
                  <a:pt x="221456" y="0"/>
                </a:lnTo>
                <a:lnTo>
                  <a:pt x="221456" y="0"/>
                </a:lnTo>
                <a:lnTo>
                  <a:pt x="228600" y="0"/>
                </a:lnTo>
                <a:lnTo>
                  <a:pt x="235743" y="0"/>
                </a:lnTo>
                <a:lnTo>
                  <a:pt x="235743" y="0"/>
                </a:lnTo>
                <a:lnTo>
                  <a:pt x="242887" y="0"/>
                </a:lnTo>
                <a:lnTo>
                  <a:pt x="250031" y="0"/>
                </a:lnTo>
                <a:lnTo>
                  <a:pt x="250031" y="0"/>
                </a:lnTo>
                <a:lnTo>
                  <a:pt x="257175" y="0"/>
                </a:lnTo>
                <a:lnTo>
                  <a:pt x="264318" y="0"/>
                </a:lnTo>
                <a:lnTo>
                  <a:pt x="271462" y="0"/>
                </a:lnTo>
                <a:lnTo>
                  <a:pt x="278606" y="0"/>
                </a:lnTo>
                <a:lnTo>
                  <a:pt x="285750" y="0"/>
                </a:lnTo>
                <a:lnTo>
                  <a:pt x="285750" y="0"/>
                </a:lnTo>
                <a:lnTo>
                  <a:pt x="292893" y="0"/>
                </a:lnTo>
                <a:lnTo>
                  <a:pt x="300037" y="0"/>
                </a:lnTo>
                <a:lnTo>
                  <a:pt x="307181" y="0"/>
                </a:lnTo>
                <a:lnTo>
                  <a:pt x="307181" y="0"/>
                </a:lnTo>
                <a:lnTo>
                  <a:pt x="314325" y="0"/>
                </a:lnTo>
                <a:lnTo>
                  <a:pt x="321468" y="0"/>
                </a:lnTo>
                <a:lnTo>
                  <a:pt x="321468" y="0"/>
                </a:lnTo>
                <a:lnTo>
                  <a:pt x="321468" y="0"/>
                </a:lnTo>
                <a:lnTo>
                  <a:pt x="328612" y="0"/>
                </a:lnTo>
                <a:lnTo>
                  <a:pt x="328612" y="0"/>
                </a:lnTo>
                <a:lnTo>
                  <a:pt x="335756" y="0"/>
                </a:lnTo>
                <a:lnTo>
                  <a:pt x="342900" y="0"/>
                </a:lnTo>
                <a:lnTo>
                  <a:pt x="350044" y="0"/>
                </a:lnTo>
                <a:lnTo>
                  <a:pt x="350044" y="7144"/>
                </a:lnTo>
                <a:lnTo>
                  <a:pt x="357188" y="7144"/>
                </a:lnTo>
                <a:lnTo>
                  <a:pt x="357188" y="7144"/>
                </a:lnTo>
                <a:lnTo>
                  <a:pt x="357188" y="7144"/>
                </a:lnTo>
                <a:lnTo>
                  <a:pt x="364331" y="7144"/>
                </a:lnTo>
                <a:lnTo>
                  <a:pt x="371475" y="7144"/>
                </a:lnTo>
                <a:lnTo>
                  <a:pt x="371475" y="14287"/>
                </a:lnTo>
                <a:lnTo>
                  <a:pt x="371475" y="14287"/>
                </a:lnTo>
                <a:lnTo>
                  <a:pt x="378619" y="14287"/>
                </a:lnTo>
                <a:lnTo>
                  <a:pt x="378619" y="14287"/>
                </a:lnTo>
                <a:lnTo>
                  <a:pt x="378619" y="14287"/>
                </a:lnTo>
                <a:lnTo>
                  <a:pt x="378619" y="14287"/>
                </a:lnTo>
                <a:lnTo>
                  <a:pt x="385763" y="14287"/>
                </a:lnTo>
                <a:lnTo>
                  <a:pt x="385763" y="142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222082" y="578644"/>
            <a:ext cx="150020" cy="50007"/>
          </a:xfrm>
          <a:custGeom>
            <a:avLst/>
            <a:gdLst/>
            <a:ahLst/>
            <a:cxnLst/>
            <a:rect l="0" t="0" r="0" b="0"/>
            <a:pathLst>
              <a:path w="150020" h="50007">
                <a:moveTo>
                  <a:pt x="0" y="7143"/>
                </a:moveTo>
                <a:lnTo>
                  <a:pt x="0" y="7143"/>
                </a:lnTo>
                <a:lnTo>
                  <a:pt x="7144" y="7143"/>
                </a:lnTo>
                <a:lnTo>
                  <a:pt x="7144" y="7143"/>
                </a:lnTo>
                <a:lnTo>
                  <a:pt x="14288" y="0"/>
                </a:lnTo>
                <a:lnTo>
                  <a:pt x="21431" y="0"/>
                </a:lnTo>
                <a:lnTo>
                  <a:pt x="28575" y="0"/>
                </a:lnTo>
                <a:lnTo>
                  <a:pt x="28575" y="0"/>
                </a:lnTo>
                <a:lnTo>
                  <a:pt x="35719" y="0"/>
                </a:lnTo>
                <a:lnTo>
                  <a:pt x="42863" y="0"/>
                </a:lnTo>
                <a:lnTo>
                  <a:pt x="50006" y="7143"/>
                </a:lnTo>
                <a:lnTo>
                  <a:pt x="57150" y="7143"/>
                </a:lnTo>
                <a:lnTo>
                  <a:pt x="64294" y="7143"/>
                </a:lnTo>
                <a:lnTo>
                  <a:pt x="71438" y="14287"/>
                </a:lnTo>
                <a:lnTo>
                  <a:pt x="78581" y="14287"/>
                </a:lnTo>
                <a:lnTo>
                  <a:pt x="85725" y="14287"/>
                </a:lnTo>
                <a:lnTo>
                  <a:pt x="85725" y="21431"/>
                </a:lnTo>
                <a:lnTo>
                  <a:pt x="100013" y="21431"/>
                </a:lnTo>
                <a:lnTo>
                  <a:pt x="100013" y="28575"/>
                </a:lnTo>
                <a:lnTo>
                  <a:pt x="107156" y="28575"/>
                </a:lnTo>
                <a:lnTo>
                  <a:pt x="114300" y="28575"/>
                </a:lnTo>
                <a:lnTo>
                  <a:pt x="121444" y="35718"/>
                </a:lnTo>
                <a:lnTo>
                  <a:pt x="128588" y="35718"/>
                </a:lnTo>
                <a:lnTo>
                  <a:pt x="128588" y="35718"/>
                </a:lnTo>
                <a:lnTo>
                  <a:pt x="135731" y="35718"/>
                </a:lnTo>
                <a:lnTo>
                  <a:pt x="135731" y="42862"/>
                </a:lnTo>
                <a:lnTo>
                  <a:pt x="135731" y="42862"/>
                </a:lnTo>
                <a:lnTo>
                  <a:pt x="142875" y="42862"/>
                </a:lnTo>
                <a:lnTo>
                  <a:pt x="142875" y="42862"/>
                </a:lnTo>
                <a:lnTo>
                  <a:pt x="142875" y="42862"/>
                </a:lnTo>
                <a:lnTo>
                  <a:pt x="150019" y="42862"/>
                </a:lnTo>
                <a:lnTo>
                  <a:pt x="150019" y="42862"/>
                </a:lnTo>
                <a:lnTo>
                  <a:pt x="150019" y="42862"/>
                </a:lnTo>
                <a:lnTo>
                  <a:pt x="150019" y="42862"/>
                </a:lnTo>
                <a:lnTo>
                  <a:pt x="150019" y="42862"/>
                </a:lnTo>
                <a:lnTo>
                  <a:pt x="150019" y="50006"/>
                </a:lnTo>
                <a:lnTo>
                  <a:pt x="150019" y="50006"/>
                </a:lnTo>
                <a:lnTo>
                  <a:pt x="150019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272088" y="514350"/>
            <a:ext cx="171451" cy="71438"/>
          </a:xfrm>
          <a:custGeom>
            <a:avLst/>
            <a:gdLst/>
            <a:ahLst/>
            <a:cxnLst/>
            <a:rect l="0" t="0" r="0" b="0"/>
            <a:pathLst>
              <a:path w="171451" h="71438">
                <a:moveTo>
                  <a:pt x="0" y="7144"/>
                </a:moveTo>
                <a:lnTo>
                  <a:pt x="7144" y="7144"/>
                </a:lnTo>
                <a:lnTo>
                  <a:pt x="14288" y="0"/>
                </a:lnTo>
                <a:lnTo>
                  <a:pt x="21432" y="7144"/>
                </a:lnTo>
                <a:lnTo>
                  <a:pt x="28575" y="7144"/>
                </a:lnTo>
                <a:lnTo>
                  <a:pt x="42863" y="7144"/>
                </a:lnTo>
                <a:lnTo>
                  <a:pt x="50007" y="7144"/>
                </a:lnTo>
                <a:lnTo>
                  <a:pt x="57150" y="7144"/>
                </a:lnTo>
                <a:lnTo>
                  <a:pt x="71438" y="7144"/>
                </a:lnTo>
                <a:lnTo>
                  <a:pt x="78582" y="14287"/>
                </a:lnTo>
                <a:lnTo>
                  <a:pt x="85725" y="14287"/>
                </a:lnTo>
                <a:lnTo>
                  <a:pt x="100013" y="14287"/>
                </a:lnTo>
                <a:lnTo>
                  <a:pt x="107157" y="21431"/>
                </a:lnTo>
                <a:lnTo>
                  <a:pt x="107157" y="21431"/>
                </a:lnTo>
                <a:lnTo>
                  <a:pt x="114300" y="28575"/>
                </a:lnTo>
                <a:lnTo>
                  <a:pt x="121444" y="28575"/>
                </a:lnTo>
                <a:lnTo>
                  <a:pt x="128588" y="28575"/>
                </a:lnTo>
                <a:lnTo>
                  <a:pt x="135732" y="35719"/>
                </a:lnTo>
                <a:lnTo>
                  <a:pt x="142875" y="35719"/>
                </a:lnTo>
                <a:lnTo>
                  <a:pt x="142875" y="42862"/>
                </a:lnTo>
                <a:lnTo>
                  <a:pt x="150019" y="50006"/>
                </a:lnTo>
                <a:lnTo>
                  <a:pt x="157163" y="50006"/>
                </a:lnTo>
                <a:lnTo>
                  <a:pt x="157163" y="50006"/>
                </a:lnTo>
                <a:lnTo>
                  <a:pt x="164307" y="57150"/>
                </a:lnTo>
                <a:lnTo>
                  <a:pt x="164307" y="57150"/>
                </a:lnTo>
                <a:lnTo>
                  <a:pt x="164307" y="57150"/>
                </a:lnTo>
                <a:lnTo>
                  <a:pt x="164307" y="64294"/>
                </a:lnTo>
                <a:lnTo>
                  <a:pt x="164307" y="64294"/>
                </a:lnTo>
                <a:lnTo>
                  <a:pt x="164307" y="64294"/>
                </a:lnTo>
                <a:lnTo>
                  <a:pt x="171450" y="71437"/>
                </a:lnTo>
                <a:lnTo>
                  <a:pt x="171450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293520" y="342900"/>
            <a:ext cx="278607" cy="78582"/>
          </a:xfrm>
          <a:custGeom>
            <a:avLst/>
            <a:gdLst/>
            <a:ahLst/>
            <a:cxnLst/>
            <a:rect l="0" t="0" r="0" b="0"/>
            <a:pathLst>
              <a:path w="278607" h="78582">
                <a:moveTo>
                  <a:pt x="0" y="0"/>
                </a:moveTo>
                <a:lnTo>
                  <a:pt x="7143" y="0"/>
                </a:lnTo>
                <a:lnTo>
                  <a:pt x="21431" y="0"/>
                </a:lnTo>
                <a:lnTo>
                  <a:pt x="35718" y="0"/>
                </a:lnTo>
                <a:lnTo>
                  <a:pt x="42862" y="0"/>
                </a:lnTo>
                <a:lnTo>
                  <a:pt x="57150" y="0"/>
                </a:lnTo>
                <a:lnTo>
                  <a:pt x="64293" y="0"/>
                </a:lnTo>
                <a:lnTo>
                  <a:pt x="78581" y="0"/>
                </a:lnTo>
                <a:lnTo>
                  <a:pt x="92868" y="0"/>
                </a:lnTo>
                <a:lnTo>
                  <a:pt x="100012" y="0"/>
                </a:lnTo>
                <a:lnTo>
                  <a:pt x="114300" y="7144"/>
                </a:lnTo>
                <a:lnTo>
                  <a:pt x="121443" y="7144"/>
                </a:lnTo>
                <a:lnTo>
                  <a:pt x="135731" y="14287"/>
                </a:lnTo>
                <a:lnTo>
                  <a:pt x="142875" y="14287"/>
                </a:lnTo>
                <a:lnTo>
                  <a:pt x="157162" y="14287"/>
                </a:lnTo>
                <a:lnTo>
                  <a:pt x="171450" y="21431"/>
                </a:lnTo>
                <a:lnTo>
                  <a:pt x="178593" y="21431"/>
                </a:lnTo>
                <a:lnTo>
                  <a:pt x="185737" y="28575"/>
                </a:lnTo>
                <a:lnTo>
                  <a:pt x="200025" y="28575"/>
                </a:lnTo>
                <a:lnTo>
                  <a:pt x="207168" y="35719"/>
                </a:lnTo>
                <a:lnTo>
                  <a:pt x="214312" y="35719"/>
                </a:lnTo>
                <a:lnTo>
                  <a:pt x="221456" y="42862"/>
                </a:lnTo>
                <a:lnTo>
                  <a:pt x="228600" y="42862"/>
                </a:lnTo>
                <a:lnTo>
                  <a:pt x="235743" y="50006"/>
                </a:lnTo>
                <a:lnTo>
                  <a:pt x="242887" y="50006"/>
                </a:lnTo>
                <a:lnTo>
                  <a:pt x="250031" y="57150"/>
                </a:lnTo>
                <a:lnTo>
                  <a:pt x="257175" y="57150"/>
                </a:lnTo>
                <a:lnTo>
                  <a:pt x="257175" y="64294"/>
                </a:lnTo>
                <a:lnTo>
                  <a:pt x="264318" y="64294"/>
                </a:lnTo>
                <a:lnTo>
                  <a:pt x="264318" y="71437"/>
                </a:lnTo>
                <a:lnTo>
                  <a:pt x="271462" y="71437"/>
                </a:lnTo>
                <a:lnTo>
                  <a:pt x="271462" y="78581"/>
                </a:lnTo>
                <a:lnTo>
                  <a:pt x="271462" y="78581"/>
                </a:lnTo>
                <a:lnTo>
                  <a:pt x="271462" y="78581"/>
                </a:lnTo>
                <a:lnTo>
                  <a:pt x="278606" y="78581"/>
                </a:lnTo>
                <a:lnTo>
                  <a:pt x="278606" y="785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557838" y="335756"/>
            <a:ext cx="71439" cy="42864"/>
          </a:xfrm>
          <a:custGeom>
            <a:avLst/>
            <a:gdLst/>
            <a:ahLst/>
            <a:cxnLst/>
            <a:rect l="0" t="0" r="0" b="0"/>
            <a:pathLst>
              <a:path w="71439" h="42864">
                <a:moveTo>
                  <a:pt x="0" y="0"/>
                </a:moveTo>
                <a:lnTo>
                  <a:pt x="7144" y="0"/>
                </a:lnTo>
                <a:lnTo>
                  <a:pt x="14288" y="7144"/>
                </a:lnTo>
                <a:lnTo>
                  <a:pt x="28575" y="14288"/>
                </a:lnTo>
                <a:lnTo>
                  <a:pt x="35719" y="14288"/>
                </a:lnTo>
                <a:lnTo>
                  <a:pt x="42863" y="21431"/>
                </a:lnTo>
                <a:lnTo>
                  <a:pt x="50007" y="21431"/>
                </a:lnTo>
                <a:lnTo>
                  <a:pt x="50007" y="28575"/>
                </a:lnTo>
                <a:lnTo>
                  <a:pt x="57150" y="28575"/>
                </a:lnTo>
                <a:lnTo>
                  <a:pt x="57150" y="35719"/>
                </a:lnTo>
                <a:lnTo>
                  <a:pt x="64294" y="35719"/>
                </a:lnTo>
                <a:lnTo>
                  <a:pt x="64294" y="42863"/>
                </a:lnTo>
                <a:lnTo>
                  <a:pt x="71438" y="42863"/>
                </a:lnTo>
                <a:lnTo>
                  <a:pt x="71438" y="42863"/>
                </a:lnTo>
                <a:lnTo>
                  <a:pt x="71438" y="42863"/>
                </a:lnTo>
                <a:lnTo>
                  <a:pt x="71438" y="4286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493545" y="850106"/>
            <a:ext cx="64294" cy="164307"/>
          </a:xfrm>
          <a:custGeom>
            <a:avLst/>
            <a:gdLst/>
            <a:ahLst/>
            <a:cxnLst/>
            <a:rect l="0" t="0" r="0" b="0"/>
            <a:pathLst>
              <a:path w="64294" h="164307">
                <a:moveTo>
                  <a:pt x="7143" y="7144"/>
                </a:move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7143" y="7144"/>
                </a:lnTo>
                <a:lnTo>
                  <a:pt x="7143" y="7144"/>
                </a:lnTo>
                <a:lnTo>
                  <a:pt x="7143" y="7144"/>
                </a:lnTo>
                <a:lnTo>
                  <a:pt x="7143" y="7144"/>
                </a:lnTo>
                <a:lnTo>
                  <a:pt x="14287" y="7144"/>
                </a:lnTo>
                <a:lnTo>
                  <a:pt x="14287" y="14288"/>
                </a:lnTo>
                <a:lnTo>
                  <a:pt x="14287" y="14288"/>
                </a:lnTo>
                <a:lnTo>
                  <a:pt x="21431" y="21431"/>
                </a:lnTo>
                <a:lnTo>
                  <a:pt x="28575" y="28575"/>
                </a:lnTo>
                <a:lnTo>
                  <a:pt x="28575" y="28575"/>
                </a:lnTo>
                <a:lnTo>
                  <a:pt x="35718" y="35719"/>
                </a:lnTo>
                <a:lnTo>
                  <a:pt x="35718" y="42863"/>
                </a:lnTo>
                <a:lnTo>
                  <a:pt x="42862" y="42863"/>
                </a:lnTo>
                <a:lnTo>
                  <a:pt x="42862" y="50006"/>
                </a:lnTo>
                <a:lnTo>
                  <a:pt x="42862" y="57150"/>
                </a:lnTo>
                <a:lnTo>
                  <a:pt x="42862" y="57150"/>
                </a:lnTo>
                <a:lnTo>
                  <a:pt x="50006" y="64294"/>
                </a:lnTo>
                <a:lnTo>
                  <a:pt x="50006" y="71438"/>
                </a:lnTo>
                <a:lnTo>
                  <a:pt x="50006" y="78581"/>
                </a:lnTo>
                <a:lnTo>
                  <a:pt x="57150" y="85725"/>
                </a:lnTo>
                <a:lnTo>
                  <a:pt x="57150" y="92869"/>
                </a:lnTo>
                <a:lnTo>
                  <a:pt x="57150" y="92869"/>
                </a:lnTo>
                <a:lnTo>
                  <a:pt x="57150" y="100013"/>
                </a:lnTo>
                <a:lnTo>
                  <a:pt x="57150" y="107156"/>
                </a:lnTo>
                <a:lnTo>
                  <a:pt x="64293" y="114300"/>
                </a:lnTo>
                <a:lnTo>
                  <a:pt x="64293" y="114300"/>
                </a:lnTo>
                <a:lnTo>
                  <a:pt x="64293" y="121444"/>
                </a:lnTo>
                <a:lnTo>
                  <a:pt x="64293" y="121444"/>
                </a:lnTo>
                <a:lnTo>
                  <a:pt x="64293" y="128588"/>
                </a:lnTo>
                <a:lnTo>
                  <a:pt x="64293" y="135731"/>
                </a:lnTo>
                <a:lnTo>
                  <a:pt x="64293" y="135731"/>
                </a:lnTo>
                <a:lnTo>
                  <a:pt x="64293" y="142875"/>
                </a:lnTo>
                <a:lnTo>
                  <a:pt x="64293" y="142875"/>
                </a:lnTo>
                <a:lnTo>
                  <a:pt x="64293" y="150019"/>
                </a:lnTo>
                <a:lnTo>
                  <a:pt x="64293" y="150019"/>
                </a:lnTo>
                <a:lnTo>
                  <a:pt x="64293" y="157163"/>
                </a:lnTo>
                <a:lnTo>
                  <a:pt x="64293" y="157163"/>
                </a:lnTo>
                <a:lnTo>
                  <a:pt x="64293" y="157163"/>
                </a:lnTo>
                <a:lnTo>
                  <a:pt x="64293" y="164306"/>
                </a:lnTo>
                <a:lnTo>
                  <a:pt x="64293" y="164306"/>
                </a:lnTo>
                <a:lnTo>
                  <a:pt x="64293" y="1643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536407" y="814387"/>
            <a:ext cx="100014" cy="185739"/>
          </a:xfrm>
          <a:custGeom>
            <a:avLst/>
            <a:gdLst/>
            <a:ahLst/>
            <a:cxnLst/>
            <a:rect l="0" t="0" r="0" b="0"/>
            <a:pathLst>
              <a:path w="100014" h="185739">
                <a:moveTo>
                  <a:pt x="0" y="0"/>
                </a:moveTo>
                <a:lnTo>
                  <a:pt x="0" y="0"/>
                </a:lnTo>
                <a:lnTo>
                  <a:pt x="7144" y="7144"/>
                </a:lnTo>
                <a:lnTo>
                  <a:pt x="14288" y="7144"/>
                </a:lnTo>
                <a:lnTo>
                  <a:pt x="14288" y="7144"/>
                </a:lnTo>
                <a:lnTo>
                  <a:pt x="21431" y="14288"/>
                </a:lnTo>
                <a:lnTo>
                  <a:pt x="28575" y="21432"/>
                </a:lnTo>
                <a:lnTo>
                  <a:pt x="28575" y="21432"/>
                </a:lnTo>
                <a:lnTo>
                  <a:pt x="35719" y="28575"/>
                </a:lnTo>
                <a:lnTo>
                  <a:pt x="42863" y="28575"/>
                </a:lnTo>
                <a:lnTo>
                  <a:pt x="50006" y="35719"/>
                </a:lnTo>
                <a:lnTo>
                  <a:pt x="50006" y="42863"/>
                </a:lnTo>
                <a:lnTo>
                  <a:pt x="57150" y="50007"/>
                </a:lnTo>
                <a:lnTo>
                  <a:pt x="64294" y="57150"/>
                </a:lnTo>
                <a:lnTo>
                  <a:pt x="64294" y="57150"/>
                </a:lnTo>
                <a:lnTo>
                  <a:pt x="71438" y="64294"/>
                </a:lnTo>
                <a:lnTo>
                  <a:pt x="71438" y="71438"/>
                </a:lnTo>
                <a:lnTo>
                  <a:pt x="71438" y="78582"/>
                </a:lnTo>
                <a:lnTo>
                  <a:pt x="78581" y="85725"/>
                </a:lnTo>
                <a:lnTo>
                  <a:pt x="78581" y="92869"/>
                </a:lnTo>
                <a:lnTo>
                  <a:pt x="78581" y="92869"/>
                </a:lnTo>
                <a:lnTo>
                  <a:pt x="85725" y="107157"/>
                </a:lnTo>
                <a:lnTo>
                  <a:pt x="92869" y="107157"/>
                </a:lnTo>
                <a:lnTo>
                  <a:pt x="92869" y="114300"/>
                </a:lnTo>
                <a:lnTo>
                  <a:pt x="92869" y="121444"/>
                </a:lnTo>
                <a:lnTo>
                  <a:pt x="100013" y="128588"/>
                </a:lnTo>
                <a:lnTo>
                  <a:pt x="100013" y="135732"/>
                </a:lnTo>
                <a:lnTo>
                  <a:pt x="100013" y="142875"/>
                </a:lnTo>
                <a:lnTo>
                  <a:pt x="100013" y="142875"/>
                </a:lnTo>
                <a:lnTo>
                  <a:pt x="100013" y="150019"/>
                </a:lnTo>
                <a:lnTo>
                  <a:pt x="100013" y="157163"/>
                </a:lnTo>
                <a:lnTo>
                  <a:pt x="100013" y="157163"/>
                </a:lnTo>
                <a:lnTo>
                  <a:pt x="100013" y="164307"/>
                </a:lnTo>
                <a:lnTo>
                  <a:pt x="100013" y="164307"/>
                </a:lnTo>
                <a:lnTo>
                  <a:pt x="100013" y="171450"/>
                </a:lnTo>
                <a:lnTo>
                  <a:pt x="100013" y="171450"/>
                </a:lnTo>
                <a:lnTo>
                  <a:pt x="100013" y="171450"/>
                </a:lnTo>
                <a:lnTo>
                  <a:pt x="100013" y="171450"/>
                </a:lnTo>
                <a:lnTo>
                  <a:pt x="100013" y="178594"/>
                </a:lnTo>
                <a:lnTo>
                  <a:pt x="100013" y="185738"/>
                </a:lnTo>
                <a:lnTo>
                  <a:pt x="100013" y="1857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779295" y="614362"/>
            <a:ext cx="121444" cy="407195"/>
          </a:xfrm>
          <a:custGeom>
            <a:avLst/>
            <a:gdLst/>
            <a:ahLst/>
            <a:cxnLst/>
            <a:rect l="0" t="0" r="0" b="0"/>
            <a:pathLst>
              <a:path w="121444" h="4071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7144"/>
                </a:lnTo>
                <a:lnTo>
                  <a:pt x="7143" y="7144"/>
                </a:lnTo>
                <a:lnTo>
                  <a:pt x="14287" y="14288"/>
                </a:lnTo>
                <a:lnTo>
                  <a:pt x="21431" y="21432"/>
                </a:lnTo>
                <a:lnTo>
                  <a:pt x="28575" y="21432"/>
                </a:lnTo>
                <a:lnTo>
                  <a:pt x="35718" y="28575"/>
                </a:lnTo>
                <a:lnTo>
                  <a:pt x="35718" y="35719"/>
                </a:lnTo>
                <a:lnTo>
                  <a:pt x="42862" y="42863"/>
                </a:lnTo>
                <a:lnTo>
                  <a:pt x="42862" y="50007"/>
                </a:lnTo>
                <a:lnTo>
                  <a:pt x="50006" y="57150"/>
                </a:lnTo>
                <a:lnTo>
                  <a:pt x="50006" y="64294"/>
                </a:lnTo>
                <a:lnTo>
                  <a:pt x="57150" y="71438"/>
                </a:lnTo>
                <a:lnTo>
                  <a:pt x="57150" y="78582"/>
                </a:lnTo>
                <a:lnTo>
                  <a:pt x="64293" y="85725"/>
                </a:lnTo>
                <a:lnTo>
                  <a:pt x="71437" y="92869"/>
                </a:lnTo>
                <a:lnTo>
                  <a:pt x="78581" y="107157"/>
                </a:lnTo>
                <a:lnTo>
                  <a:pt x="78581" y="114300"/>
                </a:lnTo>
                <a:lnTo>
                  <a:pt x="85725" y="121444"/>
                </a:lnTo>
                <a:lnTo>
                  <a:pt x="85725" y="128588"/>
                </a:lnTo>
                <a:lnTo>
                  <a:pt x="92868" y="142875"/>
                </a:lnTo>
                <a:lnTo>
                  <a:pt x="100012" y="150019"/>
                </a:lnTo>
                <a:lnTo>
                  <a:pt x="100012" y="157163"/>
                </a:lnTo>
                <a:lnTo>
                  <a:pt x="107156" y="164307"/>
                </a:lnTo>
                <a:lnTo>
                  <a:pt x="107156" y="178594"/>
                </a:lnTo>
                <a:lnTo>
                  <a:pt x="107156" y="185738"/>
                </a:lnTo>
                <a:lnTo>
                  <a:pt x="107156" y="200025"/>
                </a:lnTo>
                <a:lnTo>
                  <a:pt x="114300" y="207169"/>
                </a:lnTo>
                <a:lnTo>
                  <a:pt x="114300" y="221457"/>
                </a:lnTo>
                <a:lnTo>
                  <a:pt x="114300" y="228600"/>
                </a:lnTo>
                <a:lnTo>
                  <a:pt x="114300" y="235744"/>
                </a:lnTo>
                <a:lnTo>
                  <a:pt x="114300" y="250032"/>
                </a:lnTo>
                <a:lnTo>
                  <a:pt x="114300" y="257175"/>
                </a:lnTo>
                <a:lnTo>
                  <a:pt x="121443" y="264319"/>
                </a:lnTo>
                <a:lnTo>
                  <a:pt x="121443" y="271463"/>
                </a:lnTo>
                <a:lnTo>
                  <a:pt x="121443" y="285750"/>
                </a:lnTo>
                <a:lnTo>
                  <a:pt x="121443" y="292894"/>
                </a:lnTo>
                <a:lnTo>
                  <a:pt x="121443" y="307182"/>
                </a:lnTo>
                <a:lnTo>
                  <a:pt x="121443" y="314325"/>
                </a:lnTo>
                <a:lnTo>
                  <a:pt x="121443" y="321469"/>
                </a:lnTo>
                <a:lnTo>
                  <a:pt x="121443" y="328613"/>
                </a:lnTo>
                <a:lnTo>
                  <a:pt x="121443" y="342900"/>
                </a:lnTo>
                <a:lnTo>
                  <a:pt x="114300" y="350044"/>
                </a:lnTo>
                <a:lnTo>
                  <a:pt x="114300" y="357188"/>
                </a:lnTo>
                <a:lnTo>
                  <a:pt x="114300" y="364332"/>
                </a:lnTo>
                <a:lnTo>
                  <a:pt x="114300" y="371475"/>
                </a:lnTo>
                <a:lnTo>
                  <a:pt x="114300" y="385763"/>
                </a:lnTo>
                <a:lnTo>
                  <a:pt x="114300" y="385763"/>
                </a:lnTo>
                <a:lnTo>
                  <a:pt x="114300" y="392907"/>
                </a:lnTo>
                <a:lnTo>
                  <a:pt x="114300" y="400050"/>
                </a:lnTo>
                <a:lnTo>
                  <a:pt x="107156" y="400050"/>
                </a:lnTo>
                <a:lnTo>
                  <a:pt x="107156" y="407194"/>
                </a:lnTo>
                <a:lnTo>
                  <a:pt x="107156" y="4071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857876" y="550069"/>
            <a:ext cx="100013" cy="457201"/>
          </a:xfrm>
          <a:custGeom>
            <a:avLst/>
            <a:gdLst/>
            <a:ahLst/>
            <a:cxnLst/>
            <a:rect l="0" t="0" r="0" b="0"/>
            <a:pathLst>
              <a:path w="100013" h="457201">
                <a:moveTo>
                  <a:pt x="0" y="0"/>
                </a:moveTo>
                <a:lnTo>
                  <a:pt x="0" y="0"/>
                </a:lnTo>
                <a:lnTo>
                  <a:pt x="0" y="7143"/>
                </a:lnTo>
                <a:lnTo>
                  <a:pt x="7144" y="7143"/>
                </a:lnTo>
                <a:lnTo>
                  <a:pt x="14287" y="14287"/>
                </a:lnTo>
                <a:lnTo>
                  <a:pt x="21431" y="21431"/>
                </a:lnTo>
                <a:lnTo>
                  <a:pt x="21431" y="21431"/>
                </a:lnTo>
                <a:lnTo>
                  <a:pt x="28575" y="35718"/>
                </a:lnTo>
                <a:lnTo>
                  <a:pt x="35719" y="35718"/>
                </a:lnTo>
                <a:lnTo>
                  <a:pt x="35719" y="42862"/>
                </a:lnTo>
                <a:lnTo>
                  <a:pt x="42862" y="50006"/>
                </a:lnTo>
                <a:lnTo>
                  <a:pt x="42862" y="57150"/>
                </a:lnTo>
                <a:lnTo>
                  <a:pt x="50006" y="64293"/>
                </a:lnTo>
                <a:lnTo>
                  <a:pt x="57150" y="71437"/>
                </a:lnTo>
                <a:lnTo>
                  <a:pt x="57150" y="85725"/>
                </a:lnTo>
                <a:lnTo>
                  <a:pt x="64294" y="92868"/>
                </a:lnTo>
                <a:lnTo>
                  <a:pt x="64294" y="100012"/>
                </a:lnTo>
                <a:lnTo>
                  <a:pt x="71437" y="107156"/>
                </a:lnTo>
                <a:lnTo>
                  <a:pt x="71437" y="114300"/>
                </a:lnTo>
                <a:lnTo>
                  <a:pt x="71437" y="121443"/>
                </a:lnTo>
                <a:lnTo>
                  <a:pt x="78581" y="128587"/>
                </a:lnTo>
                <a:lnTo>
                  <a:pt x="78581" y="135731"/>
                </a:lnTo>
                <a:lnTo>
                  <a:pt x="78581" y="142875"/>
                </a:lnTo>
                <a:lnTo>
                  <a:pt x="85725" y="150018"/>
                </a:lnTo>
                <a:lnTo>
                  <a:pt x="85725" y="157162"/>
                </a:lnTo>
                <a:lnTo>
                  <a:pt x="85725" y="164306"/>
                </a:lnTo>
                <a:lnTo>
                  <a:pt x="85725" y="171450"/>
                </a:lnTo>
                <a:lnTo>
                  <a:pt x="85725" y="178593"/>
                </a:lnTo>
                <a:lnTo>
                  <a:pt x="92869" y="185737"/>
                </a:lnTo>
                <a:lnTo>
                  <a:pt x="92869" y="192881"/>
                </a:lnTo>
                <a:lnTo>
                  <a:pt x="92869" y="200025"/>
                </a:lnTo>
                <a:lnTo>
                  <a:pt x="92869" y="207168"/>
                </a:lnTo>
                <a:lnTo>
                  <a:pt x="100012" y="221456"/>
                </a:lnTo>
                <a:lnTo>
                  <a:pt x="100012" y="228600"/>
                </a:lnTo>
                <a:lnTo>
                  <a:pt x="100012" y="235743"/>
                </a:lnTo>
                <a:lnTo>
                  <a:pt x="100012" y="242887"/>
                </a:lnTo>
                <a:lnTo>
                  <a:pt x="100012" y="250031"/>
                </a:lnTo>
                <a:lnTo>
                  <a:pt x="100012" y="264318"/>
                </a:lnTo>
                <a:lnTo>
                  <a:pt x="100012" y="271462"/>
                </a:lnTo>
                <a:lnTo>
                  <a:pt x="100012" y="278606"/>
                </a:lnTo>
                <a:lnTo>
                  <a:pt x="100012" y="285750"/>
                </a:lnTo>
                <a:lnTo>
                  <a:pt x="100012" y="292893"/>
                </a:lnTo>
                <a:lnTo>
                  <a:pt x="100012" y="300037"/>
                </a:lnTo>
                <a:lnTo>
                  <a:pt x="100012" y="314325"/>
                </a:lnTo>
                <a:lnTo>
                  <a:pt x="100012" y="321468"/>
                </a:lnTo>
                <a:lnTo>
                  <a:pt x="100012" y="328612"/>
                </a:lnTo>
                <a:lnTo>
                  <a:pt x="100012" y="335756"/>
                </a:lnTo>
                <a:lnTo>
                  <a:pt x="100012" y="342900"/>
                </a:lnTo>
                <a:lnTo>
                  <a:pt x="100012" y="357187"/>
                </a:lnTo>
                <a:lnTo>
                  <a:pt x="100012" y="364331"/>
                </a:lnTo>
                <a:lnTo>
                  <a:pt x="100012" y="371475"/>
                </a:lnTo>
                <a:lnTo>
                  <a:pt x="100012" y="378618"/>
                </a:lnTo>
                <a:lnTo>
                  <a:pt x="100012" y="385762"/>
                </a:lnTo>
                <a:lnTo>
                  <a:pt x="100012" y="392906"/>
                </a:lnTo>
                <a:lnTo>
                  <a:pt x="100012" y="400050"/>
                </a:lnTo>
                <a:lnTo>
                  <a:pt x="100012" y="407193"/>
                </a:lnTo>
                <a:lnTo>
                  <a:pt x="92869" y="414337"/>
                </a:lnTo>
                <a:lnTo>
                  <a:pt x="92869" y="414337"/>
                </a:lnTo>
                <a:lnTo>
                  <a:pt x="92869" y="421481"/>
                </a:lnTo>
                <a:lnTo>
                  <a:pt x="92869" y="428625"/>
                </a:lnTo>
                <a:lnTo>
                  <a:pt x="92869" y="435768"/>
                </a:lnTo>
                <a:lnTo>
                  <a:pt x="85725" y="435768"/>
                </a:lnTo>
                <a:lnTo>
                  <a:pt x="85725" y="450056"/>
                </a:lnTo>
                <a:lnTo>
                  <a:pt x="85725" y="450056"/>
                </a:lnTo>
                <a:lnTo>
                  <a:pt x="78581" y="457200"/>
                </a:lnTo>
                <a:lnTo>
                  <a:pt x="78581" y="457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450682" y="1271588"/>
            <a:ext cx="57151" cy="164307"/>
          </a:xfrm>
          <a:custGeom>
            <a:avLst/>
            <a:gdLst/>
            <a:ahLst/>
            <a:cxnLst/>
            <a:rect l="0" t="0" r="0" b="0"/>
            <a:pathLst>
              <a:path w="57151" h="164307">
                <a:moveTo>
                  <a:pt x="57150" y="0"/>
                </a:move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0"/>
                </a:lnTo>
                <a:lnTo>
                  <a:pt x="57150" y="7143"/>
                </a:lnTo>
                <a:lnTo>
                  <a:pt x="57150" y="7143"/>
                </a:lnTo>
                <a:lnTo>
                  <a:pt x="57150" y="7143"/>
                </a:lnTo>
                <a:lnTo>
                  <a:pt x="57150" y="14287"/>
                </a:lnTo>
                <a:lnTo>
                  <a:pt x="57150" y="21431"/>
                </a:lnTo>
                <a:lnTo>
                  <a:pt x="57150" y="28575"/>
                </a:lnTo>
                <a:lnTo>
                  <a:pt x="57150" y="35718"/>
                </a:lnTo>
                <a:lnTo>
                  <a:pt x="57150" y="42862"/>
                </a:lnTo>
                <a:lnTo>
                  <a:pt x="57150" y="50006"/>
                </a:lnTo>
                <a:lnTo>
                  <a:pt x="57150" y="57150"/>
                </a:lnTo>
                <a:lnTo>
                  <a:pt x="50006" y="71437"/>
                </a:lnTo>
                <a:lnTo>
                  <a:pt x="50006" y="78581"/>
                </a:lnTo>
                <a:lnTo>
                  <a:pt x="50006" y="85725"/>
                </a:lnTo>
                <a:lnTo>
                  <a:pt x="42863" y="100012"/>
                </a:lnTo>
                <a:lnTo>
                  <a:pt x="42863" y="107156"/>
                </a:lnTo>
                <a:lnTo>
                  <a:pt x="42863" y="114300"/>
                </a:lnTo>
                <a:lnTo>
                  <a:pt x="35719" y="121443"/>
                </a:lnTo>
                <a:lnTo>
                  <a:pt x="28575" y="128587"/>
                </a:lnTo>
                <a:lnTo>
                  <a:pt x="28575" y="128587"/>
                </a:lnTo>
                <a:lnTo>
                  <a:pt x="28575" y="135731"/>
                </a:lnTo>
                <a:lnTo>
                  <a:pt x="21431" y="142875"/>
                </a:lnTo>
                <a:lnTo>
                  <a:pt x="21431" y="150018"/>
                </a:lnTo>
                <a:lnTo>
                  <a:pt x="14288" y="150018"/>
                </a:lnTo>
                <a:lnTo>
                  <a:pt x="14288" y="150018"/>
                </a:lnTo>
                <a:lnTo>
                  <a:pt x="7144" y="157162"/>
                </a:lnTo>
                <a:lnTo>
                  <a:pt x="7144" y="157162"/>
                </a:lnTo>
                <a:lnTo>
                  <a:pt x="7144" y="157162"/>
                </a:lnTo>
                <a:lnTo>
                  <a:pt x="0" y="164306"/>
                </a:lnTo>
                <a:lnTo>
                  <a:pt x="0" y="1643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522120" y="1271588"/>
            <a:ext cx="57151" cy="192882"/>
          </a:xfrm>
          <a:custGeom>
            <a:avLst/>
            <a:gdLst/>
            <a:ahLst/>
            <a:cxnLst/>
            <a:rect l="0" t="0" r="0" b="0"/>
            <a:pathLst>
              <a:path w="57151" h="192882">
                <a:moveTo>
                  <a:pt x="57150" y="0"/>
                </a:moveTo>
                <a:lnTo>
                  <a:pt x="50006" y="0"/>
                </a:lnTo>
                <a:lnTo>
                  <a:pt x="50006" y="0"/>
                </a:lnTo>
                <a:lnTo>
                  <a:pt x="50006" y="0"/>
                </a:lnTo>
                <a:lnTo>
                  <a:pt x="50006" y="7143"/>
                </a:lnTo>
                <a:lnTo>
                  <a:pt x="50006" y="7143"/>
                </a:lnTo>
                <a:lnTo>
                  <a:pt x="57150" y="14287"/>
                </a:lnTo>
                <a:lnTo>
                  <a:pt x="57150" y="21431"/>
                </a:lnTo>
                <a:lnTo>
                  <a:pt x="57150" y="28575"/>
                </a:lnTo>
                <a:lnTo>
                  <a:pt x="57150" y="35718"/>
                </a:lnTo>
                <a:lnTo>
                  <a:pt x="57150" y="42862"/>
                </a:lnTo>
                <a:lnTo>
                  <a:pt x="57150" y="50006"/>
                </a:lnTo>
                <a:lnTo>
                  <a:pt x="57150" y="57150"/>
                </a:lnTo>
                <a:lnTo>
                  <a:pt x="57150" y="64293"/>
                </a:lnTo>
                <a:lnTo>
                  <a:pt x="57150" y="71437"/>
                </a:lnTo>
                <a:lnTo>
                  <a:pt x="57150" y="85725"/>
                </a:lnTo>
                <a:lnTo>
                  <a:pt x="50006" y="92868"/>
                </a:lnTo>
                <a:lnTo>
                  <a:pt x="50006" y="100012"/>
                </a:lnTo>
                <a:lnTo>
                  <a:pt x="50006" y="107156"/>
                </a:lnTo>
                <a:lnTo>
                  <a:pt x="42862" y="114300"/>
                </a:lnTo>
                <a:lnTo>
                  <a:pt x="42862" y="128587"/>
                </a:lnTo>
                <a:lnTo>
                  <a:pt x="35718" y="135731"/>
                </a:lnTo>
                <a:lnTo>
                  <a:pt x="35718" y="142875"/>
                </a:lnTo>
                <a:lnTo>
                  <a:pt x="28575" y="150018"/>
                </a:lnTo>
                <a:lnTo>
                  <a:pt x="28575" y="157162"/>
                </a:lnTo>
                <a:lnTo>
                  <a:pt x="21431" y="164306"/>
                </a:lnTo>
                <a:lnTo>
                  <a:pt x="21431" y="164306"/>
                </a:lnTo>
                <a:lnTo>
                  <a:pt x="14287" y="171450"/>
                </a:lnTo>
                <a:lnTo>
                  <a:pt x="14287" y="178593"/>
                </a:lnTo>
                <a:lnTo>
                  <a:pt x="7143" y="178593"/>
                </a:lnTo>
                <a:lnTo>
                  <a:pt x="7143" y="185737"/>
                </a:lnTo>
                <a:lnTo>
                  <a:pt x="0" y="185737"/>
                </a:lnTo>
                <a:lnTo>
                  <a:pt x="0" y="192881"/>
                </a:lnTo>
                <a:lnTo>
                  <a:pt x="0" y="192881"/>
                </a:lnTo>
                <a:lnTo>
                  <a:pt x="0" y="1928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736432" y="1321594"/>
            <a:ext cx="128589" cy="335757"/>
          </a:xfrm>
          <a:custGeom>
            <a:avLst/>
            <a:gdLst/>
            <a:ahLst/>
            <a:cxnLst/>
            <a:rect l="0" t="0" r="0" b="0"/>
            <a:pathLst>
              <a:path w="128589" h="335757">
                <a:moveTo>
                  <a:pt x="114300" y="0"/>
                </a:move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21444" y="7144"/>
                </a:lnTo>
                <a:lnTo>
                  <a:pt x="121444" y="7144"/>
                </a:lnTo>
                <a:lnTo>
                  <a:pt x="121444" y="14287"/>
                </a:lnTo>
                <a:lnTo>
                  <a:pt x="121444" y="21431"/>
                </a:lnTo>
                <a:lnTo>
                  <a:pt x="128588" y="28575"/>
                </a:lnTo>
                <a:lnTo>
                  <a:pt x="128588" y="35719"/>
                </a:lnTo>
                <a:lnTo>
                  <a:pt x="128588" y="42862"/>
                </a:lnTo>
                <a:lnTo>
                  <a:pt x="128588" y="50006"/>
                </a:lnTo>
                <a:lnTo>
                  <a:pt x="128588" y="57150"/>
                </a:lnTo>
                <a:lnTo>
                  <a:pt x="128588" y="64294"/>
                </a:lnTo>
                <a:lnTo>
                  <a:pt x="128588" y="71437"/>
                </a:lnTo>
                <a:lnTo>
                  <a:pt x="128588" y="78581"/>
                </a:lnTo>
                <a:lnTo>
                  <a:pt x="121444" y="92869"/>
                </a:lnTo>
                <a:lnTo>
                  <a:pt x="121444" y="100012"/>
                </a:lnTo>
                <a:lnTo>
                  <a:pt x="121444" y="114300"/>
                </a:lnTo>
                <a:lnTo>
                  <a:pt x="121444" y="121444"/>
                </a:lnTo>
                <a:lnTo>
                  <a:pt x="114300" y="128587"/>
                </a:lnTo>
                <a:lnTo>
                  <a:pt x="114300" y="142875"/>
                </a:lnTo>
                <a:lnTo>
                  <a:pt x="114300" y="150019"/>
                </a:lnTo>
                <a:lnTo>
                  <a:pt x="107156" y="157162"/>
                </a:lnTo>
                <a:lnTo>
                  <a:pt x="107156" y="171450"/>
                </a:lnTo>
                <a:lnTo>
                  <a:pt x="107156" y="178594"/>
                </a:lnTo>
                <a:lnTo>
                  <a:pt x="100013" y="192881"/>
                </a:lnTo>
                <a:lnTo>
                  <a:pt x="92869" y="200025"/>
                </a:lnTo>
                <a:lnTo>
                  <a:pt x="85725" y="214312"/>
                </a:lnTo>
                <a:lnTo>
                  <a:pt x="85725" y="221456"/>
                </a:lnTo>
                <a:lnTo>
                  <a:pt x="78581" y="228600"/>
                </a:lnTo>
                <a:lnTo>
                  <a:pt x="78581" y="242887"/>
                </a:lnTo>
                <a:lnTo>
                  <a:pt x="71438" y="250031"/>
                </a:lnTo>
                <a:lnTo>
                  <a:pt x="64294" y="257175"/>
                </a:lnTo>
                <a:lnTo>
                  <a:pt x="57150" y="271462"/>
                </a:lnTo>
                <a:lnTo>
                  <a:pt x="50006" y="278606"/>
                </a:lnTo>
                <a:lnTo>
                  <a:pt x="50006" y="285750"/>
                </a:lnTo>
                <a:lnTo>
                  <a:pt x="42863" y="292894"/>
                </a:lnTo>
                <a:lnTo>
                  <a:pt x="35719" y="300037"/>
                </a:lnTo>
                <a:lnTo>
                  <a:pt x="35719" y="307181"/>
                </a:lnTo>
                <a:lnTo>
                  <a:pt x="28575" y="314325"/>
                </a:lnTo>
                <a:lnTo>
                  <a:pt x="21431" y="321469"/>
                </a:lnTo>
                <a:lnTo>
                  <a:pt x="14288" y="321469"/>
                </a:lnTo>
                <a:lnTo>
                  <a:pt x="14288" y="328612"/>
                </a:lnTo>
                <a:lnTo>
                  <a:pt x="14288" y="328612"/>
                </a:lnTo>
                <a:lnTo>
                  <a:pt x="7144" y="328612"/>
                </a:lnTo>
                <a:lnTo>
                  <a:pt x="7144" y="328612"/>
                </a:lnTo>
                <a:lnTo>
                  <a:pt x="0" y="335756"/>
                </a:lnTo>
                <a:lnTo>
                  <a:pt x="0" y="3357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815013" y="1328738"/>
            <a:ext cx="135733" cy="407194"/>
          </a:xfrm>
          <a:custGeom>
            <a:avLst/>
            <a:gdLst/>
            <a:ahLst/>
            <a:cxnLst/>
            <a:rect l="0" t="0" r="0" b="0"/>
            <a:pathLst>
              <a:path w="135733" h="407194">
                <a:moveTo>
                  <a:pt x="114300" y="0"/>
                </a:moveTo>
                <a:lnTo>
                  <a:pt x="114300" y="0"/>
                </a:lnTo>
                <a:lnTo>
                  <a:pt x="114300" y="0"/>
                </a:lnTo>
                <a:lnTo>
                  <a:pt x="114300" y="7143"/>
                </a:lnTo>
                <a:lnTo>
                  <a:pt x="114300" y="7143"/>
                </a:lnTo>
                <a:lnTo>
                  <a:pt x="114300" y="7143"/>
                </a:lnTo>
                <a:lnTo>
                  <a:pt x="114300" y="14287"/>
                </a:lnTo>
                <a:lnTo>
                  <a:pt x="121444" y="14287"/>
                </a:lnTo>
                <a:lnTo>
                  <a:pt x="121444" y="21431"/>
                </a:lnTo>
                <a:lnTo>
                  <a:pt x="128588" y="28575"/>
                </a:lnTo>
                <a:lnTo>
                  <a:pt x="128588" y="35718"/>
                </a:lnTo>
                <a:lnTo>
                  <a:pt x="128588" y="35718"/>
                </a:lnTo>
                <a:lnTo>
                  <a:pt x="128588" y="50006"/>
                </a:lnTo>
                <a:lnTo>
                  <a:pt x="135732" y="57150"/>
                </a:lnTo>
                <a:lnTo>
                  <a:pt x="135732" y="64293"/>
                </a:lnTo>
                <a:lnTo>
                  <a:pt x="135732" y="71437"/>
                </a:lnTo>
                <a:lnTo>
                  <a:pt x="135732" y="78581"/>
                </a:lnTo>
                <a:lnTo>
                  <a:pt x="128588" y="92868"/>
                </a:lnTo>
                <a:lnTo>
                  <a:pt x="128588" y="100012"/>
                </a:lnTo>
                <a:lnTo>
                  <a:pt x="128588" y="107156"/>
                </a:lnTo>
                <a:lnTo>
                  <a:pt x="128588" y="114300"/>
                </a:lnTo>
                <a:lnTo>
                  <a:pt x="121444" y="128587"/>
                </a:lnTo>
                <a:lnTo>
                  <a:pt x="121444" y="142875"/>
                </a:lnTo>
                <a:lnTo>
                  <a:pt x="121444" y="150018"/>
                </a:lnTo>
                <a:lnTo>
                  <a:pt x="114300" y="164306"/>
                </a:lnTo>
                <a:lnTo>
                  <a:pt x="114300" y="171450"/>
                </a:lnTo>
                <a:lnTo>
                  <a:pt x="114300" y="178593"/>
                </a:lnTo>
                <a:lnTo>
                  <a:pt x="114300" y="192881"/>
                </a:lnTo>
                <a:lnTo>
                  <a:pt x="107157" y="200025"/>
                </a:lnTo>
                <a:lnTo>
                  <a:pt x="107157" y="214312"/>
                </a:lnTo>
                <a:lnTo>
                  <a:pt x="100013" y="221456"/>
                </a:lnTo>
                <a:lnTo>
                  <a:pt x="92869" y="235743"/>
                </a:lnTo>
                <a:lnTo>
                  <a:pt x="92869" y="242887"/>
                </a:lnTo>
                <a:lnTo>
                  <a:pt x="85725" y="250031"/>
                </a:lnTo>
                <a:lnTo>
                  <a:pt x="85725" y="264318"/>
                </a:lnTo>
                <a:lnTo>
                  <a:pt x="78582" y="271462"/>
                </a:lnTo>
                <a:lnTo>
                  <a:pt x="78582" y="285750"/>
                </a:lnTo>
                <a:lnTo>
                  <a:pt x="71438" y="300037"/>
                </a:lnTo>
                <a:lnTo>
                  <a:pt x="71438" y="307181"/>
                </a:lnTo>
                <a:lnTo>
                  <a:pt x="64294" y="321468"/>
                </a:lnTo>
                <a:lnTo>
                  <a:pt x="64294" y="328612"/>
                </a:lnTo>
                <a:lnTo>
                  <a:pt x="57150" y="335756"/>
                </a:lnTo>
                <a:lnTo>
                  <a:pt x="50007" y="342900"/>
                </a:lnTo>
                <a:lnTo>
                  <a:pt x="42863" y="357187"/>
                </a:lnTo>
                <a:lnTo>
                  <a:pt x="42863" y="364331"/>
                </a:lnTo>
                <a:lnTo>
                  <a:pt x="35719" y="371475"/>
                </a:lnTo>
                <a:lnTo>
                  <a:pt x="35719" y="378618"/>
                </a:lnTo>
                <a:lnTo>
                  <a:pt x="28575" y="385762"/>
                </a:lnTo>
                <a:lnTo>
                  <a:pt x="21432" y="385762"/>
                </a:lnTo>
                <a:lnTo>
                  <a:pt x="14288" y="392906"/>
                </a:lnTo>
                <a:lnTo>
                  <a:pt x="14288" y="392906"/>
                </a:lnTo>
                <a:lnTo>
                  <a:pt x="7144" y="400050"/>
                </a:lnTo>
                <a:lnTo>
                  <a:pt x="7144" y="400050"/>
                </a:lnTo>
                <a:lnTo>
                  <a:pt x="0" y="407193"/>
                </a:lnTo>
                <a:lnTo>
                  <a:pt x="0" y="4071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5122070" y="1693069"/>
            <a:ext cx="128588" cy="42863"/>
          </a:xfrm>
          <a:custGeom>
            <a:avLst/>
            <a:gdLst/>
            <a:ahLst/>
            <a:cxnLst/>
            <a:rect l="0" t="0" r="0" b="0"/>
            <a:pathLst>
              <a:path w="128588" h="42863">
                <a:moveTo>
                  <a:pt x="0" y="42862"/>
                </a:moveTo>
                <a:lnTo>
                  <a:pt x="0" y="42862"/>
                </a:lnTo>
                <a:lnTo>
                  <a:pt x="7143" y="42862"/>
                </a:lnTo>
                <a:lnTo>
                  <a:pt x="7143" y="42862"/>
                </a:lnTo>
                <a:lnTo>
                  <a:pt x="7143" y="42862"/>
                </a:lnTo>
                <a:lnTo>
                  <a:pt x="14287" y="42862"/>
                </a:lnTo>
                <a:lnTo>
                  <a:pt x="14287" y="42862"/>
                </a:lnTo>
                <a:lnTo>
                  <a:pt x="21431" y="42862"/>
                </a:lnTo>
                <a:lnTo>
                  <a:pt x="28575" y="42862"/>
                </a:lnTo>
                <a:lnTo>
                  <a:pt x="35718" y="42862"/>
                </a:lnTo>
                <a:lnTo>
                  <a:pt x="42862" y="42862"/>
                </a:lnTo>
                <a:lnTo>
                  <a:pt x="50006" y="35719"/>
                </a:lnTo>
                <a:lnTo>
                  <a:pt x="57150" y="35719"/>
                </a:lnTo>
                <a:lnTo>
                  <a:pt x="64293" y="35719"/>
                </a:lnTo>
                <a:lnTo>
                  <a:pt x="71437" y="28575"/>
                </a:lnTo>
                <a:lnTo>
                  <a:pt x="78581" y="28575"/>
                </a:lnTo>
                <a:lnTo>
                  <a:pt x="85725" y="21431"/>
                </a:lnTo>
                <a:lnTo>
                  <a:pt x="92868" y="21431"/>
                </a:lnTo>
                <a:lnTo>
                  <a:pt x="100012" y="14287"/>
                </a:lnTo>
                <a:lnTo>
                  <a:pt x="107156" y="14287"/>
                </a:lnTo>
                <a:lnTo>
                  <a:pt x="114300" y="7144"/>
                </a:lnTo>
                <a:lnTo>
                  <a:pt x="121443" y="7144"/>
                </a:lnTo>
                <a:lnTo>
                  <a:pt x="121443" y="7144"/>
                </a:lnTo>
                <a:lnTo>
                  <a:pt x="128587" y="0"/>
                </a:lnTo>
                <a:lnTo>
                  <a:pt x="128587" y="0"/>
                </a:lnTo>
                <a:lnTo>
                  <a:pt x="128587" y="0"/>
                </a:lnTo>
                <a:lnTo>
                  <a:pt x="128587" y="0"/>
                </a:lnTo>
                <a:lnTo>
                  <a:pt x="128587" y="0"/>
                </a:lnTo>
                <a:lnTo>
                  <a:pt x="128587" y="0"/>
                </a:lnTo>
                <a:lnTo>
                  <a:pt x="12858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157788" y="1757363"/>
            <a:ext cx="128589" cy="64294"/>
          </a:xfrm>
          <a:custGeom>
            <a:avLst/>
            <a:gdLst/>
            <a:ahLst/>
            <a:cxnLst/>
            <a:rect l="0" t="0" r="0" b="0"/>
            <a:pathLst>
              <a:path w="128589" h="64294">
                <a:moveTo>
                  <a:pt x="0" y="64293"/>
                </a:moveTo>
                <a:lnTo>
                  <a:pt x="7144" y="57150"/>
                </a:lnTo>
                <a:lnTo>
                  <a:pt x="14288" y="57150"/>
                </a:lnTo>
                <a:lnTo>
                  <a:pt x="21432" y="57150"/>
                </a:lnTo>
                <a:lnTo>
                  <a:pt x="28575" y="57150"/>
                </a:lnTo>
                <a:lnTo>
                  <a:pt x="35719" y="57150"/>
                </a:lnTo>
                <a:lnTo>
                  <a:pt x="50007" y="57150"/>
                </a:lnTo>
                <a:lnTo>
                  <a:pt x="57150" y="50006"/>
                </a:lnTo>
                <a:lnTo>
                  <a:pt x="64294" y="50006"/>
                </a:lnTo>
                <a:lnTo>
                  <a:pt x="71438" y="42862"/>
                </a:lnTo>
                <a:lnTo>
                  <a:pt x="78582" y="42862"/>
                </a:lnTo>
                <a:lnTo>
                  <a:pt x="85725" y="42862"/>
                </a:lnTo>
                <a:lnTo>
                  <a:pt x="92869" y="35718"/>
                </a:lnTo>
                <a:lnTo>
                  <a:pt x="92869" y="35718"/>
                </a:lnTo>
                <a:lnTo>
                  <a:pt x="92869" y="28575"/>
                </a:lnTo>
                <a:lnTo>
                  <a:pt x="100013" y="21431"/>
                </a:lnTo>
                <a:lnTo>
                  <a:pt x="107157" y="21431"/>
                </a:lnTo>
                <a:lnTo>
                  <a:pt x="114300" y="14287"/>
                </a:lnTo>
                <a:lnTo>
                  <a:pt x="114300" y="14287"/>
                </a:lnTo>
                <a:lnTo>
                  <a:pt x="121444" y="7143"/>
                </a:lnTo>
                <a:lnTo>
                  <a:pt x="121444" y="7143"/>
                </a:lnTo>
                <a:lnTo>
                  <a:pt x="128588" y="0"/>
                </a:lnTo>
                <a:lnTo>
                  <a:pt x="128588" y="0"/>
                </a:lnTo>
                <a:lnTo>
                  <a:pt x="128588" y="0"/>
                </a:lnTo>
                <a:lnTo>
                  <a:pt x="128588" y="0"/>
                </a:lnTo>
                <a:lnTo>
                  <a:pt x="12858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186363" y="1978819"/>
            <a:ext cx="285751" cy="78582"/>
          </a:xfrm>
          <a:custGeom>
            <a:avLst/>
            <a:gdLst/>
            <a:ahLst/>
            <a:cxnLst/>
            <a:rect l="0" t="0" r="0" b="0"/>
            <a:pathLst>
              <a:path w="285751" h="78582">
                <a:moveTo>
                  <a:pt x="0" y="64294"/>
                </a:moveTo>
                <a:lnTo>
                  <a:pt x="0" y="64294"/>
                </a:lnTo>
                <a:lnTo>
                  <a:pt x="7144" y="71437"/>
                </a:lnTo>
                <a:lnTo>
                  <a:pt x="14288" y="71437"/>
                </a:lnTo>
                <a:lnTo>
                  <a:pt x="21432" y="71437"/>
                </a:lnTo>
                <a:lnTo>
                  <a:pt x="28575" y="78581"/>
                </a:lnTo>
                <a:lnTo>
                  <a:pt x="42863" y="78581"/>
                </a:lnTo>
                <a:lnTo>
                  <a:pt x="50007" y="78581"/>
                </a:lnTo>
                <a:lnTo>
                  <a:pt x="57150" y="78581"/>
                </a:lnTo>
                <a:lnTo>
                  <a:pt x="71438" y="78581"/>
                </a:lnTo>
                <a:lnTo>
                  <a:pt x="78582" y="78581"/>
                </a:lnTo>
                <a:lnTo>
                  <a:pt x="92869" y="71437"/>
                </a:lnTo>
                <a:lnTo>
                  <a:pt x="100013" y="71437"/>
                </a:lnTo>
                <a:lnTo>
                  <a:pt x="114300" y="71437"/>
                </a:lnTo>
                <a:lnTo>
                  <a:pt x="128588" y="71437"/>
                </a:lnTo>
                <a:lnTo>
                  <a:pt x="135732" y="64294"/>
                </a:lnTo>
                <a:lnTo>
                  <a:pt x="150019" y="64294"/>
                </a:lnTo>
                <a:lnTo>
                  <a:pt x="164307" y="57150"/>
                </a:lnTo>
                <a:lnTo>
                  <a:pt x="171450" y="57150"/>
                </a:lnTo>
                <a:lnTo>
                  <a:pt x="185738" y="50006"/>
                </a:lnTo>
                <a:lnTo>
                  <a:pt x="200025" y="50006"/>
                </a:lnTo>
                <a:lnTo>
                  <a:pt x="214313" y="42862"/>
                </a:lnTo>
                <a:lnTo>
                  <a:pt x="221457" y="42862"/>
                </a:lnTo>
                <a:lnTo>
                  <a:pt x="228600" y="35719"/>
                </a:lnTo>
                <a:lnTo>
                  <a:pt x="242888" y="35719"/>
                </a:lnTo>
                <a:lnTo>
                  <a:pt x="250032" y="28575"/>
                </a:lnTo>
                <a:lnTo>
                  <a:pt x="257175" y="21431"/>
                </a:lnTo>
                <a:lnTo>
                  <a:pt x="264319" y="21431"/>
                </a:lnTo>
                <a:lnTo>
                  <a:pt x="271463" y="14287"/>
                </a:lnTo>
                <a:lnTo>
                  <a:pt x="278607" y="7144"/>
                </a:lnTo>
                <a:lnTo>
                  <a:pt x="278607" y="7144"/>
                </a:lnTo>
                <a:lnTo>
                  <a:pt x="278607" y="7144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393532" y="2028825"/>
            <a:ext cx="157164" cy="78582"/>
          </a:xfrm>
          <a:custGeom>
            <a:avLst/>
            <a:gdLst/>
            <a:ahLst/>
            <a:cxnLst/>
            <a:rect l="0" t="0" r="0" b="0"/>
            <a:pathLst>
              <a:path w="157164" h="78582">
                <a:moveTo>
                  <a:pt x="0" y="78581"/>
                </a:moveTo>
                <a:lnTo>
                  <a:pt x="7144" y="71438"/>
                </a:lnTo>
                <a:lnTo>
                  <a:pt x="14288" y="71438"/>
                </a:lnTo>
                <a:lnTo>
                  <a:pt x="28575" y="64294"/>
                </a:lnTo>
                <a:lnTo>
                  <a:pt x="35719" y="64294"/>
                </a:lnTo>
                <a:lnTo>
                  <a:pt x="42863" y="57150"/>
                </a:lnTo>
                <a:lnTo>
                  <a:pt x="57150" y="57150"/>
                </a:lnTo>
                <a:lnTo>
                  <a:pt x="64294" y="50006"/>
                </a:lnTo>
                <a:lnTo>
                  <a:pt x="71438" y="50006"/>
                </a:lnTo>
                <a:lnTo>
                  <a:pt x="85725" y="42863"/>
                </a:lnTo>
                <a:lnTo>
                  <a:pt x="92869" y="35719"/>
                </a:lnTo>
                <a:lnTo>
                  <a:pt x="107156" y="35719"/>
                </a:lnTo>
                <a:lnTo>
                  <a:pt x="114300" y="28575"/>
                </a:lnTo>
                <a:lnTo>
                  <a:pt x="121444" y="21431"/>
                </a:lnTo>
                <a:lnTo>
                  <a:pt x="128588" y="21431"/>
                </a:lnTo>
                <a:lnTo>
                  <a:pt x="135731" y="14288"/>
                </a:lnTo>
                <a:lnTo>
                  <a:pt x="135731" y="14288"/>
                </a:lnTo>
                <a:lnTo>
                  <a:pt x="142875" y="7144"/>
                </a:lnTo>
                <a:lnTo>
                  <a:pt x="150019" y="0"/>
                </a:lnTo>
                <a:lnTo>
                  <a:pt x="150019" y="0"/>
                </a:lnTo>
                <a:lnTo>
                  <a:pt x="157163" y="0"/>
                </a:lnTo>
                <a:lnTo>
                  <a:pt x="157163" y="0"/>
                </a:lnTo>
                <a:lnTo>
                  <a:pt x="157163" y="0"/>
                </a:lnTo>
                <a:lnTo>
                  <a:pt x="157163" y="0"/>
                </a:lnTo>
                <a:lnTo>
                  <a:pt x="157163" y="0"/>
                </a:lnTo>
                <a:lnTo>
                  <a:pt x="15716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707732" y="1564481"/>
            <a:ext cx="185739" cy="78583"/>
          </a:xfrm>
          <a:custGeom>
            <a:avLst/>
            <a:gdLst/>
            <a:ahLst/>
            <a:cxnLst/>
            <a:rect l="0" t="0" r="0" b="0"/>
            <a:pathLst>
              <a:path w="185739" h="7858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7143" y="7144"/>
                </a:lnTo>
                <a:lnTo>
                  <a:pt x="7143" y="7144"/>
                </a:lnTo>
                <a:lnTo>
                  <a:pt x="7143" y="14288"/>
                </a:lnTo>
                <a:lnTo>
                  <a:pt x="7143" y="21432"/>
                </a:lnTo>
                <a:lnTo>
                  <a:pt x="14287" y="21432"/>
                </a:lnTo>
                <a:lnTo>
                  <a:pt x="21431" y="28575"/>
                </a:lnTo>
                <a:lnTo>
                  <a:pt x="28575" y="28575"/>
                </a:lnTo>
                <a:lnTo>
                  <a:pt x="28575" y="35719"/>
                </a:lnTo>
                <a:lnTo>
                  <a:pt x="35718" y="42863"/>
                </a:lnTo>
                <a:lnTo>
                  <a:pt x="42862" y="42863"/>
                </a:lnTo>
                <a:lnTo>
                  <a:pt x="50006" y="50007"/>
                </a:lnTo>
                <a:lnTo>
                  <a:pt x="57150" y="50007"/>
                </a:lnTo>
                <a:lnTo>
                  <a:pt x="71437" y="57150"/>
                </a:lnTo>
                <a:lnTo>
                  <a:pt x="78581" y="64294"/>
                </a:lnTo>
                <a:lnTo>
                  <a:pt x="85725" y="64294"/>
                </a:lnTo>
                <a:lnTo>
                  <a:pt x="92868" y="71438"/>
                </a:lnTo>
                <a:lnTo>
                  <a:pt x="100012" y="71438"/>
                </a:lnTo>
                <a:lnTo>
                  <a:pt x="107156" y="78582"/>
                </a:lnTo>
                <a:lnTo>
                  <a:pt x="114300" y="78582"/>
                </a:lnTo>
                <a:lnTo>
                  <a:pt x="121443" y="78582"/>
                </a:lnTo>
                <a:lnTo>
                  <a:pt x="128587" y="78582"/>
                </a:lnTo>
                <a:lnTo>
                  <a:pt x="135731" y="78582"/>
                </a:lnTo>
                <a:lnTo>
                  <a:pt x="142875" y="78582"/>
                </a:lnTo>
                <a:lnTo>
                  <a:pt x="142875" y="78582"/>
                </a:lnTo>
                <a:lnTo>
                  <a:pt x="150018" y="78582"/>
                </a:lnTo>
                <a:lnTo>
                  <a:pt x="157162" y="78582"/>
                </a:lnTo>
                <a:lnTo>
                  <a:pt x="157162" y="78582"/>
                </a:lnTo>
                <a:lnTo>
                  <a:pt x="164306" y="78582"/>
                </a:lnTo>
                <a:lnTo>
                  <a:pt x="164306" y="71438"/>
                </a:lnTo>
                <a:lnTo>
                  <a:pt x="171450" y="71438"/>
                </a:lnTo>
                <a:lnTo>
                  <a:pt x="171450" y="7143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85738" y="71438"/>
                </a:lnTo>
                <a:lnTo>
                  <a:pt x="185738" y="71438"/>
                </a:lnTo>
                <a:lnTo>
                  <a:pt x="185738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664869" y="1657350"/>
            <a:ext cx="207170" cy="57151"/>
          </a:xfrm>
          <a:custGeom>
            <a:avLst/>
            <a:gdLst/>
            <a:ahLst/>
            <a:cxnLst/>
            <a:rect l="0" t="0" r="0" b="0"/>
            <a:pathLst>
              <a:path w="207170" h="57151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4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14288" y="21431"/>
                </a:lnTo>
                <a:lnTo>
                  <a:pt x="14288" y="21431"/>
                </a:lnTo>
                <a:lnTo>
                  <a:pt x="21431" y="28575"/>
                </a:lnTo>
                <a:lnTo>
                  <a:pt x="28575" y="28575"/>
                </a:lnTo>
                <a:lnTo>
                  <a:pt x="35719" y="35719"/>
                </a:lnTo>
                <a:lnTo>
                  <a:pt x="42863" y="35719"/>
                </a:lnTo>
                <a:lnTo>
                  <a:pt x="50006" y="35719"/>
                </a:lnTo>
                <a:lnTo>
                  <a:pt x="57150" y="42863"/>
                </a:lnTo>
                <a:lnTo>
                  <a:pt x="71438" y="42863"/>
                </a:lnTo>
                <a:lnTo>
                  <a:pt x="85725" y="50006"/>
                </a:lnTo>
                <a:lnTo>
                  <a:pt x="92869" y="50006"/>
                </a:lnTo>
                <a:lnTo>
                  <a:pt x="107156" y="50006"/>
                </a:lnTo>
                <a:lnTo>
                  <a:pt x="114300" y="50006"/>
                </a:lnTo>
                <a:lnTo>
                  <a:pt x="128588" y="50006"/>
                </a:lnTo>
                <a:lnTo>
                  <a:pt x="135731" y="57150"/>
                </a:lnTo>
                <a:lnTo>
                  <a:pt x="150019" y="57150"/>
                </a:lnTo>
                <a:lnTo>
                  <a:pt x="157163" y="57150"/>
                </a:lnTo>
                <a:lnTo>
                  <a:pt x="164306" y="57150"/>
                </a:lnTo>
                <a:lnTo>
                  <a:pt x="171450" y="57150"/>
                </a:lnTo>
                <a:lnTo>
                  <a:pt x="178594" y="57150"/>
                </a:lnTo>
                <a:lnTo>
                  <a:pt x="185738" y="57150"/>
                </a:lnTo>
                <a:lnTo>
                  <a:pt x="192881" y="57150"/>
                </a:lnTo>
                <a:lnTo>
                  <a:pt x="192881" y="57150"/>
                </a:lnTo>
                <a:lnTo>
                  <a:pt x="200025" y="57150"/>
                </a:lnTo>
                <a:lnTo>
                  <a:pt x="200025" y="57150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7169" y="50006"/>
                </a:lnTo>
                <a:lnTo>
                  <a:pt x="207169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479132" y="1893094"/>
            <a:ext cx="392907" cy="114301"/>
          </a:xfrm>
          <a:custGeom>
            <a:avLst/>
            <a:gdLst/>
            <a:ahLst/>
            <a:cxnLst/>
            <a:rect l="0" t="0" r="0" b="0"/>
            <a:pathLst>
              <a:path w="392907" h="114301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14287"/>
                </a:lnTo>
                <a:lnTo>
                  <a:pt x="7143" y="14287"/>
                </a:lnTo>
                <a:lnTo>
                  <a:pt x="7143" y="21431"/>
                </a:lnTo>
                <a:lnTo>
                  <a:pt x="7143" y="21431"/>
                </a:lnTo>
                <a:lnTo>
                  <a:pt x="14287" y="28575"/>
                </a:lnTo>
                <a:lnTo>
                  <a:pt x="14287" y="28575"/>
                </a:lnTo>
                <a:lnTo>
                  <a:pt x="21431" y="35719"/>
                </a:lnTo>
                <a:lnTo>
                  <a:pt x="21431" y="35719"/>
                </a:lnTo>
                <a:lnTo>
                  <a:pt x="28575" y="42862"/>
                </a:lnTo>
                <a:lnTo>
                  <a:pt x="28575" y="50006"/>
                </a:lnTo>
                <a:lnTo>
                  <a:pt x="35718" y="50006"/>
                </a:lnTo>
                <a:lnTo>
                  <a:pt x="42862" y="57150"/>
                </a:lnTo>
                <a:lnTo>
                  <a:pt x="50006" y="64294"/>
                </a:lnTo>
                <a:lnTo>
                  <a:pt x="57150" y="71437"/>
                </a:lnTo>
                <a:lnTo>
                  <a:pt x="57150" y="71437"/>
                </a:lnTo>
                <a:lnTo>
                  <a:pt x="64293" y="78581"/>
                </a:lnTo>
                <a:lnTo>
                  <a:pt x="71437" y="78581"/>
                </a:lnTo>
                <a:lnTo>
                  <a:pt x="78581" y="85725"/>
                </a:lnTo>
                <a:lnTo>
                  <a:pt x="92868" y="92869"/>
                </a:lnTo>
                <a:lnTo>
                  <a:pt x="100012" y="92869"/>
                </a:lnTo>
                <a:lnTo>
                  <a:pt x="107156" y="100012"/>
                </a:lnTo>
                <a:lnTo>
                  <a:pt x="121443" y="100012"/>
                </a:lnTo>
                <a:lnTo>
                  <a:pt x="128587" y="107156"/>
                </a:lnTo>
                <a:lnTo>
                  <a:pt x="142875" y="107156"/>
                </a:lnTo>
                <a:lnTo>
                  <a:pt x="150018" y="107156"/>
                </a:lnTo>
                <a:lnTo>
                  <a:pt x="164306" y="114300"/>
                </a:lnTo>
                <a:lnTo>
                  <a:pt x="178593" y="114300"/>
                </a:lnTo>
                <a:lnTo>
                  <a:pt x="192881" y="114300"/>
                </a:lnTo>
                <a:lnTo>
                  <a:pt x="200025" y="114300"/>
                </a:lnTo>
                <a:lnTo>
                  <a:pt x="214312" y="114300"/>
                </a:lnTo>
                <a:lnTo>
                  <a:pt x="228600" y="114300"/>
                </a:lnTo>
                <a:lnTo>
                  <a:pt x="235743" y="114300"/>
                </a:lnTo>
                <a:lnTo>
                  <a:pt x="250031" y="114300"/>
                </a:lnTo>
                <a:lnTo>
                  <a:pt x="264318" y="114300"/>
                </a:lnTo>
                <a:lnTo>
                  <a:pt x="278606" y="114300"/>
                </a:lnTo>
                <a:lnTo>
                  <a:pt x="285750" y="114300"/>
                </a:lnTo>
                <a:lnTo>
                  <a:pt x="300037" y="114300"/>
                </a:lnTo>
                <a:lnTo>
                  <a:pt x="307181" y="114300"/>
                </a:lnTo>
                <a:lnTo>
                  <a:pt x="321468" y="114300"/>
                </a:lnTo>
                <a:lnTo>
                  <a:pt x="328612" y="114300"/>
                </a:lnTo>
                <a:lnTo>
                  <a:pt x="335756" y="114300"/>
                </a:lnTo>
                <a:lnTo>
                  <a:pt x="342900" y="114300"/>
                </a:lnTo>
                <a:lnTo>
                  <a:pt x="350043" y="107156"/>
                </a:lnTo>
                <a:lnTo>
                  <a:pt x="357187" y="107156"/>
                </a:lnTo>
                <a:lnTo>
                  <a:pt x="364331" y="107156"/>
                </a:lnTo>
                <a:lnTo>
                  <a:pt x="371475" y="107156"/>
                </a:lnTo>
                <a:lnTo>
                  <a:pt x="371475" y="100012"/>
                </a:lnTo>
                <a:lnTo>
                  <a:pt x="378618" y="100012"/>
                </a:lnTo>
                <a:lnTo>
                  <a:pt x="378618" y="100012"/>
                </a:lnTo>
                <a:lnTo>
                  <a:pt x="385762" y="100012"/>
                </a:lnTo>
                <a:lnTo>
                  <a:pt x="392906" y="100012"/>
                </a:lnTo>
                <a:lnTo>
                  <a:pt x="392906" y="1000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421982" y="2021681"/>
            <a:ext cx="457201" cy="57151"/>
          </a:xfrm>
          <a:custGeom>
            <a:avLst/>
            <a:gdLst/>
            <a:ahLst/>
            <a:cxnLst/>
            <a:rect l="0" t="0" r="0" b="0"/>
            <a:pathLst>
              <a:path w="457201" h="571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3" y="14288"/>
                </a:lnTo>
                <a:lnTo>
                  <a:pt x="7143" y="14288"/>
                </a:lnTo>
                <a:lnTo>
                  <a:pt x="7143" y="14288"/>
                </a:lnTo>
                <a:lnTo>
                  <a:pt x="14287" y="21432"/>
                </a:lnTo>
                <a:lnTo>
                  <a:pt x="21431" y="21432"/>
                </a:lnTo>
                <a:lnTo>
                  <a:pt x="21431" y="21432"/>
                </a:lnTo>
                <a:lnTo>
                  <a:pt x="28575" y="28575"/>
                </a:lnTo>
                <a:lnTo>
                  <a:pt x="35718" y="28575"/>
                </a:lnTo>
                <a:lnTo>
                  <a:pt x="42862" y="35719"/>
                </a:lnTo>
                <a:lnTo>
                  <a:pt x="50006" y="35719"/>
                </a:lnTo>
                <a:lnTo>
                  <a:pt x="57150" y="35719"/>
                </a:lnTo>
                <a:lnTo>
                  <a:pt x="64293" y="42863"/>
                </a:lnTo>
                <a:lnTo>
                  <a:pt x="71437" y="42863"/>
                </a:lnTo>
                <a:lnTo>
                  <a:pt x="78581" y="42863"/>
                </a:lnTo>
                <a:lnTo>
                  <a:pt x="85725" y="42863"/>
                </a:lnTo>
                <a:lnTo>
                  <a:pt x="100012" y="50007"/>
                </a:lnTo>
                <a:lnTo>
                  <a:pt x="107156" y="50007"/>
                </a:lnTo>
                <a:lnTo>
                  <a:pt x="114300" y="50007"/>
                </a:lnTo>
                <a:lnTo>
                  <a:pt x="121443" y="50007"/>
                </a:lnTo>
                <a:lnTo>
                  <a:pt x="135731" y="50007"/>
                </a:lnTo>
                <a:lnTo>
                  <a:pt x="142875" y="57150"/>
                </a:lnTo>
                <a:lnTo>
                  <a:pt x="150018" y="57150"/>
                </a:lnTo>
                <a:lnTo>
                  <a:pt x="164306" y="57150"/>
                </a:lnTo>
                <a:lnTo>
                  <a:pt x="171450" y="57150"/>
                </a:lnTo>
                <a:lnTo>
                  <a:pt x="185737" y="57150"/>
                </a:lnTo>
                <a:lnTo>
                  <a:pt x="200025" y="57150"/>
                </a:lnTo>
                <a:lnTo>
                  <a:pt x="214312" y="57150"/>
                </a:lnTo>
                <a:lnTo>
                  <a:pt x="221456" y="57150"/>
                </a:lnTo>
                <a:lnTo>
                  <a:pt x="228600" y="57150"/>
                </a:lnTo>
                <a:lnTo>
                  <a:pt x="242887" y="57150"/>
                </a:lnTo>
                <a:lnTo>
                  <a:pt x="257175" y="57150"/>
                </a:lnTo>
                <a:lnTo>
                  <a:pt x="264318" y="57150"/>
                </a:lnTo>
                <a:lnTo>
                  <a:pt x="278606" y="57150"/>
                </a:lnTo>
                <a:lnTo>
                  <a:pt x="285750" y="57150"/>
                </a:lnTo>
                <a:lnTo>
                  <a:pt x="300037" y="50007"/>
                </a:lnTo>
                <a:lnTo>
                  <a:pt x="307181" y="50007"/>
                </a:lnTo>
                <a:lnTo>
                  <a:pt x="321468" y="50007"/>
                </a:lnTo>
                <a:lnTo>
                  <a:pt x="328612" y="50007"/>
                </a:lnTo>
                <a:lnTo>
                  <a:pt x="335756" y="42863"/>
                </a:lnTo>
                <a:lnTo>
                  <a:pt x="350043" y="42863"/>
                </a:lnTo>
                <a:lnTo>
                  <a:pt x="357187" y="42863"/>
                </a:lnTo>
                <a:lnTo>
                  <a:pt x="364331" y="42863"/>
                </a:lnTo>
                <a:lnTo>
                  <a:pt x="378618" y="42863"/>
                </a:lnTo>
                <a:lnTo>
                  <a:pt x="385762" y="42863"/>
                </a:lnTo>
                <a:lnTo>
                  <a:pt x="392906" y="35719"/>
                </a:lnTo>
                <a:lnTo>
                  <a:pt x="400050" y="35719"/>
                </a:lnTo>
                <a:lnTo>
                  <a:pt x="407193" y="28575"/>
                </a:lnTo>
                <a:lnTo>
                  <a:pt x="414337" y="28575"/>
                </a:lnTo>
                <a:lnTo>
                  <a:pt x="421481" y="28575"/>
                </a:lnTo>
                <a:lnTo>
                  <a:pt x="428625" y="28575"/>
                </a:lnTo>
                <a:lnTo>
                  <a:pt x="428625" y="28575"/>
                </a:lnTo>
                <a:lnTo>
                  <a:pt x="435768" y="21432"/>
                </a:lnTo>
                <a:lnTo>
                  <a:pt x="435768" y="21432"/>
                </a:lnTo>
                <a:lnTo>
                  <a:pt x="442912" y="21432"/>
                </a:lnTo>
                <a:lnTo>
                  <a:pt x="442912" y="21432"/>
                </a:lnTo>
                <a:lnTo>
                  <a:pt x="442912" y="21432"/>
                </a:lnTo>
                <a:lnTo>
                  <a:pt x="442912" y="14288"/>
                </a:lnTo>
                <a:lnTo>
                  <a:pt x="450056" y="14288"/>
                </a:lnTo>
                <a:lnTo>
                  <a:pt x="450056" y="14288"/>
                </a:lnTo>
                <a:lnTo>
                  <a:pt x="450056" y="14288"/>
                </a:lnTo>
                <a:lnTo>
                  <a:pt x="450056" y="7144"/>
                </a:lnTo>
                <a:lnTo>
                  <a:pt x="450056" y="7144"/>
                </a:lnTo>
                <a:lnTo>
                  <a:pt x="450056" y="7144"/>
                </a:lnTo>
                <a:lnTo>
                  <a:pt x="457200" y="7144"/>
                </a:lnTo>
                <a:lnTo>
                  <a:pt x="457200" y="7144"/>
                </a:lnTo>
                <a:lnTo>
                  <a:pt x="457200" y="7144"/>
                </a:lnTo>
                <a:lnTo>
                  <a:pt x="457200" y="7144"/>
                </a:lnTo>
                <a:lnTo>
                  <a:pt x="457200" y="7144"/>
                </a:lnTo>
                <a:lnTo>
                  <a:pt x="457200" y="71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421982" y="1350169"/>
            <a:ext cx="50007" cy="135732"/>
          </a:xfrm>
          <a:custGeom>
            <a:avLst/>
            <a:gdLst/>
            <a:ahLst/>
            <a:cxnLst/>
            <a:rect l="0" t="0" r="0" b="0"/>
            <a:pathLst>
              <a:path w="50007" h="135732">
                <a:moveTo>
                  <a:pt x="21431" y="0"/>
                </a:moveTo>
                <a:lnTo>
                  <a:pt x="21431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7144"/>
                </a:lnTo>
                <a:lnTo>
                  <a:pt x="14287" y="7144"/>
                </a:lnTo>
                <a:lnTo>
                  <a:pt x="14287" y="7144"/>
                </a:lnTo>
                <a:lnTo>
                  <a:pt x="14287" y="14287"/>
                </a:lnTo>
                <a:lnTo>
                  <a:pt x="7143" y="21431"/>
                </a:lnTo>
                <a:lnTo>
                  <a:pt x="7143" y="21431"/>
                </a:lnTo>
                <a:lnTo>
                  <a:pt x="7143" y="28575"/>
                </a:lnTo>
                <a:lnTo>
                  <a:pt x="7143" y="35719"/>
                </a:lnTo>
                <a:lnTo>
                  <a:pt x="0" y="42862"/>
                </a:lnTo>
                <a:lnTo>
                  <a:pt x="0" y="50006"/>
                </a:lnTo>
                <a:lnTo>
                  <a:pt x="0" y="57150"/>
                </a:lnTo>
                <a:lnTo>
                  <a:pt x="7143" y="57150"/>
                </a:lnTo>
                <a:lnTo>
                  <a:pt x="7143" y="64294"/>
                </a:lnTo>
                <a:lnTo>
                  <a:pt x="7143" y="71437"/>
                </a:lnTo>
                <a:lnTo>
                  <a:pt x="14287" y="78581"/>
                </a:lnTo>
                <a:lnTo>
                  <a:pt x="14287" y="85725"/>
                </a:lnTo>
                <a:lnTo>
                  <a:pt x="21431" y="85725"/>
                </a:lnTo>
                <a:lnTo>
                  <a:pt x="28575" y="92869"/>
                </a:lnTo>
                <a:lnTo>
                  <a:pt x="28575" y="100012"/>
                </a:lnTo>
                <a:lnTo>
                  <a:pt x="35718" y="107156"/>
                </a:lnTo>
                <a:lnTo>
                  <a:pt x="35718" y="114300"/>
                </a:lnTo>
                <a:lnTo>
                  <a:pt x="42862" y="114300"/>
                </a:lnTo>
                <a:lnTo>
                  <a:pt x="42862" y="121444"/>
                </a:lnTo>
                <a:lnTo>
                  <a:pt x="42862" y="121444"/>
                </a:lnTo>
                <a:lnTo>
                  <a:pt x="42862" y="128587"/>
                </a:lnTo>
                <a:lnTo>
                  <a:pt x="50006" y="135731"/>
                </a:lnTo>
                <a:lnTo>
                  <a:pt x="50006" y="1357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343400" y="1385888"/>
            <a:ext cx="78583" cy="171451"/>
          </a:xfrm>
          <a:custGeom>
            <a:avLst/>
            <a:gdLst/>
            <a:ahLst/>
            <a:cxnLst/>
            <a:rect l="0" t="0" r="0" b="0"/>
            <a:pathLst>
              <a:path w="78583" h="171451">
                <a:moveTo>
                  <a:pt x="7144" y="0"/>
                </a:moveTo>
                <a:lnTo>
                  <a:pt x="7144" y="0"/>
                </a:lnTo>
                <a:lnTo>
                  <a:pt x="7144" y="0"/>
                </a:lnTo>
                <a:lnTo>
                  <a:pt x="7144" y="7143"/>
                </a:lnTo>
                <a:lnTo>
                  <a:pt x="7144" y="7143"/>
                </a:lnTo>
                <a:lnTo>
                  <a:pt x="7144" y="14287"/>
                </a:lnTo>
                <a:lnTo>
                  <a:pt x="7144" y="14287"/>
                </a:lnTo>
                <a:lnTo>
                  <a:pt x="0" y="21431"/>
                </a:lnTo>
                <a:lnTo>
                  <a:pt x="0" y="28575"/>
                </a:lnTo>
                <a:lnTo>
                  <a:pt x="0" y="35718"/>
                </a:lnTo>
                <a:lnTo>
                  <a:pt x="0" y="42862"/>
                </a:lnTo>
                <a:lnTo>
                  <a:pt x="0" y="50006"/>
                </a:lnTo>
                <a:lnTo>
                  <a:pt x="0" y="57150"/>
                </a:lnTo>
                <a:lnTo>
                  <a:pt x="0" y="64293"/>
                </a:lnTo>
                <a:lnTo>
                  <a:pt x="0" y="71437"/>
                </a:lnTo>
                <a:lnTo>
                  <a:pt x="7144" y="78581"/>
                </a:lnTo>
                <a:lnTo>
                  <a:pt x="7144" y="85725"/>
                </a:lnTo>
                <a:lnTo>
                  <a:pt x="7144" y="92868"/>
                </a:lnTo>
                <a:lnTo>
                  <a:pt x="14288" y="92868"/>
                </a:lnTo>
                <a:lnTo>
                  <a:pt x="14288" y="107156"/>
                </a:lnTo>
                <a:lnTo>
                  <a:pt x="14288" y="107156"/>
                </a:lnTo>
                <a:lnTo>
                  <a:pt x="21432" y="114300"/>
                </a:lnTo>
                <a:lnTo>
                  <a:pt x="28575" y="121443"/>
                </a:lnTo>
                <a:lnTo>
                  <a:pt x="35719" y="128587"/>
                </a:lnTo>
                <a:lnTo>
                  <a:pt x="35719" y="135731"/>
                </a:lnTo>
                <a:lnTo>
                  <a:pt x="42863" y="135731"/>
                </a:lnTo>
                <a:lnTo>
                  <a:pt x="42863" y="142875"/>
                </a:lnTo>
                <a:lnTo>
                  <a:pt x="50007" y="142875"/>
                </a:lnTo>
                <a:lnTo>
                  <a:pt x="50007" y="150018"/>
                </a:lnTo>
                <a:lnTo>
                  <a:pt x="57150" y="157162"/>
                </a:lnTo>
                <a:lnTo>
                  <a:pt x="64294" y="157162"/>
                </a:lnTo>
                <a:lnTo>
                  <a:pt x="64294" y="157162"/>
                </a:lnTo>
                <a:lnTo>
                  <a:pt x="71438" y="164306"/>
                </a:lnTo>
                <a:lnTo>
                  <a:pt x="71438" y="164306"/>
                </a:lnTo>
                <a:lnTo>
                  <a:pt x="78582" y="164306"/>
                </a:lnTo>
                <a:lnTo>
                  <a:pt x="78582" y="171450"/>
                </a:lnTo>
                <a:lnTo>
                  <a:pt x="78582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07669" y="1721644"/>
            <a:ext cx="42864" cy="42863"/>
          </a:xfrm>
          <a:custGeom>
            <a:avLst/>
            <a:gdLst/>
            <a:ahLst/>
            <a:cxnLst/>
            <a:rect l="0" t="0" r="0" b="0"/>
            <a:pathLst>
              <a:path w="42864" h="428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7144" y="7144"/>
                </a:lnTo>
                <a:lnTo>
                  <a:pt x="7144" y="14287"/>
                </a:lnTo>
                <a:lnTo>
                  <a:pt x="7144" y="14287"/>
                </a:lnTo>
                <a:lnTo>
                  <a:pt x="7144" y="21431"/>
                </a:lnTo>
                <a:lnTo>
                  <a:pt x="14288" y="21431"/>
                </a:lnTo>
                <a:lnTo>
                  <a:pt x="14288" y="21431"/>
                </a:lnTo>
                <a:lnTo>
                  <a:pt x="21431" y="28575"/>
                </a:lnTo>
                <a:lnTo>
                  <a:pt x="28575" y="28575"/>
                </a:lnTo>
                <a:lnTo>
                  <a:pt x="28575" y="35719"/>
                </a:lnTo>
                <a:lnTo>
                  <a:pt x="28575" y="35719"/>
                </a:lnTo>
                <a:lnTo>
                  <a:pt x="35719" y="35719"/>
                </a:lnTo>
                <a:lnTo>
                  <a:pt x="35719" y="42862"/>
                </a:lnTo>
                <a:lnTo>
                  <a:pt x="42863" y="42862"/>
                </a:lnTo>
                <a:lnTo>
                  <a:pt x="42863" y="428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536282" y="1707356"/>
            <a:ext cx="114301" cy="235745"/>
          </a:xfrm>
          <a:custGeom>
            <a:avLst/>
            <a:gdLst/>
            <a:ahLst/>
            <a:cxnLst/>
            <a:rect l="0" t="0" r="0" b="0"/>
            <a:pathLst>
              <a:path w="114301" h="235745">
                <a:moveTo>
                  <a:pt x="114300" y="0"/>
                </a:move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0"/>
                </a:lnTo>
                <a:lnTo>
                  <a:pt x="107156" y="0"/>
                </a:lnTo>
                <a:lnTo>
                  <a:pt x="107156" y="7144"/>
                </a:lnTo>
                <a:lnTo>
                  <a:pt x="107156" y="14288"/>
                </a:lnTo>
                <a:lnTo>
                  <a:pt x="107156" y="21432"/>
                </a:lnTo>
                <a:lnTo>
                  <a:pt x="107156" y="28575"/>
                </a:lnTo>
                <a:lnTo>
                  <a:pt x="100012" y="35719"/>
                </a:lnTo>
                <a:lnTo>
                  <a:pt x="92868" y="42863"/>
                </a:lnTo>
                <a:lnTo>
                  <a:pt x="85725" y="57150"/>
                </a:lnTo>
                <a:lnTo>
                  <a:pt x="85725" y="64294"/>
                </a:lnTo>
                <a:lnTo>
                  <a:pt x="78581" y="78582"/>
                </a:lnTo>
                <a:lnTo>
                  <a:pt x="71437" y="85725"/>
                </a:lnTo>
                <a:lnTo>
                  <a:pt x="71437" y="100013"/>
                </a:lnTo>
                <a:lnTo>
                  <a:pt x="64293" y="114300"/>
                </a:lnTo>
                <a:lnTo>
                  <a:pt x="57150" y="121444"/>
                </a:lnTo>
                <a:lnTo>
                  <a:pt x="50006" y="135732"/>
                </a:lnTo>
                <a:lnTo>
                  <a:pt x="42862" y="142875"/>
                </a:lnTo>
                <a:lnTo>
                  <a:pt x="42862" y="150019"/>
                </a:lnTo>
                <a:lnTo>
                  <a:pt x="35718" y="164307"/>
                </a:lnTo>
                <a:lnTo>
                  <a:pt x="35718" y="171450"/>
                </a:lnTo>
                <a:lnTo>
                  <a:pt x="35718" y="178594"/>
                </a:lnTo>
                <a:lnTo>
                  <a:pt x="28575" y="185738"/>
                </a:lnTo>
                <a:lnTo>
                  <a:pt x="28575" y="192882"/>
                </a:lnTo>
                <a:lnTo>
                  <a:pt x="28575" y="200025"/>
                </a:lnTo>
                <a:lnTo>
                  <a:pt x="21431" y="200025"/>
                </a:lnTo>
                <a:lnTo>
                  <a:pt x="21431" y="207169"/>
                </a:lnTo>
                <a:lnTo>
                  <a:pt x="14287" y="214313"/>
                </a:lnTo>
                <a:lnTo>
                  <a:pt x="14287" y="214313"/>
                </a:lnTo>
                <a:lnTo>
                  <a:pt x="14287" y="221457"/>
                </a:lnTo>
                <a:lnTo>
                  <a:pt x="7143" y="228600"/>
                </a:lnTo>
                <a:lnTo>
                  <a:pt x="7143" y="228600"/>
                </a:lnTo>
                <a:lnTo>
                  <a:pt x="7143" y="228600"/>
                </a:lnTo>
                <a:lnTo>
                  <a:pt x="0" y="228600"/>
                </a:lnTo>
                <a:lnTo>
                  <a:pt x="0" y="235744"/>
                </a:lnTo>
                <a:lnTo>
                  <a:pt x="0" y="2357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622007" y="1735931"/>
            <a:ext cx="85726" cy="257176"/>
          </a:xfrm>
          <a:custGeom>
            <a:avLst/>
            <a:gdLst/>
            <a:ahLst/>
            <a:cxnLst/>
            <a:rect l="0" t="0" r="0" b="0"/>
            <a:pathLst>
              <a:path w="85726" h="257176">
                <a:moveTo>
                  <a:pt x="85725" y="0"/>
                </a:move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  <a:lnTo>
                  <a:pt x="85725" y="7144"/>
                </a:lnTo>
                <a:lnTo>
                  <a:pt x="78581" y="14288"/>
                </a:lnTo>
                <a:lnTo>
                  <a:pt x="78581" y="21432"/>
                </a:lnTo>
                <a:lnTo>
                  <a:pt x="78581" y="28575"/>
                </a:lnTo>
                <a:lnTo>
                  <a:pt x="78581" y="35719"/>
                </a:lnTo>
                <a:lnTo>
                  <a:pt x="71437" y="42863"/>
                </a:lnTo>
                <a:lnTo>
                  <a:pt x="71437" y="57150"/>
                </a:lnTo>
                <a:lnTo>
                  <a:pt x="64293" y="64294"/>
                </a:lnTo>
                <a:lnTo>
                  <a:pt x="64293" y="78582"/>
                </a:lnTo>
                <a:lnTo>
                  <a:pt x="57150" y="92869"/>
                </a:lnTo>
                <a:lnTo>
                  <a:pt x="57150" y="107157"/>
                </a:lnTo>
                <a:lnTo>
                  <a:pt x="50006" y="121444"/>
                </a:lnTo>
                <a:lnTo>
                  <a:pt x="42862" y="135732"/>
                </a:lnTo>
                <a:lnTo>
                  <a:pt x="35718" y="150019"/>
                </a:lnTo>
                <a:lnTo>
                  <a:pt x="35718" y="164307"/>
                </a:lnTo>
                <a:lnTo>
                  <a:pt x="28575" y="178594"/>
                </a:lnTo>
                <a:lnTo>
                  <a:pt x="21431" y="185738"/>
                </a:lnTo>
                <a:lnTo>
                  <a:pt x="21431" y="200025"/>
                </a:lnTo>
                <a:lnTo>
                  <a:pt x="21431" y="207169"/>
                </a:lnTo>
                <a:lnTo>
                  <a:pt x="14287" y="221457"/>
                </a:lnTo>
                <a:lnTo>
                  <a:pt x="7143" y="228600"/>
                </a:lnTo>
                <a:lnTo>
                  <a:pt x="7143" y="235744"/>
                </a:lnTo>
                <a:lnTo>
                  <a:pt x="7143" y="242888"/>
                </a:lnTo>
                <a:lnTo>
                  <a:pt x="7143" y="242888"/>
                </a:lnTo>
                <a:lnTo>
                  <a:pt x="0" y="250032"/>
                </a:lnTo>
                <a:lnTo>
                  <a:pt x="0" y="250032"/>
                </a:lnTo>
                <a:lnTo>
                  <a:pt x="0" y="257175"/>
                </a:lnTo>
                <a:lnTo>
                  <a:pt x="0" y="257175"/>
                </a:lnTo>
                <a:lnTo>
                  <a:pt x="0" y="2571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764882" y="1750219"/>
            <a:ext cx="42863" cy="228601"/>
          </a:xfrm>
          <a:custGeom>
            <a:avLst/>
            <a:gdLst/>
            <a:ahLst/>
            <a:cxnLst/>
            <a:rect l="0" t="0" r="0" b="0"/>
            <a:pathLst>
              <a:path w="42863" h="228601">
                <a:moveTo>
                  <a:pt x="42862" y="0"/>
                </a:moveTo>
                <a:lnTo>
                  <a:pt x="42862" y="0"/>
                </a:lnTo>
                <a:lnTo>
                  <a:pt x="35718" y="7144"/>
                </a:lnTo>
                <a:lnTo>
                  <a:pt x="35718" y="14287"/>
                </a:lnTo>
                <a:lnTo>
                  <a:pt x="35718" y="21431"/>
                </a:lnTo>
                <a:lnTo>
                  <a:pt x="35718" y="28575"/>
                </a:lnTo>
                <a:lnTo>
                  <a:pt x="35718" y="35719"/>
                </a:lnTo>
                <a:lnTo>
                  <a:pt x="35718" y="42862"/>
                </a:lnTo>
                <a:lnTo>
                  <a:pt x="35718" y="57150"/>
                </a:lnTo>
                <a:lnTo>
                  <a:pt x="28575" y="64294"/>
                </a:lnTo>
                <a:lnTo>
                  <a:pt x="28575" y="71437"/>
                </a:lnTo>
                <a:lnTo>
                  <a:pt x="28575" y="85725"/>
                </a:lnTo>
                <a:lnTo>
                  <a:pt x="21431" y="100012"/>
                </a:lnTo>
                <a:lnTo>
                  <a:pt x="21431" y="114300"/>
                </a:lnTo>
                <a:lnTo>
                  <a:pt x="21431" y="121444"/>
                </a:lnTo>
                <a:lnTo>
                  <a:pt x="14287" y="142875"/>
                </a:lnTo>
                <a:lnTo>
                  <a:pt x="14287" y="150019"/>
                </a:lnTo>
                <a:lnTo>
                  <a:pt x="14287" y="164306"/>
                </a:lnTo>
                <a:lnTo>
                  <a:pt x="7143" y="171450"/>
                </a:lnTo>
                <a:lnTo>
                  <a:pt x="7143" y="185737"/>
                </a:lnTo>
                <a:lnTo>
                  <a:pt x="7143" y="192881"/>
                </a:lnTo>
                <a:lnTo>
                  <a:pt x="7143" y="200025"/>
                </a:lnTo>
                <a:lnTo>
                  <a:pt x="0" y="207169"/>
                </a:lnTo>
                <a:lnTo>
                  <a:pt x="0" y="214312"/>
                </a:lnTo>
                <a:lnTo>
                  <a:pt x="0" y="214312"/>
                </a:lnTo>
                <a:lnTo>
                  <a:pt x="0" y="221456"/>
                </a:lnTo>
                <a:lnTo>
                  <a:pt x="0" y="221456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850607" y="1771650"/>
            <a:ext cx="28576" cy="192882"/>
          </a:xfrm>
          <a:custGeom>
            <a:avLst/>
            <a:gdLst/>
            <a:ahLst/>
            <a:cxnLst/>
            <a:rect l="0" t="0" r="0" b="0"/>
            <a:pathLst>
              <a:path w="28576" h="192882">
                <a:moveTo>
                  <a:pt x="28575" y="0"/>
                </a:moveTo>
                <a:lnTo>
                  <a:pt x="28575" y="0"/>
                </a:lnTo>
                <a:lnTo>
                  <a:pt x="28575" y="0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21431"/>
                </a:lnTo>
                <a:lnTo>
                  <a:pt x="21431" y="28575"/>
                </a:lnTo>
                <a:lnTo>
                  <a:pt x="21431" y="35719"/>
                </a:lnTo>
                <a:lnTo>
                  <a:pt x="14287" y="50006"/>
                </a:lnTo>
                <a:lnTo>
                  <a:pt x="14287" y="64294"/>
                </a:lnTo>
                <a:lnTo>
                  <a:pt x="14287" y="71438"/>
                </a:lnTo>
                <a:lnTo>
                  <a:pt x="14287" y="85725"/>
                </a:lnTo>
                <a:lnTo>
                  <a:pt x="7143" y="100013"/>
                </a:lnTo>
                <a:lnTo>
                  <a:pt x="7143" y="107156"/>
                </a:lnTo>
                <a:lnTo>
                  <a:pt x="7143" y="121444"/>
                </a:lnTo>
                <a:lnTo>
                  <a:pt x="7143" y="135731"/>
                </a:lnTo>
                <a:lnTo>
                  <a:pt x="7143" y="142875"/>
                </a:lnTo>
                <a:lnTo>
                  <a:pt x="0" y="157163"/>
                </a:lnTo>
                <a:lnTo>
                  <a:pt x="0" y="164306"/>
                </a:lnTo>
                <a:lnTo>
                  <a:pt x="0" y="171450"/>
                </a:lnTo>
                <a:lnTo>
                  <a:pt x="0" y="178594"/>
                </a:lnTo>
                <a:lnTo>
                  <a:pt x="0" y="185738"/>
                </a:lnTo>
                <a:lnTo>
                  <a:pt x="0" y="192881"/>
                </a:lnTo>
                <a:lnTo>
                  <a:pt x="0" y="1928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757738" y="1464469"/>
            <a:ext cx="85726" cy="157163"/>
          </a:xfrm>
          <a:custGeom>
            <a:avLst/>
            <a:gdLst/>
            <a:ahLst/>
            <a:cxnLst/>
            <a:rect l="0" t="0" r="0" b="0"/>
            <a:pathLst>
              <a:path w="85726" h="157163">
                <a:moveTo>
                  <a:pt x="85725" y="0"/>
                </a:moveTo>
                <a:lnTo>
                  <a:pt x="78581" y="0"/>
                </a:lnTo>
                <a:lnTo>
                  <a:pt x="71437" y="7144"/>
                </a:lnTo>
                <a:lnTo>
                  <a:pt x="71437" y="14287"/>
                </a:lnTo>
                <a:lnTo>
                  <a:pt x="64294" y="28575"/>
                </a:lnTo>
                <a:lnTo>
                  <a:pt x="64294" y="35719"/>
                </a:lnTo>
                <a:lnTo>
                  <a:pt x="57150" y="50006"/>
                </a:lnTo>
                <a:lnTo>
                  <a:pt x="57150" y="64294"/>
                </a:lnTo>
                <a:lnTo>
                  <a:pt x="42862" y="78581"/>
                </a:lnTo>
                <a:lnTo>
                  <a:pt x="42862" y="85725"/>
                </a:lnTo>
                <a:lnTo>
                  <a:pt x="35719" y="100012"/>
                </a:lnTo>
                <a:lnTo>
                  <a:pt x="28575" y="107156"/>
                </a:lnTo>
                <a:lnTo>
                  <a:pt x="28575" y="114300"/>
                </a:lnTo>
                <a:lnTo>
                  <a:pt x="21431" y="121444"/>
                </a:lnTo>
                <a:lnTo>
                  <a:pt x="21431" y="128587"/>
                </a:lnTo>
                <a:lnTo>
                  <a:pt x="14287" y="135731"/>
                </a:lnTo>
                <a:lnTo>
                  <a:pt x="7144" y="142875"/>
                </a:lnTo>
                <a:lnTo>
                  <a:pt x="7144" y="150019"/>
                </a:lnTo>
                <a:lnTo>
                  <a:pt x="0" y="157162"/>
                </a:lnTo>
                <a:lnTo>
                  <a:pt x="0" y="1571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843463" y="1464469"/>
            <a:ext cx="42864" cy="157163"/>
          </a:xfrm>
          <a:custGeom>
            <a:avLst/>
            <a:gdLst/>
            <a:ahLst/>
            <a:cxnLst/>
            <a:rect l="0" t="0" r="0" b="0"/>
            <a:pathLst>
              <a:path w="42864" h="157163">
                <a:moveTo>
                  <a:pt x="42863" y="0"/>
                </a:moveTo>
                <a:lnTo>
                  <a:pt x="42863" y="0"/>
                </a:lnTo>
                <a:lnTo>
                  <a:pt x="42863" y="0"/>
                </a:lnTo>
                <a:lnTo>
                  <a:pt x="42863" y="0"/>
                </a:lnTo>
                <a:lnTo>
                  <a:pt x="42863" y="0"/>
                </a:lnTo>
                <a:lnTo>
                  <a:pt x="42863" y="7144"/>
                </a:lnTo>
                <a:lnTo>
                  <a:pt x="35719" y="14287"/>
                </a:lnTo>
                <a:lnTo>
                  <a:pt x="35719" y="14287"/>
                </a:lnTo>
                <a:lnTo>
                  <a:pt x="35719" y="21431"/>
                </a:lnTo>
                <a:lnTo>
                  <a:pt x="35719" y="28575"/>
                </a:lnTo>
                <a:lnTo>
                  <a:pt x="28575" y="35719"/>
                </a:lnTo>
                <a:lnTo>
                  <a:pt x="28575" y="42862"/>
                </a:lnTo>
                <a:lnTo>
                  <a:pt x="21431" y="50006"/>
                </a:lnTo>
                <a:lnTo>
                  <a:pt x="21431" y="64294"/>
                </a:lnTo>
                <a:lnTo>
                  <a:pt x="21431" y="71437"/>
                </a:lnTo>
                <a:lnTo>
                  <a:pt x="14287" y="78581"/>
                </a:lnTo>
                <a:lnTo>
                  <a:pt x="14287" y="92869"/>
                </a:lnTo>
                <a:lnTo>
                  <a:pt x="14287" y="100012"/>
                </a:lnTo>
                <a:lnTo>
                  <a:pt x="7144" y="107156"/>
                </a:lnTo>
                <a:lnTo>
                  <a:pt x="7144" y="121444"/>
                </a:lnTo>
                <a:lnTo>
                  <a:pt x="7144" y="128587"/>
                </a:lnTo>
                <a:lnTo>
                  <a:pt x="7144" y="128587"/>
                </a:lnTo>
                <a:lnTo>
                  <a:pt x="0" y="142875"/>
                </a:lnTo>
                <a:lnTo>
                  <a:pt x="0" y="142875"/>
                </a:lnTo>
                <a:lnTo>
                  <a:pt x="0" y="150019"/>
                </a:lnTo>
                <a:lnTo>
                  <a:pt x="0" y="157162"/>
                </a:lnTo>
                <a:lnTo>
                  <a:pt x="0" y="1571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143501" y="1635919"/>
            <a:ext cx="14288" cy="92870"/>
          </a:xfrm>
          <a:custGeom>
            <a:avLst/>
            <a:gdLst/>
            <a:ahLst/>
            <a:cxnLst/>
            <a:rect l="0" t="0" r="0" b="0"/>
            <a:pathLst>
              <a:path w="14288" h="92870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14287" y="7144"/>
                </a:lnTo>
                <a:lnTo>
                  <a:pt x="14287" y="7144"/>
                </a:lnTo>
                <a:lnTo>
                  <a:pt x="14287" y="14287"/>
                </a:lnTo>
                <a:lnTo>
                  <a:pt x="14287" y="21431"/>
                </a:lnTo>
                <a:lnTo>
                  <a:pt x="14287" y="28575"/>
                </a:lnTo>
                <a:lnTo>
                  <a:pt x="14287" y="35719"/>
                </a:lnTo>
                <a:lnTo>
                  <a:pt x="14287" y="42862"/>
                </a:lnTo>
                <a:lnTo>
                  <a:pt x="14287" y="50006"/>
                </a:lnTo>
                <a:lnTo>
                  <a:pt x="14287" y="57150"/>
                </a:lnTo>
                <a:lnTo>
                  <a:pt x="14287" y="64294"/>
                </a:lnTo>
                <a:lnTo>
                  <a:pt x="14287" y="71437"/>
                </a:lnTo>
                <a:lnTo>
                  <a:pt x="14287" y="78581"/>
                </a:lnTo>
                <a:lnTo>
                  <a:pt x="14287" y="92869"/>
                </a:lnTo>
                <a:lnTo>
                  <a:pt x="14287" y="928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193507" y="1643063"/>
            <a:ext cx="7145" cy="50007"/>
          </a:xfrm>
          <a:custGeom>
            <a:avLst/>
            <a:gdLst/>
            <a:ahLst/>
            <a:cxnLst/>
            <a:rect l="0" t="0" r="0" b="0"/>
            <a:pathLst>
              <a:path w="7145" h="50007">
                <a:moveTo>
                  <a:pt x="0" y="0"/>
                </a:moveTo>
                <a:lnTo>
                  <a:pt x="0" y="7143"/>
                </a:lnTo>
                <a:lnTo>
                  <a:pt x="0" y="14287"/>
                </a:lnTo>
                <a:lnTo>
                  <a:pt x="0" y="21431"/>
                </a:lnTo>
                <a:lnTo>
                  <a:pt x="0" y="21431"/>
                </a:lnTo>
                <a:lnTo>
                  <a:pt x="0" y="28575"/>
                </a:lnTo>
                <a:lnTo>
                  <a:pt x="0" y="35718"/>
                </a:lnTo>
                <a:lnTo>
                  <a:pt x="0" y="42862"/>
                </a:lnTo>
                <a:lnTo>
                  <a:pt x="0" y="42862"/>
                </a:lnTo>
                <a:lnTo>
                  <a:pt x="7144" y="50006"/>
                </a:lnTo>
                <a:lnTo>
                  <a:pt x="7144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5186363" y="1835944"/>
            <a:ext cx="57151" cy="192882"/>
          </a:xfrm>
          <a:custGeom>
            <a:avLst/>
            <a:gdLst/>
            <a:ahLst/>
            <a:cxnLst/>
            <a:rect l="0" t="0" r="0" b="0"/>
            <a:pathLst>
              <a:path w="57151" h="192882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7144" y="14287"/>
                </a:lnTo>
                <a:lnTo>
                  <a:pt x="7144" y="21431"/>
                </a:lnTo>
                <a:lnTo>
                  <a:pt x="7144" y="21431"/>
                </a:lnTo>
                <a:lnTo>
                  <a:pt x="14288" y="35719"/>
                </a:lnTo>
                <a:lnTo>
                  <a:pt x="14288" y="42862"/>
                </a:lnTo>
                <a:lnTo>
                  <a:pt x="21432" y="50006"/>
                </a:lnTo>
                <a:lnTo>
                  <a:pt x="21432" y="57150"/>
                </a:lnTo>
                <a:lnTo>
                  <a:pt x="21432" y="64294"/>
                </a:lnTo>
                <a:lnTo>
                  <a:pt x="28575" y="78581"/>
                </a:lnTo>
                <a:lnTo>
                  <a:pt x="28575" y="85725"/>
                </a:lnTo>
                <a:lnTo>
                  <a:pt x="28575" y="100012"/>
                </a:lnTo>
                <a:lnTo>
                  <a:pt x="28575" y="107156"/>
                </a:lnTo>
                <a:lnTo>
                  <a:pt x="28575" y="114300"/>
                </a:lnTo>
                <a:lnTo>
                  <a:pt x="28575" y="121444"/>
                </a:lnTo>
                <a:lnTo>
                  <a:pt x="35719" y="128587"/>
                </a:lnTo>
                <a:lnTo>
                  <a:pt x="35719" y="142875"/>
                </a:lnTo>
                <a:lnTo>
                  <a:pt x="42863" y="150019"/>
                </a:lnTo>
                <a:lnTo>
                  <a:pt x="42863" y="150019"/>
                </a:lnTo>
                <a:lnTo>
                  <a:pt x="42863" y="164306"/>
                </a:lnTo>
                <a:lnTo>
                  <a:pt x="42863" y="164306"/>
                </a:lnTo>
                <a:lnTo>
                  <a:pt x="50007" y="171450"/>
                </a:lnTo>
                <a:lnTo>
                  <a:pt x="50007" y="171450"/>
                </a:lnTo>
                <a:lnTo>
                  <a:pt x="50007" y="178594"/>
                </a:lnTo>
                <a:lnTo>
                  <a:pt x="50007" y="185737"/>
                </a:lnTo>
                <a:lnTo>
                  <a:pt x="57150" y="185737"/>
                </a:lnTo>
                <a:lnTo>
                  <a:pt x="57150" y="185737"/>
                </a:lnTo>
                <a:lnTo>
                  <a:pt x="57150" y="192881"/>
                </a:lnTo>
                <a:lnTo>
                  <a:pt x="57150" y="192881"/>
                </a:lnTo>
                <a:lnTo>
                  <a:pt x="57150" y="1928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257801" y="1807369"/>
            <a:ext cx="85726" cy="207170"/>
          </a:xfrm>
          <a:custGeom>
            <a:avLst/>
            <a:gdLst/>
            <a:ahLst/>
            <a:cxnLst/>
            <a:rect l="0" t="0" r="0" b="0"/>
            <a:pathLst>
              <a:path w="85726" h="207170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14287"/>
                </a:lnTo>
                <a:lnTo>
                  <a:pt x="0" y="21431"/>
                </a:lnTo>
                <a:lnTo>
                  <a:pt x="7144" y="28575"/>
                </a:lnTo>
                <a:lnTo>
                  <a:pt x="7144" y="35719"/>
                </a:lnTo>
                <a:lnTo>
                  <a:pt x="14287" y="42862"/>
                </a:lnTo>
                <a:lnTo>
                  <a:pt x="14287" y="50006"/>
                </a:lnTo>
                <a:lnTo>
                  <a:pt x="21431" y="57150"/>
                </a:lnTo>
                <a:lnTo>
                  <a:pt x="21431" y="64294"/>
                </a:lnTo>
                <a:lnTo>
                  <a:pt x="28575" y="78581"/>
                </a:lnTo>
                <a:lnTo>
                  <a:pt x="35719" y="85725"/>
                </a:lnTo>
                <a:lnTo>
                  <a:pt x="35719" y="92869"/>
                </a:lnTo>
                <a:lnTo>
                  <a:pt x="42862" y="107156"/>
                </a:lnTo>
                <a:lnTo>
                  <a:pt x="42862" y="114300"/>
                </a:lnTo>
                <a:lnTo>
                  <a:pt x="50006" y="128587"/>
                </a:lnTo>
                <a:lnTo>
                  <a:pt x="50006" y="135731"/>
                </a:lnTo>
                <a:lnTo>
                  <a:pt x="57150" y="150019"/>
                </a:lnTo>
                <a:lnTo>
                  <a:pt x="57150" y="157162"/>
                </a:lnTo>
                <a:lnTo>
                  <a:pt x="64294" y="164306"/>
                </a:lnTo>
                <a:lnTo>
                  <a:pt x="64294" y="171450"/>
                </a:lnTo>
                <a:lnTo>
                  <a:pt x="64294" y="178594"/>
                </a:lnTo>
                <a:lnTo>
                  <a:pt x="64294" y="178594"/>
                </a:lnTo>
                <a:lnTo>
                  <a:pt x="71437" y="185737"/>
                </a:lnTo>
                <a:lnTo>
                  <a:pt x="71437" y="192881"/>
                </a:lnTo>
                <a:lnTo>
                  <a:pt x="78581" y="192881"/>
                </a:lnTo>
                <a:lnTo>
                  <a:pt x="78581" y="200025"/>
                </a:lnTo>
                <a:lnTo>
                  <a:pt x="78581" y="200025"/>
                </a:lnTo>
                <a:lnTo>
                  <a:pt x="85725" y="200025"/>
                </a:lnTo>
                <a:lnTo>
                  <a:pt x="85725" y="200025"/>
                </a:lnTo>
                <a:lnTo>
                  <a:pt x="85725" y="200025"/>
                </a:lnTo>
                <a:lnTo>
                  <a:pt x="85725" y="207169"/>
                </a:lnTo>
                <a:lnTo>
                  <a:pt x="85725" y="2071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322095" y="1778794"/>
            <a:ext cx="121444" cy="185738"/>
          </a:xfrm>
          <a:custGeom>
            <a:avLst/>
            <a:gdLst/>
            <a:ahLst/>
            <a:cxnLst/>
            <a:rect l="0" t="0" r="0" b="0"/>
            <a:pathLst>
              <a:path w="121444" h="185738">
                <a:moveTo>
                  <a:pt x="7143" y="0"/>
                </a:moveTo>
                <a:lnTo>
                  <a:pt x="0" y="0"/>
                </a:lnTo>
                <a:lnTo>
                  <a:pt x="0" y="7144"/>
                </a:lnTo>
                <a:lnTo>
                  <a:pt x="7143" y="7144"/>
                </a:lnTo>
                <a:lnTo>
                  <a:pt x="7143" y="14287"/>
                </a:lnTo>
                <a:lnTo>
                  <a:pt x="7143" y="21431"/>
                </a:lnTo>
                <a:lnTo>
                  <a:pt x="14287" y="21431"/>
                </a:lnTo>
                <a:lnTo>
                  <a:pt x="14287" y="28575"/>
                </a:lnTo>
                <a:lnTo>
                  <a:pt x="21431" y="35719"/>
                </a:lnTo>
                <a:lnTo>
                  <a:pt x="28575" y="42862"/>
                </a:lnTo>
                <a:lnTo>
                  <a:pt x="35718" y="50006"/>
                </a:lnTo>
                <a:lnTo>
                  <a:pt x="35718" y="57150"/>
                </a:lnTo>
                <a:lnTo>
                  <a:pt x="42862" y="64294"/>
                </a:lnTo>
                <a:lnTo>
                  <a:pt x="50006" y="78581"/>
                </a:lnTo>
                <a:lnTo>
                  <a:pt x="57150" y="85725"/>
                </a:lnTo>
                <a:lnTo>
                  <a:pt x="57150" y="92869"/>
                </a:lnTo>
                <a:lnTo>
                  <a:pt x="64293" y="100012"/>
                </a:lnTo>
                <a:lnTo>
                  <a:pt x="71437" y="114300"/>
                </a:lnTo>
                <a:lnTo>
                  <a:pt x="71437" y="114300"/>
                </a:lnTo>
                <a:lnTo>
                  <a:pt x="78581" y="121444"/>
                </a:lnTo>
                <a:lnTo>
                  <a:pt x="85725" y="135731"/>
                </a:lnTo>
                <a:lnTo>
                  <a:pt x="85725" y="135731"/>
                </a:lnTo>
                <a:lnTo>
                  <a:pt x="92868" y="142875"/>
                </a:lnTo>
                <a:lnTo>
                  <a:pt x="100012" y="157162"/>
                </a:lnTo>
                <a:lnTo>
                  <a:pt x="107156" y="157162"/>
                </a:lnTo>
                <a:lnTo>
                  <a:pt x="107156" y="164306"/>
                </a:lnTo>
                <a:lnTo>
                  <a:pt x="107156" y="164306"/>
                </a:lnTo>
                <a:lnTo>
                  <a:pt x="114300" y="171450"/>
                </a:lnTo>
                <a:lnTo>
                  <a:pt x="114300" y="171450"/>
                </a:lnTo>
                <a:lnTo>
                  <a:pt x="114300" y="178594"/>
                </a:lnTo>
                <a:lnTo>
                  <a:pt x="121443" y="178594"/>
                </a:lnTo>
                <a:lnTo>
                  <a:pt x="121443" y="178594"/>
                </a:lnTo>
                <a:lnTo>
                  <a:pt x="121443" y="185737"/>
                </a:lnTo>
                <a:lnTo>
                  <a:pt x="121443" y="1857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529263" y="1478756"/>
            <a:ext cx="257176" cy="178595"/>
          </a:xfrm>
          <a:custGeom>
            <a:avLst/>
            <a:gdLst/>
            <a:ahLst/>
            <a:cxnLst/>
            <a:rect l="0" t="0" r="0" b="0"/>
            <a:pathLst>
              <a:path w="257176" h="178595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  <a:lnTo>
                  <a:pt x="14288" y="7144"/>
                </a:lnTo>
                <a:lnTo>
                  <a:pt x="21432" y="14288"/>
                </a:lnTo>
                <a:lnTo>
                  <a:pt x="28575" y="21432"/>
                </a:lnTo>
                <a:lnTo>
                  <a:pt x="35719" y="21432"/>
                </a:lnTo>
                <a:lnTo>
                  <a:pt x="42863" y="28575"/>
                </a:lnTo>
                <a:lnTo>
                  <a:pt x="50007" y="35719"/>
                </a:lnTo>
                <a:lnTo>
                  <a:pt x="64294" y="42863"/>
                </a:lnTo>
                <a:lnTo>
                  <a:pt x="71438" y="50007"/>
                </a:lnTo>
                <a:lnTo>
                  <a:pt x="78582" y="57150"/>
                </a:lnTo>
                <a:lnTo>
                  <a:pt x="92869" y="64294"/>
                </a:lnTo>
                <a:lnTo>
                  <a:pt x="100013" y="71438"/>
                </a:lnTo>
                <a:lnTo>
                  <a:pt x="114300" y="85725"/>
                </a:lnTo>
                <a:lnTo>
                  <a:pt x="121444" y="92869"/>
                </a:lnTo>
                <a:lnTo>
                  <a:pt x="135732" y="100013"/>
                </a:lnTo>
                <a:lnTo>
                  <a:pt x="150019" y="107157"/>
                </a:lnTo>
                <a:lnTo>
                  <a:pt x="157163" y="114300"/>
                </a:lnTo>
                <a:lnTo>
                  <a:pt x="171450" y="121444"/>
                </a:lnTo>
                <a:lnTo>
                  <a:pt x="185738" y="128588"/>
                </a:lnTo>
                <a:lnTo>
                  <a:pt x="192882" y="135732"/>
                </a:lnTo>
                <a:lnTo>
                  <a:pt x="200025" y="142875"/>
                </a:lnTo>
                <a:lnTo>
                  <a:pt x="207169" y="142875"/>
                </a:lnTo>
                <a:lnTo>
                  <a:pt x="221457" y="150019"/>
                </a:lnTo>
                <a:lnTo>
                  <a:pt x="221457" y="157163"/>
                </a:lnTo>
                <a:lnTo>
                  <a:pt x="228600" y="164307"/>
                </a:lnTo>
                <a:lnTo>
                  <a:pt x="235744" y="164307"/>
                </a:lnTo>
                <a:lnTo>
                  <a:pt x="242888" y="171450"/>
                </a:lnTo>
                <a:lnTo>
                  <a:pt x="242888" y="171450"/>
                </a:lnTo>
                <a:lnTo>
                  <a:pt x="250032" y="171450"/>
                </a:lnTo>
                <a:lnTo>
                  <a:pt x="250032" y="171450"/>
                </a:lnTo>
                <a:lnTo>
                  <a:pt x="257175" y="178594"/>
                </a:lnTo>
                <a:lnTo>
                  <a:pt x="257175" y="178594"/>
                </a:lnTo>
                <a:lnTo>
                  <a:pt x="257175" y="178594"/>
                </a:lnTo>
                <a:lnTo>
                  <a:pt x="257175" y="178594"/>
                </a:lnTo>
                <a:lnTo>
                  <a:pt x="257175" y="178594"/>
                </a:lnTo>
                <a:lnTo>
                  <a:pt x="257175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550695" y="1428750"/>
            <a:ext cx="292894" cy="121445"/>
          </a:xfrm>
          <a:custGeom>
            <a:avLst/>
            <a:gdLst/>
            <a:ahLst/>
            <a:cxnLst/>
            <a:rect l="0" t="0" r="0" b="0"/>
            <a:pathLst>
              <a:path w="292894" h="12144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7143" y="7144"/>
                </a:lnTo>
                <a:lnTo>
                  <a:pt x="7143" y="7144"/>
                </a:lnTo>
                <a:lnTo>
                  <a:pt x="21431" y="14288"/>
                </a:lnTo>
                <a:lnTo>
                  <a:pt x="21431" y="14288"/>
                </a:lnTo>
                <a:lnTo>
                  <a:pt x="35718" y="21431"/>
                </a:lnTo>
                <a:lnTo>
                  <a:pt x="42862" y="28575"/>
                </a:lnTo>
                <a:lnTo>
                  <a:pt x="57150" y="28575"/>
                </a:lnTo>
                <a:lnTo>
                  <a:pt x="64293" y="35719"/>
                </a:lnTo>
                <a:lnTo>
                  <a:pt x="78581" y="42863"/>
                </a:lnTo>
                <a:lnTo>
                  <a:pt x="92868" y="42863"/>
                </a:lnTo>
                <a:lnTo>
                  <a:pt x="107156" y="50006"/>
                </a:lnTo>
                <a:lnTo>
                  <a:pt x="121443" y="57150"/>
                </a:lnTo>
                <a:lnTo>
                  <a:pt x="135731" y="64294"/>
                </a:lnTo>
                <a:lnTo>
                  <a:pt x="150018" y="71438"/>
                </a:lnTo>
                <a:lnTo>
                  <a:pt x="164306" y="71438"/>
                </a:lnTo>
                <a:lnTo>
                  <a:pt x="171450" y="78581"/>
                </a:lnTo>
                <a:lnTo>
                  <a:pt x="185737" y="78581"/>
                </a:lnTo>
                <a:lnTo>
                  <a:pt x="200025" y="85725"/>
                </a:lnTo>
                <a:lnTo>
                  <a:pt x="214312" y="92869"/>
                </a:lnTo>
                <a:lnTo>
                  <a:pt x="221456" y="92869"/>
                </a:lnTo>
                <a:lnTo>
                  <a:pt x="235743" y="100013"/>
                </a:lnTo>
                <a:lnTo>
                  <a:pt x="242887" y="107156"/>
                </a:lnTo>
                <a:lnTo>
                  <a:pt x="250031" y="107156"/>
                </a:lnTo>
                <a:lnTo>
                  <a:pt x="264318" y="114300"/>
                </a:lnTo>
                <a:lnTo>
                  <a:pt x="271462" y="114300"/>
                </a:lnTo>
                <a:lnTo>
                  <a:pt x="278606" y="114300"/>
                </a:lnTo>
                <a:lnTo>
                  <a:pt x="278606" y="114300"/>
                </a:lnTo>
                <a:lnTo>
                  <a:pt x="278606" y="114300"/>
                </a:lnTo>
                <a:lnTo>
                  <a:pt x="285750" y="114300"/>
                </a:lnTo>
                <a:lnTo>
                  <a:pt x="285750" y="114300"/>
                </a:lnTo>
                <a:lnTo>
                  <a:pt x="285750" y="114300"/>
                </a:lnTo>
                <a:lnTo>
                  <a:pt x="292893" y="121444"/>
                </a:lnTo>
                <a:lnTo>
                  <a:pt x="292893" y="1214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5607845" y="1371600"/>
            <a:ext cx="257176" cy="85726"/>
          </a:xfrm>
          <a:custGeom>
            <a:avLst/>
            <a:gdLst/>
            <a:ahLst/>
            <a:cxnLst/>
            <a:rect l="0" t="0" r="0" b="0"/>
            <a:pathLst>
              <a:path w="257176" h="8572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7144"/>
                </a:lnTo>
                <a:lnTo>
                  <a:pt x="14287" y="7144"/>
                </a:lnTo>
                <a:lnTo>
                  <a:pt x="21431" y="14288"/>
                </a:lnTo>
                <a:lnTo>
                  <a:pt x="35718" y="14288"/>
                </a:lnTo>
                <a:lnTo>
                  <a:pt x="42862" y="21431"/>
                </a:lnTo>
                <a:lnTo>
                  <a:pt x="57150" y="21431"/>
                </a:lnTo>
                <a:lnTo>
                  <a:pt x="71437" y="28575"/>
                </a:lnTo>
                <a:lnTo>
                  <a:pt x="78581" y="28575"/>
                </a:lnTo>
                <a:lnTo>
                  <a:pt x="100012" y="35719"/>
                </a:lnTo>
                <a:lnTo>
                  <a:pt x="114300" y="42863"/>
                </a:lnTo>
                <a:lnTo>
                  <a:pt x="128587" y="50006"/>
                </a:lnTo>
                <a:lnTo>
                  <a:pt x="142875" y="50006"/>
                </a:lnTo>
                <a:lnTo>
                  <a:pt x="157162" y="50006"/>
                </a:lnTo>
                <a:lnTo>
                  <a:pt x="171450" y="57150"/>
                </a:lnTo>
                <a:lnTo>
                  <a:pt x="185737" y="64294"/>
                </a:lnTo>
                <a:lnTo>
                  <a:pt x="192881" y="64294"/>
                </a:lnTo>
                <a:lnTo>
                  <a:pt x="207168" y="71438"/>
                </a:lnTo>
                <a:lnTo>
                  <a:pt x="214312" y="71438"/>
                </a:lnTo>
                <a:lnTo>
                  <a:pt x="221456" y="71438"/>
                </a:lnTo>
                <a:lnTo>
                  <a:pt x="235743" y="78581"/>
                </a:lnTo>
                <a:lnTo>
                  <a:pt x="235743" y="78581"/>
                </a:lnTo>
                <a:lnTo>
                  <a:pt x="242887" y="78581"/>
                </a:lnTo>
                <a:lnTo>
                  <a:pt x="250031" y="85725"/>
                </a:lnTo>
                <a:lnTo>
                  <a:pt x="250031" y="85725"/>
                </a:lnTo>
                <a:lnTo>
                  <a:pt x="257175" y="78581"/>
                </a:lnTo>
                <a:lnTo>
                  <a:pt x="257175" y="78581"/>
                </a:lnTo>
                <a:lnTo>
                  <a:pt x="257175" y="78581"/>
                </a:lnTo>
                <a:lnTo>
                  <a:pt x="257175" y="78581"/>
                </a:lnTo>
                <a:lnTo>
                  <a:pt x="257175" y="85725"/>
                </a:lnTo>
                <a:lnTo>
                  <a:pt x="257175" y="8572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579270" y="1314450"/>
            <a:ext cx="285751" cy="50007"/>
          </a:xfrm>
          <a:custGeom>
            <a:avLst/>
            <a:gdLst/>
            <a:ahLst/>
            <a:cxnLst/>
            <a:rect l="0" t="0" r="0" b="0"/>
            <a:pathLst>
              <a:path w="285751" h="5000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7143" y="7144"/>
                </a:lnTo>
                <a:lnTo>
                  <a:pt x="21431" y="7144"/>
                </a:lnTo>
                <a:lnTo>
                  <a:pt x="28575" y="7144"/>
                </a:lnTo>
                <a:lnTo>
                  <a:pt x="35718" y="7144"/>
                </a:lnTo>
                <a:lnTo>
                  <a:pt x="42862" y="7144"/>
                </a:lnTo>
                <a:lnTo>
                  <a:pt x="57150" y="7144"/>
                </a:lnTo>
                <a:lnTo>
                  <a:pt x="71437" y="14288"/>
                </a:lnTo>
                <a:lnTo>
                  <a:pt x="85725" y="21431"/>
                </a:lnTo>
                <a:lnTo>
                  <a:pt x="100012" y="21431"/>
                </a:lnTo>
                <a:lnTo>
                  <a:pt x="121443" y="21431"/>
                </a:lnTo>
                <a:lnTo>
                  <a:pt x="135731" y="21431"/>
                </a:lnTo>
                <a:lnTo>
                  <a:pt x="157162" y="28575"/>
                </a:lnTo>
                <a:lnTo>
                  <a:pt x="171450" y="28575"/>
                </a:lnTo>
                <a:lnTo>
                  <a:pt x="185737" y="28575"/>
                </a:lnTo>
                <a:lnTo>
                  <a:pt x="192881" y="35719"/>
                </a:lnTo>
                <a:lnTo>
                  <a:pt x="207168" y="35719"/>
                </a:lnTo>
                <a:lnTo>
                  <a:pt x="221456" y="42863"/>
                </a:lnTo>
                <a:lnTo>
                  <a:pt x="228600" y="42863"/>
                </a:lnTo>
                <a:lnTo>
                  <a:pt x="242887" y="42863"/>
                </a:lnTo>
                <a:lnTo>
                  <a:pt x="250031" y="42863"/>
                </a:lnTo>
                <a:lnTo>
                  <a:pt x="257175" y="42863"/>
                </a:lnTo>
                <a:lnTo>
                  <a:pt x="264318" y="42863"/>
                </a:lnTo>
                <a:lnTo>
                  <a:pt x="271462" y="42863"/>
                </a:lnTo>
                <a:lnTo>
                  <a:pt x="271462" y="50006"/>
                </a:lnTo>
                <a:lnTo>
                  <a:pt x="278606" y="50006"/>
                </a:lnTo>
                <a:lnTo>
                  <a:pt x="278606" y="50006"/>
                </a:lnTo>
                <a:lnTo>
                  <a:pt x="278606" y="50006"/>
                </a:lnTo>
                <a:lnTo>
                  <a:pt x="278606" y="50006"/>
                </a:lnTo>
                <a:lnTo>
                  <a:pt x="285750" y="50006"/>
                </a:lnTo>
                <a:lnTo>
                  <a:pt x="285750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607845" y="1271588"/>
            <a:ext cx="185738" cy="28576"/>
          </a:xfrm>
          <a:custGeom>
            <a:avLst/>
            <a:gdLst/>
            <a:ahLst/>
            <a:cxnLst/>
            <a:rect l="0" t="0" r="0" b="0"/>
            <a:pathLst>
              <a:path w="185738" h="285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14287" y="0"/>
                </a:lnTo>
                <a:lnTo>
                  <a:pt x="21431" y="0"/>
                </a:lnTo>
                <a:lnTo>
                  <a:pt x="28575" y="0"/>
                </a:lnTo>
                <a:lnTo>
                  <a:pt x="42862" y="0"/>
                </a:lnTo>
                <a:lnTo>
                  <a:pt x="57150" y="7143"/>
                </a:lnTo>
                <a:lnTo>
                  <a:pt x="71437" y="7143"/>
                </a:lnTo>
                <a:lnTo>
                  <a:pt x="85725" y="7143"/>
                </a:lnTo>
                <a:lnTo>
                  <a:pt x="100012" y="7143"/>
                </a:lnTo>
                <a:lnTo>
                  <a:pt x="114300" y="14287"/>
                </a:lnTo>
                <a:lnTo>
                  <a:pt x="128587" y="14287"/>
                </a:lnTo>
                <a:lnTo>
                  <a:pt x="135731" y="21431"/>
                </a:lnTo>
                <a:lnTo>
                  <a:pt x="150018" y="21431"/>
                </a:lnTo>
                <a:lnTo>
                  <a:pt x="157162" y="21431"/>
                </a:lnTo>
                <a:lnTo>
                  <a:pt x="164306" y="21431"/>
                </a:lnTo>
                <a:lnTo>
                  <a:pt x="171450" y="21431"/>
                </a:lnTo>
                <a:lnTo>
                  <a:pt x="178593" y="21431"/>
                </a:lnTo>
                <a:lnTo>
                  <a:pt x="178593" y="28575"/>
                </a:lnTo>
                <a:lnTo>
                  <a:pt x="185737" y="28575"/>
                </a:lnTo>
                <a:lnTo>
                  <a:pt x="185737" y="285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336382" y="1307306"/>
            <a:ext cx="150020" cy="71439"/>
          </a:xfrm>
          <a:custGeom>
            <a:avLst/>
            <a:gdLst/>
            <a:ahLst/>
            <a:cxnLst/>
            <a:rect l="0" t="0" r="0" b="0"/>
            <a:pathLst>
              <a:path w="150020" h="71439">
                <a:moveTo>
                  <a:pt x="7144" y="0"/>
                </a:move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14288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28575" y="14288"/>
                </a:lnTo>
                <a:lnTo>
                  <a:pt x="42863" y="21432"/>
                </a:lnTo>
                <a:lnTo>
                  <a:pt x="57150" y="21432"/>
                </a:lnTo>
                <a:lnTo>
                  <a:pt x="64294" y="28575"/>
                </a:lnTo>
                <a:lnTo>
                  <a:pt x="78581" y="35719"/>
                </a:lnTo>
                <a:lnTo>
                  <a:pt x="92869" y="42863"/>
                </a:lnTo>
                <a:lnTo>
                  <a:pt x="100013" y="42863"/>
                </a:lnTo>
                <a:lnTo>
                  <a:pt x="107156" y="50007"/>
                </a:lnTo>
                <a:lnTo>
                  <a:pt x="121444" y="57150"/>
                </a:lnTo>
                <a:lnTo>
                  <a:pt x="128588" y="57150"/>
                </a:lnTo>
                <a:lnTo>
                  <a:pt x="135731" y="64294"/>
                </a:lnTo>
                <a:lnTo>
                  <a:pt x="142875" y="71438"/>
                </a:lnTo>
                <a:lnTo>
                  <a:pt x="150019" y="71438"/>
                </a:lnTo>
                <a:lnTo>
                  <a:pt x="150019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393532" y="1278731"/>
            <a:ext cx="57151" cy="35720"/>
          </a:xfrm>
          <a:custGeom>
            <a:avLst/>
            <a:gdLst/>
            <a:ahLst/>
            <a:cxnLst/>
            <a:rect l="0" t="0" r="0" b="0"/>
            <a:pathLst>
              <a:path w="5715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7144"/>
                </a:lnTo>
                <a:lnTo>
                  <a:pt x="21431" y="7144"/>
                </a:lnTo>
                <a:lnTo>
                  <a:pt x="21431" y="14288"/>
                </a:lnTo>
                <a:lnTo>
                  <a:pt x="28575" y="14288"/>
                </a:lnTo>
                <a:lnTo>
                  <a:pt x="35719" y="21432"/>
                </a:lnTo>
                <a:lnTo>
                  <a:pt x="42863" y="21432"/>
                </a:lnTo>
                <a:lnTo>
                  <a:pt x="50006" y="28575"/>
                </a:lnTo>
                <a:lnTo>
                  <a:pt x="50006" y="28575"/>
                </a:lnTo>
                <a:lnTo>
                  <a:pt x="57150" y="35719"/>
                </a:lnTo>
                <a:lnTo>
                  <a:pt x="5715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836445" y="1707356"/>
            <a:ext cx="121444" cy="78583"/>
          </a:xfrm>
          <a:custGeom>
            <a:avLst/>
            <a:gdLst/>
            <a:ahLst/>
            <a:cxnLst/>
            <a:rect l="0" t="0" r="0" b="0"/>
            <a:pathLst>
              <a:path w="121444" h="78583">
                <a:moveTo>
                  <a:pt x="0" y="0"/>
                </a:moveTo>
                <a:lnTo>
                  <a:pt x="0" y="0"/>
                </a:lnTo>
                <a:lnTo>
                  <a:pt x="7143" y="7144"/>
                </a:lnTo>
                <a:lnTo>
                  <a:pt x="14287" y="7144"/>
                </a:lnTo>
                <a:lnTo>
                  <a:pt x="21431" y="14288"/>
                </a:lnTo>
                <a:lnTo>
                  <a:pt x="21431" y="21432"/>
                </a:lnTo>
                <a:lnTo>
                  <a:pt x="35718" y="28575"/>
                </a:lnTo>
                <a:lnTo>
                  <a:pt x="42862" y="35719"/>
                </a:lnTo>
                <a:lnTo>
                  <a:pt x="50006" y="42863"/>
                </a:lnTo>
                <a:lnTo>
                  <a:pt x="64293" y="50007"/>
                </a:lnTo>
                <a:lnTo>
                  <a:pt x="71437" y="50007"/>
                </a:lnTo>
                <a:lnTo>
                  <a:pt x="78581" y="57150"/>
                </a:lnTo>
                <a:lnTo>
                  <a:pt x="92868" y="64294"/>
                </a:lnTo>
                <a:lnTo>
                  <a:pt x="100012" y="64294"/>
                </a:lnTo>
                <a:lnTo>
                  <a:pt x="100012" y="71438"/>
                </a:lnTo>
                <a:lnTo>
                  <a:pt x="107156" y="71438"/>
                </a:lnTo>
                <a:lnTo>
                  <a:pt x="114300" y="71438"/>
                </a:lnTo>
                <a:lnTo>
                  <a:pt x="114300" y="78582"/>
                </a:lnTo>
                <a:lnTo>
                  <a:pt x="121443" y="78582"/>
                </a:lnTo>
                <a:lnTo>
                  <a:pt x="121443" y="78582"/>
                </a:lnTo>
                <a:lnTo>
                  <a:pt x="121443" y="78582"/>
                </a:lnTo>
                <a:lnTo>
                  <a:pt x="121443" y="78582"/>
                </a:lnTo>
                <a:lnTo>
                  <a:pt x="121443" y="785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886451" y="1657350"/>
            <a:ext cx="71438" cy="50007"/>
          </a:xfrm>
          <a:custGeom>
            <a:avLst/>
            <a:gdLst/>
            <a:ahLst/>
            <a:cxnLst/>
            <a:rect l="0" t="0" r="0" b="0"/>
            <a:pathLst>
              <a:path w="71438" h="5000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7144" y="7144"/>
                </a:lnTo>
                <a:lnTo>
                  <a:pt x="14287" y="14288"/>
                </a:lnTo>
                <a:lnTo>
                  <a:pt x="21431" y="14288"/>
                </a:lnTo>
                <a:lnTo>
                  <a:pt x="28575" y="21431"/>
                </a:lnTo>
                <a:lnTo>
                  <a:pt x="35719" y="28575"/>
                </a:lnTo>
                <a:lnTo>
                  <a:pt x="42862" y="35719"/>
                </a:lnTo>
                <a:lnTo>
                  <a:pt x="50006" y="35719"/>
                </a:lnTo>
                <a:lnTo>
                  <a:pt x="71437" y="50006"/>
                </a:lnTo>
                <a:lnTo>
                  <a:pt x="71437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214813" y="1550194"/>
            <a:ext cx="142876" cy="171451"/>
          </a:xfrm>
          <a:custGeom>
            <a:avLst/>
            <a:gdLst/>
            <a:ahLst/>
            <a:cxnLst/>
            <a:rect l="0" t="0" r="0" b="0"/>
            <a:pathLst>
              <a:path w="142876" h="171451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5731" y="7144"/>
                </a:lnTo>
                <a:lnTo>
                  <a:pt x="135731" y="7144"/>
                </a:lnTo>
                <a:lnTo>
                  <a:pt x="135731" y="14287"/>
                </a:lnTo>
                <a:lnTo>
                  <a:pt x="135731" y="14287"/>
                </a:lnTo>
                <a:lnTo>
                  <a:pt x="135731" y="21431"/>
                </a:lnTo>
                <a:lnTo>
                  <a:pt x="128587" y="21431"/>
                </a:lnTo>
                <a:lnTo>
                  <a:pt x="128587" y="28575"/>
                </a:lnTo>
                <a:lnTo>
                  <a:pt x="128587" y="28575"/>
                </a:lnTo>
                <a:lnTo>
                  <a:pt x="121444" y="35719"/>
                </a:lnTo>
                <a:lnTo>
                  <a:pt x="114300" y="35719"/>
                </a:lnTo>
                <a:lnTo>
                  <a:pt x="114300" y="42862"/>
                </a:lnTo>
                <a:lnTo>
                  <a:pt x="107156" y="50006"/>
                </a:lnTo>
                <a:lnTo>
                  <a:pt x="107156" y="50006"/>
                </a:lnTo>
                <a:lnTo>
                  <a:pt x="100012" y="64294"/>
                </a:lnTo>
                <a:lnTo>
                  <a:pt x="92869" y="64294"/>
                </a:lnTo>
                <a:lnTo>
                  <a:pt x="85725" y="71437"/>
                </a:lnTo>
                <a:lnTo>
                  <a:pt x="78581" y="78581"/>
                </a:lnTo>
                <a:lnTo>
                  <a:pt x="71437" y="85725"/>
                </a:lnTo>
                <a:lnTo>
                  <a:pt x="71437" y="92869"/>
                </a:lnTo>
                <a:lnTo>
                  <a:pt x="64294" y="100012"/>
                </a:lnTo>
                <a:lnTo>
                  <a:pt x="57150" y="107156"/>
                </a:lnTo>
                <a:lnTo>
                  <a:pt x="50006" y="114300"/>
                </a:lnTo>
                <a:lnTo>
                  <a:pt x="42862" y="121444"/>
                </a:lnTo>
                <a:lnTo>
                  <a:pt x="35719" y="128587"/>
                </a:lnTo>
                <a:lnTo>
                  <a:pt x="35719" y="135731"/>
                </a:lnTo>
                <a:lnTo>
                  <a:pt x="28575" y="142875"/>
                </a:lnTo>
                <a:lnTo>
                  <a:pt x="21431" y="150019"/>
                </a:lnTo>
                <a:lnTo>
                  <a:pt x="21431" y="157162"/>
                </a:lnTo>
                <a:lnTo>
                  <a:pt x="14287" y="157162"/>
                </a:lnTo>
                <a:lnTo>
                  <a:pt x="7144" y="164306"/>
                </a:lnTo>
                <a:lnTo>
                  <a:pt x="7144" y="164306"/>
                </a:lnTo>
                <a:lnTo>
                  <a:pt x="0" y="171450"/>
                </a:lnTo>
                <a:lnTo>
                  <a:pt x="0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214813" y="1493044"/>
            <a:ext cx="92870" cy="78582"/>
          </a:xfrm>
          <a:custGeom>
            <a:avLst/>
            <a:gdLst/>
            <a:ahLst/>
            <a:cxnLst/>
            <a:rect l="0" t="0" r="0" b="0"/>
            <a:pathLst>
              <a:path w="92870" h="78582">
                <a:moveTo>
                  <a:pt x="92869" y="0"/>
                </a:moveTo>
                <a:lnTo>
                  <a:pt x="92869" y="0"/>
                </a:lnTo>
                <a:lnTo>
                  <a:pt x="92869" y="0"/>
                </a:lnTo>
                <a:lnTo>
                  <a:pt x="92869" y="0"/>
                </a:lnTo>
                <a:lnTo>
                  <a:pt x="92869" y="0"/>
                </a:lnTo>
                <a:lnTo>
                  <a:pt x="85725" y="0"/>
                </a:lnTo>
                <a:lnTo>
                  <a:pt x="85725" y="7144"/>
                </a:lnTo>
                <a:lnTo>
                  <a:pt x="78581" y="7144"/>
                </a:lnTo>
                <a:lnTo>
                  <a:pt x="78581" y="14287"/>
                </a:lnTo>
                <a:lnTo>
                  <a:pt x="71437" y="21431"/>
                </a:lnTo>
                <a:lnTo>
                  <a:pt x="64294" y="28575"/>
                </a:lnTo>
                <a:lnTo>
                  <a:pt x="57150" y="35719"/>
                </a:lnTo>
                <a:lnTo>
                  <a:pt x="50006" y="35719"/>
                </a:lnTo>
                <a:lnTo>
                  <a:pt x="42862" y="50006"/>
                </a:lnTo>
                <a:lnTo>
                  <a:pt x="35719" y="50006"/>
                </a:lnTo>
                <a:lnTo>
                  <a:pt x="35719" y="57150"/>
                </a:lnTo>
                <a:lnTo>
                  <a:pt x="28575" y="57150"/>
                </a:lnTo>
                <a:lnTo>
                  <a:pt x="21431" y="64294"/>
                </a:lnTo>
                <a:lnTo>
                  <a:pt x="14287" y="64294"/>
                </a:lnTo>
                <a:lnTo>
                  <a:pt x="14287" y="71437"/>
                </a:lnTo>
                <a:lnTo>
                  <a:pt x="7144" y="71437"/>
                </a:lnTo>
                <a:lnTo>
                  <a:pt x="7144" y="78581"/>
                </a:lnTo>
                <a:lnTo>
                  <a:pt x="0" y="78581"/>
                </a:lnTo>
                <a:lnTo>
                  <a:pt x="0" y="785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229100" y="1428750"/>
            <a:ext cx="42864" cy="21432"/>
          </a:xfrm>
          <a:custGeom>
            <a:avLst/>
            <a:gdLst/>
            <a:ahLst/>
            <a:cxnLst/>
            <a:rect l="0" t="0" r="0" b="0"/>
            <a:pathLst>
              <a:path w="42864" h="21432">
                <a:moveTo>
                  <a:pt x="42863" y="7144"/>
                </a:moveTo>
                <a:lnTo>
                  <a:pt x="42863" y="7144"/>
                </a:lnTo>
                <a:lnTo>
                  <a:pt x="42863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7144"/>
                </a:lnTo>
                <a:lnTo>
                  <a:pt x="28575" y="7144"/>
                </a:lnTo>
                <a:lnTo>
                  <a:pt x="28575" y="7144"/>
                </a:lnTo>
                <a:lnTo>
                  <a:pt x="21432" y="7144"/>
                </a:lnTo>
                <a:lnTo>
                  <a:pt x="14288" y="14288"/>
                </a:lnTo>
                <a:lnTo>
                  <a:pt x="14288" y="14288"/>
                </a:lnTo>
                <a:lnTo>
                  <a:pt x="7144" y="21431"/>
                </a:lnTo>
                <a:lnTo>
                  <a:pt x="0" y="21431"/>
                </a:lnTo>
                <a:lnTo>
                  <a:pt x="0" y="214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421982" y="1343025"/>
            <a:ext cx="135732" cy="100014"/>
          </a:xfrm>
          <a:custGeom>
            <a:avLst/>
            <a:gdLst/>
            <a:ahLst/>
            <a:cxnLst/>
            <a:rect l="0" t="0" r="0" b="0"/>
            <a:pathLst>
              <a:path w="135732" h="100014">
                <a:moveTo>
                  <a:pt x="135731" y="0"/>
                </a:moveTo>
                <a:lnTo>
                  <a:pt x="135731" y="0"/>
                </a:lnTo>
                <a:lnTo>
                  <a:pt x="128587" y="0"/>
                </a:lnTo>
                <a:lnTo>
                  <a:pt x="121443" y="0"/>
                </a:lnTo>
                <a:lnTo>
                  <a:pt x="121443" y="7144"/>
                </a:lnTo>
                <a:lnTo>
                  <a:pt x="114300" y="14288"/>
                </a:lnTo>
                <a:lnTo>
                  <a:pt x="107156" y="14288"/>
                </a:lnTo>
                <a:lnTo>
                  <a:pt x="100012" y="21431"/>
                </a:lnTo>
                <a:lnTo>
                  <a:pt x="92868" y="28575"/>
                </a:lnTo>
                <a:lnTo>
                  <a:pt x="85725" y="35719"/>
                </a:lnTo>
                <a:lnTo>
                  <a:pt x="78581" y="42863"/>
                </a:lnTo>
                <a:lnTo>
                  <a:pt x="64293" y="50006"/>
                </a:lnTo>
                <a:lnTo>
                  <a:pt x="50006" y="57150"/>
                </a:lnTo>
                <a:lnTo>
                  <a:pt x="42862" y="64294"/>
                </a:lnTo>
                <a:lnTo>
                  <a:pt x="35718" y="78581"/>
                </a:lnTo>
                <a:lnTo>
                  <a:pt x="21431" y="85725"/>
                </a:lnTo>
                <a:lnTo>
                  <a:pt x="14287" y="85725"/>
                </a:lnTo>
                <a:lnTo>
                  <a:pt x="7143" y="92869"/>
                </a:lnTo>
                <a:lnTo>
                  <a:pt x="0" y="100013"/>
                </a:lnTo>
                <a:lnTo>
                  <a:pt x="0" y="1000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464844" y="1021556"/>
            <a:ext cx="171451" cy="42864"/>
          </a:xfrm>
          <a:custGeom>
            <a:avLst/>
            <a:gdLst/>
            <a:ahLst/>
            <a:cxnLst/>
            <a:rect l="0" t="0" r="0" b="0"/>
            <a:pathLst>
              <a:path w="171451" h="428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14288" y="0"/>
                </a:lnTo>
                <a:lnTo>
                  <a:pt x="21431" y="0"/>
                </a:lnTo>
                <a:lnTo>
                  <a:pt x="35719" y="7144"/>
                </a:lnTo>
                <a:lnTo>
                  <a:pt x="35719" y="7144"/>
                </a:lnTo>
                <a:lnTo>
                  <a:pt x="42863" y="7144"/>
                </a:lnTo>
                <a:lnTo>
                  <a:pt x="57150" y="14288"/>
                </a:lnTo>
                <a:lnTo>
                  <a:pt x="64294" y="14288"/>
                </a:lnTo>
                <a:lnTo>
                  <a:pt x="78581" y="21431"/>
                </a:lnTo>
                <a:lnTo>
                  <a:pt x="85725" y="21431"/>
                </a:lnTo>
                <a:lnTo>
                  <a:pt x="100013" y="28575"/>
                </a:lnTo>
                <a:lnTo>
                  <a:pt x="107156" y="28575"/>
                </a:lnTo>
                <a:lnTo>
                  <a:pt x="114300" y="28575"/>
                </a:lnTo>
                <a:lnTo>
                  <a:pt x="128588" y="28575"/>
                </a:lnTo>
                <a:lnTo>
                  <a:pt x="135731" y="28575"/>
                </a:lnTo>
                <a:lnTo>
                  <a:pt x="142875" y="28575"/>
                </a:lnTo>
                <a:lnTo>
                  <a:pt x="150019" y="35719"/>
                </a:lnTo>
                <a:lnTo>
                  <a:pt x="150019" y="35719"/>
                </a:lnTo>
                <a:lnTo>
                  <a:pt x="157163" y="35719"/>
                </a:lnTo>
                <a:lnTo>
                  <a:pt x="157163" y="35719"/>
                </a:lnTo>
                <a:lnTo>
                  <a:pt x="164306" y="35719"/>
                </a:lnTo>
                <a:lnTo>
                  <a:pt x="171450" y="42863"/>
                </a:lnTo>
                <a:lnTo>
                  <a:pt x="171450" y="4286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514850" y="985837"/>
            <a:ext cx="114301" cy="64295"/>
          </a:xfrm>
          <a:custGeom>
            <a:avLst/>
            <a:gdLst/>
            <a:ahLst/>
            <a:cxnLst/>
            <a:rect l="0" t="0" r="0" b="0"/>
            <a:pathLst>
              <a:path w="114301" h="642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7144"/>
                </a:lnTo>
                <a:lnTo>
                  <a:pt x="14288" y="7144"/>
                </a:lnTo>
                <a:lnTo>
                  <a:pt x="21432" y="7144"/>
                </a:lnTo>
                <a:lnTo>
                  <a:pt x="21432" y="14288"/>
                </a:lnTo>
                <a:lnTo>
                  <a:pt x="28575" y="14288"/>
                </a:lnTo>
                <a:lnTo>
                  <a:pt x="42863" y="21432"/>
                </a:lnTo>
                <a:lnTo>
                  <a:pt x="50007" y="21432"/>
                </a:lnTo>
                <a:lnTo>
                  <a:pt x="57150" y="28575"/>
                </a:lnTo>
                <a:lnTo>
                  <a:pt x="64294" y="28575"/>
                </a:lnTo>
                <a:lnTo>
                  <a:pt x="71438" y="35719"/>
                </a:lnTo>
                <a:lnTo>
                  <a:pt x="78582" y="35719"/>
                </a:lnTo>
                <a:lnTo>
                  <a:pt x="85725" y="42863"/>
                </a:lnTo>
                <a:lnTo>
                  <a:pt x="92869" y="50007"/>
                </a:lnTo>
                <a:lnTo>
                  <a:pt x="100013" y="50007"/>
                </a:lnTo>
                <a:lnTo>
                  <a:pt x="107157" y="57150"/>
                </a:lnTo>
                <a:lnTo>
                  <a:pt x="114300" y="64294"/>
                </a:lnTo>
                <a:lnTo>
                  <a:pt x="114300" y="642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279107" y="778669"/>
            <a:ext cx="150019" cy="107157"/>
          </a:xfrm>
          <a:custGeom>
            <a:avLst/>
            <a:gdLst/>
            <a:ahLst/>
            <a:cxnLst/>
            <a:rect l="0" t="0" r="0" b="0"/>
            <a:pathLst>
              <a:path w="150019" h="107157">
                <a:moveTo>
                  <a:pt x="7143" y="0"/>
                </a:move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7143"/>
                </a:lnTo>
                <a:lnTo>
                  <a:pt x="14287" y="7143"/>
                </a:lnTo>
                <a:lnTo>
                  <a:pt x="21431" y="7143"/>
                </a:lnTo>
                <a:lnTo>
                  <a:pt x="28575" y="7143"/>
                </a:lnTo>
                <a:lnTo>
                  <a:pt x="35718" y="14287"/>
                </a:lnTo>
                <a:lnTo>
                  <a:pt x="42862" y="14287"/>
                </a:lnTo>
                <a:lnTo>
                  <a:pt x="50006" y="21431"/>
                </a:lnTo>
                <a:lnTo>
                  <a:pt x="57150" y="28575"/>
                </a:lnTo>
                <a:lnTo>
                  <a:pt x="71437" y="28575"/>
                </a:lnTo>
                <a:lnTo>
                  <a:pt x="78581" y="35718"/>
                </a:lnTo>
                <a:lnTo>
                  <a:pt x="85725" y="42862"/>
                </a:lnTo>
                <a:lnTo>
                  <a:pt x="92868" y="50006"/>
                </a:lnTo>
                <a:lnTo>
                  <a:pt x="100012" y="57150"/>
                </a:lnTo>
                <a:lnTo>
                  <a:pt x="107156" y="57150"/>
                </a:lnTo>
                <a:lnTo>
                  <a:pt x="114300" y="64293"/>
                </a:lnTo>
                <a:lnTo>
                  <a:pt x="114300" y="71437"/>
                </a:lnTo>
                <a:lnTo>
                  <a:pt x="121443" y="78581"/>
                </a:lnTo>
                <a:lnTo>
                  <a:pt x="128587" y="78581"/>
                </a:lnTo>
                <a:lnTo>
                  <a:pt x="128587" y="85725"/>
                </a:lnTo>
                <a:lnTo>
                  <a:pt x="135731" y="92868"/>
                </a:lnTo>
                <a:lnTo>
                  <a:pt x="135731" y="92868"/>
                </a:lnTo>
                <a:lnTo>
                  <a:pt x="142875" y="100012"/>
                </a:lnTo>
                <a:lnTo>
                  <a:pt x="142875" y="100012"/>
                </a:lnTo>
                <a:lnTo>
                  <a:pt x="142875" y="107156"/>
                </a:lnTo>
                <a:lnTo>
                  <a:pt x="150018" y="107156"/>
                </a:lnTo>
                <a:lnTo>
                  <a:pt x="150018" y="107156"/>
                </a:lnTo>
                <a:lnTo>
                  <a:pt x="150018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250532" y="871537"/>
            <a:ext cx="142876" cy="78583"/>
          </a:xfrm>
          <a:custGeom>
            <a:avLst/>
            <a:gdLst/>
            <a:ahLst/>
            <a:cxnLst/>
            <a:rect l="0" t="0" r="0" b="0"/>
            <a:pathLst>
              <a:path w="142876" h="78583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7143" y="7144"/>
                </a:lnTo>
                <a:lnTo>
                  <a:pt x="14287" y="7144"/>
                </a:lnTo>
                <a:lnTo>
                  <a:pt x="21431" y="14288"/>
                </a:lnTo>
                <a:lnTo>
                  <a:pt x="28575" y="14288"/>
                </a:lnTo>
                <a:lnTo>
                  <a:pt x="35718" y="21432"/>
                </a:lnTo>
                <a:lnTo>
                  <a:pt x="42862" y="28575"/>
                </a:lnTo>
                <a:lnTo>
                  <a:pt x="50006" y="28575"/>
                </a:lnTo>
                <a:lnTo>
                  <a:pt x="57150" y="35719"/>
                </a:lnTo>
                <a:lnTo>
                  <a:pt x="64293" y="35719"/>
                </a:lnTo>
                <a:lnTo>
                  <a:pt x="71437" y="35719"/>
                </a:lnTo>
                <a:lnTo>
                  <a:pt x="78581" y="42863"/>
                </a:lnTo>
                <a:lnTo>
                  <a:pt x="85725" y="42863"/>
                </a:lnTo>
                <a:lnTo>
                  <a:pt x="92868" y="50007"/>
                </a:lnTo>
                <a:lnTo>
                  <a:pt x="100012" y="57150"/>
                </a:lnTo>
                <a:lnTo>
                  <a:pt x="107156" y="57150"/>
                </a:lnTo>
                <a:lnTo>
                  <a:pt x="107156" y="64294"/>
                </a:lnTo>
                <a:lnTo>
                  <a:pt x="114300" y="64294"/>
                </a:lnTo>
                <a:lnTo>
                  <a:pt x="121443" y="64294"/>
                </a:lnTo>
                <a:lnTo>
                  <a:pt x="121443" y="71438"/>
                </a:lnTo>
                <a:lnTo>
                  <a:pt x="128587" y="71438"/>
                </a:lnTo>
                <a:lnTo>
                  <a:pt x="128587" y="71438"/>
                </a:lnTo>
                <a:lnTo>
                  <a:pt x="135731" y="78582"/>
                </a:lnTo>
                <a:lnTo>
                  <a:pt x="135731" y="78582"/>
                </a:lnTo>
                <a:lnTo>
                  <a:pt x="142875" y="78582"/>
                </a:lnTo>
                <a:lnTo>
                  <a:pt x="142875" y="785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207669" y="985837"/>
            <a:ext cx="121445" cy="35720"/>
          </a:xfrm>
          <a:custGeom>
            <a:avLst/>
            <a:gdLst/>
            <a:ahLst/>
            <a:cxnLst/>
            <a:rect l="0" t="0" r="0" b="0"/>
            <a:pathLst>
              <a:path w="121445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7144"/>
                </a:lnTo>
                <a:lnTo>
                  <a:pt x="14288" y="7144"/>
                </a:lnTo>
                <a:lnTo>
                  <a:pt x="21431" y="7144"/>
                </a:lnTo>
                <a:lnTo>
                  <a:pt x="28575" y="7144"/>
                </a:lnTo>
                <a:lnTo>
                  <a:pt x="35719" y="7144"/>
                </a:lnTo>
                <a:lnTo>
                  <a:pt x="42863" y="7144"/>
                </a:lnTo>
                <a:lnTo>
                  <a:pt x="57150" y="14288"/>
                </a:lnTo>
                <a:lnTo>
                  <a:pt x="64294" y="14288"/>
                </a:lnTo>
                <a:lnTo>
                  <a:pt x="71438" y="14288"/>
                </a:lnTo>
                <a:lnTo>
                  <a:pt x="78581" y="21432"/>
                </a:lnTo>
                <a:lnTo>
                  <a:pt x="85725" y="21432"/>
                </a:lnTo>
                <a:lnTo>
                  <a:pt x="92869" y="28575"/>
                </a:lnTo>
                <a:lnTo>
                  <a:pt x="100013" y="28575"/>
                </a:lnTo>
                <a:lnTo>
                  <a:pt x="107156" y="28575"/>
                </a:lnTo>
                <a:lnTo>
                  <a:pt x="114300" y="35719"/>
                </a:lnTo>
                <a:lnTo>
                  <a:pt x="121444" y="35719"/>
                </a:lnTo>
                <a:lnTo>
                  <a:pt x="121444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229100" y="1085850"/>
            <a:ext cx="57151" cy="1"/>
          </a:xfrm>
          <a:custGeom>
            <a:avLst/>
            <a:gdLst/>
            <a:ahLst/>
            <a:cxnLst/>
            <a:rect l="0" t="0" r="0" b="0"/>
            <a:pathLst>
              <a:path w="57151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  <a:lnTo>
                  <a:pt x="14288" y="0"/>
                </a:lnTo>
                <a:lnTo>
                  <a:pt x="14288" y="0"/>
                </a:lnTo>
                <a:lnTo>
                  <a:pt x="21432" y="0"/>
                </a:lnTo>
                <a:lnTo>
                  <a:pt x="28575" y="0"/>
                </a:lnTo>
                <a:lnTo>
                  <a:pt x="35719" y="0"/>
                </a:lnTo>
                <a:lnTo>
                  <a:pt x="42863" y="0"/>
                </a:lnTo>
                <a:lnTo>
                  <a:pt x="50007" y="0"/>
                </a:lnTo>
                <a:lnTo>
                  <a:pt x="57150" y="0"/>
                </a:lnTo>
                <a:lnTo>
                  <a:pt x="571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193382" y="657225"/>
            <a:ext cx="21432" cy="35720"/>
          </a:xfrm>
          <a:custGeom>
            <a:avLst/>
            <a:gdLst/>
            <a:ahLst/>
            <a:cxnLst/>
            <a:rect l="0" t="0" r="0" b="0"/>
            <a:pathLst>
              <a:path w="21432" h="35720">
                <a:moveTo>
                  <a:pt x="0" y="0"/>
                </a:moveTo>
                <a:lnTo>
                  <a:pt x="0" y="0"/>
                </a:lnTo>
                <a:lnTo>
                  <a:pt x="7143" y="7144"/>
                </a:lnTo>
                <a:lnTo>
                  <a:pt x="7143" y="7144"/>
                </a:lnTo>
                <a:lnTo>
                  <a:pt x="14287" y="14287"/>
                </a:lnTo>
                <a:lnTo>
                  <a:pt x="14287" y="14287"/>
                </a:lnTo>
                <a:lnTo>
                  <a:pt x="14287" y="21431"/>
                </a:lnTo>
                <a:lnTo>
                  <a:pt x="21431" y="35719"/>
                </a:lnTo>
                <a:lnTo>
                  <a:pt x="21431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657725" y="435769"/>
            <a:ext cx="92870" cy="157163"/>
          </a:xfrm>
          <a:custGeom>
            <a:avLst/>
            <a:gdLst/>
            <a:ahLst/>
            <a:cxnLst/>
            <a:rect l="0" t="0" r="0" b="0"/>
            <a:pathLst>
              <a:path w="92870" h="157163">
                <a:moveTo>
                  <a:pt x="7144" y="0"/>
                </a:moveTo>
                <a:lnTo>
                  <a:pt x="0" y="0"/>
                </a:lnTo>
                <a:lnTo>
                  <a:pt x="0" y="0"/>
                </a:lnTo>
                <a:lnTo>
                  <a:pt x="7144" y="7143"/>
                </a:lnTo>
                <a:lnTo>
                  <a:pt x="7144" y="7143"/>
                </a:lnTo>
                <a:lnTo>
                  <a:pt x="7144" y="14287"/>
                </a:lnTo>
                <a:lnTo>
                  <a:pt x="14288" y="21431"/>
                </a:lnTo>
                <a:lnTo>
                  <a:pt x="21432" y="28575"/>
                </a:lnTo>
                <a:lnTo>
                  <a:pt x="21432" y="35718"/>
                </a:lnTo>
                <a:lnTo>
                  <a:pt x="28575" y="42862"/>
                </a:lnTo>
                <a:lnTo>
                  <a:pt x="28575" y="50006"/>
                </a:lnTo>
                <a:lnTo>
                  <a:pt x="35719" y="57150"/>
                </a:lnTo>
                <a:lnTo>
                  <a:pt x="42863" y="64293"/>
                </a:lnTo>
                <a:lnTo>
                  <a:pt x="42863" y="78581"/>
                </a:lnTo>
                <a:lnTo>
                  <a:pt x="50007" y="85725"/>
                </a:lnTo>
                <a:lnTo>
                  <a:pt x="57150" y="92868"/>
                </a:lnTo>
                <a:lnTo>
                  <a:pt x="57150" y="107156"/>
                </a:lnTo>
                <a:lnTo>
                  <a:pt x="64294" y="114300"/>
                </a:lnTo>
                <a:lnTo>
                  <a:pt x="71438" y="128587"/>
                </a:lnTo>
                <a:lnTo>
                  <a:pt x="71438" y="135731"/>
                </a:lnTo>
                <a:lnTo>
                  <a:pt x="71438" y="135731"/>
                </a:lnTo>
                <a:lnTo>
                  <a:pt x="78582" y="142875"/>
                </a:lnTo>
                <a:lnTo>
                  <a:pt x="85725" y="150018"/>
                </a:lnTo>
                <a:lnTo>
                  <a:pt x="85725" y="150018"/>
                </a:lnTo>
                <a:lnTo>
                  <a:pt x="92869" y="157162"/>
                </a:lnTo>
                <a:lnTo>
                  <a:pt x="92869" y="1571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764882" y="407194"/>
            <a:ext cx="64294" cy="178594"/>
          </a:xfrm>
          <a:custGeom>
            <a:avLst/>
            <a:gdLst/>
            <a:ahLst/>
            <a:cxnLst/>
            <a:rect l="0" t="0" r="0" b="0"/>
            <a:pathLst>
              <a:path w="64294" h="17859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7143"/>
                </a:lnTo>
                <a:lnTo>
                  <a:pt x="0" y="14287"/>
                </a:lnTo>
                <a:lnTo>
                  <a:pt x="0" y="14287"/>
                </a:lnTo>
                <a:lnTo>
                  <a:pt x="7143" y="21431"/>
                </a:lnTo>
                <a:lnTo>
                  <a:pt x="14287" y="28575"/>
                </a:lnTo>
                <a:lnTo>
                  <a:pt x="14287" y="35718"/>
                </a:lnTo>
                <a:lnTo>
                  <a:pt x="21431" y="42862"/>
                </a:lnTo>
                <a:lnTo>
                  <a:pt x="21431" y="50006"/>
                </a:lnTo>
                <a:lnTo>
                  <a:pt x="21431" y="64293"/>
                </a:lnTo>
                <a:lnTo>
                  <a:pt x="28575" y="71437"/>
                </a:lnTo>
                <a:lnTo>
                  <a:pt x="35718" y="78581"/>
                </a:lnTo>
                <a:lnTo>
                  <a:pt x="35718" y="92868"/>
                </a:lnTo>
                <a:lnTo>
                  <a:pt x="42862" y="100012"/>
                </a:lnTo>
                <a:lnTo>
                  <a:pt x="42862" y="114300"/>
                </a:lnTo>
                <a:lnTo>
                  <a:pt x="42862" y="121443"/>
                </a:lnTo>
                <a:lnTo>
                  <a:pt x="50006" y="128587"/>
                </a:lnTo>
                <a:lnTo>
                  <a:pt x="50006" y="142875"/>
                </a:lnTo>
                <a:lnTo>
                  <a:pt x="57150" y="150018"/>
                </a:lnTo>
                <a:lnTo>
                  <a:pt x="57150" y="157162"/>
                </a:lnTo>
                <a:lnTo>
                  <a:pt x="57150" y="157162"/>
                </a:lnTo>
                <a:lnTo>
                  <a:pt x="57150" y="164306"/>
                </a:lnTo>
                <a:lnTo>
                  <a:pt x="64293" y="171450"/>
                </a:lnTo>
                <a:lnTo>
                  <a:pt x="64293" y="178593"/>
                </a:lnTo>
                <a:lnTo>
                  <a:pt x="64293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893470" y="407194"/>
            <a:ext cx="21432" cy="164307"/>
          </a:xfrm>
          <a:custGeom>
            <a:avLst/>
            <a:gdLst/>
            <a:ahLst/>
            <a:cxnLst/>
            <a:rect l="0" t="0" r="0" b="0"/>
            <a:pathLst>
              <a:path w="21432" h="16430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3"/>
                </a:lnTo>
                <a:lnTo>
                  <a:pt x="0" y="7143"/>
                </a:lnTo>
                <a:lnTo>
                  <a:pt x="0" y="14287"/>
                </a:lnTo>
                <a:lnTo>
                  <a:pt x="0" y="21431"/>
                </a:lnTo>
                <a:lnTo>
                  <a:pt x="7143" y="28575"/>
                </a:lnTo>
                <a:lnTo>
                  <a:pt x="7143" y="35718"/>
                </a:lnTo>
                <a:lnTo>
                  <a:pt x="7143" y="42862"/>
                </a:lnTo>
                <a:lnTo>
                  <a:pt x="7143" y="50006"/>
                </a:lnTo>
                <a:lnTo>
                  <a:pt x="7143" y="64293"/>
                </a:lnTo>
                <a:lnTo>
                  <a:pt x="7143" y="71437"/>
                </a:lnTo>
                <a:lnTo>
                  <a:pt x="14287" y="85725"/>
                </a:lnTo>
                <a:lnTo>
                  <a:pt x="14287" y="92868"/>
                </a:lnTo>
                <a:lnTo>
                  <a:pt x="14287" y="100012"/>
                </a:lnTo>
                <a:lnTo>
                  <a:pt x="14287" y="114300"/>
                </a:lnTo>
                <a:lnTo>
                  <a:pt x="14287" y="121443"/>
                </a:lnTo>
                <a:lnTo>
                  <a:pt x="14287" y="128587"/>
                </a:lnTo>
                <a:lnTo>
                  <a:pt x="14287" y="135731"/>
                </a:lnTo>
                <a:lnTo>
                  <a:pt x="14287" y="142875"/>
                </a:lnTo>
                <a:lnTo>
                  <a:pt x="14287" y="150018"/>
                </a:lnTo>
                <a:lnTo>
                  <a:pt x="14287" y="157162"/>
                </a:lnTo>
                <a:lnTo>
                  <a:pt x="21431" y="164306"/>
                </a:lnTo>
                <a:lnTo>
                  <a:pt x="21431" y="1643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807744" y="750094"/>
            <a:ext cx="92870" cy="185738"/>
          </a:xfrm>
          <a:custGeom>
            <a:avLst/>
            <a:gdLst/>
            <a:ahLst/>
            <a:cxnLst/>
            <a:rect l="0" t="0" r="0" b="0"/>
            <a:pathLst>
              <a:path w="92870" h="1857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7143"/>
                </a:lnTo>
                <a:lnTo>
                  <a:pt x="7144" y="7143"/>
                </a:lnTo>
                <a:lnTo>
                  <a:pt x="14288" y="14287"/>
                </a:lnTo>
                <a:lnTo>
                  <a:pt x="14288" y="21431"/>
                </a:lnTo>
                <a:lnTo>
                  <a:pt x="14288" y="28575"/>
                </a:lnTo>
                <a:lnTo>
                  <a:pt x="21431" y="28575"/>
                </a:lnTo>
                <a:lnTo>
                  <a:pt x="28575" y="42862"/>
                </a:lnTo>
                <a:lnTo>
                  <a:pt x="28575" y="50006"/>
                </a:lnTo>
                <a:lnTo>
                  <a:pt x="35719" y="57150"/>
                </a:lnTo>
                <a:lnTo>
                  <a:pt x="42863" y="64293"/>
                </a:lnTo>
                <a:lnTo>
                  <a:pt x="50006" y="71437"/>
                </a:lnTo>
                <a:lnTo>
                  <a:pt x="50006" y="85725"/>
                </a:lnTo>
                <a:lnTo>
                  <a:pt x="57150" y="92868"/>
                </a:lnTo>
                <a:lnTo>
                  <a:pt x="57150" y="107156"/>
                </a:lnTo>
                <a:lnTo>
                  <a:pt x="64294" y="114300"/>
                </a:lnTo>
                <a:lnTo>
                  <a:pt x="64294" y="121443"/>
                </a:lnTo>
                <a:lnTo>
                  <a:pt x="71438" y="128587"/>
                </a:lnTo>
                <a:lnTo>
                  <a:pt x="71438" y="135731"/>
                </a:lnTo>
                <a:lnTo>
                  <a:pt x="78582" y="150018"/>
                </a:lnTo>
                <a:lnTo>
                  <a:pt x="78582" y="150018"/>
                </a:lnTo>
                <a:lnTo>
                  <a:pt x="78582" y="157162"/>
                </a:lnTo>
                <a:lnTo>
                  <a:pt x="85726" y="164306"/>
                </a:lnTo>
                <a:lnTo>
                  <a:pt x="85726" y="171450"/>
                </a:lnTo>
                <a:lnTo>
                  <a:pt x="85726" y="171450"/>
                </a:lnTo>
                <a:lnTo>
                  <a:pt x="85726" y="178593"/>
                </a:lnTo>
                <a:lnTo>
                  <a:pt x="92869" y="185737"/>
                </a:lnTo>
                <a:lnTo>
                  <a:pt x="92869" y="1857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893470" y="728662"/>
            <a:ext cx="71438" cy="192883"/>
          </a:xfrm>
          <a:custGeom>
            <a:avLst/>
            <a:gdLst/>
            <a:ahLst/>
            <a:cxnLst/>
            <a:rect l="0" t="0" r="0" b="0"/>
            <a:pathLst>
              <a:path w="71438" h="192883">
                <a:moveTo>
                  <a:pt x="0" y="0"/>
                </a:moveTo>
                <a:lnTo>
                  <a:pt x="0" y="7144"/>
                </a:lnTo>
                <a:lnTo>
                  <a:pt x="0" y="7144"/>
                </a:lnTo>
                <a:lnTo>
                  <a:pt x="7143" y="14288"/>
                </a:lnTo>
                <a:lnTo>
                  <a:pt x="7143" y="21432"/>
                </a:lnTo>
                <a:lnTo>
                  <a:pt x="14287" y="28575"/>
                </a:lnTo>
                <a:lnTo>
                  <a:pt x="14287" y="35719"/>
                </a:lnTo>
                <a:lnTo>
                  <a:pt x="21431" y="42863"/>
                </a:lnTo>
                <a:lnTo>
                  <a:pt x="21431" y="50007"/>
                </a:lnTo>
                <a:lnTo>
                  <a:pt x="28575" y="64294"/>
                </a:lnTo>
                <a:lnTo>
                  <a:pt x="35718" y="71438"/>
                </a:lnTo>
                <a:lnTo>
                  <a:pt x="35718" y="85725"/>
                </a:lnTo>
                <a:lnTo>
                  <a:pt x="42862" y="92869"/>
                </a:lnTo>
                <a:lnTo>
                  <a:pt x="42862" y="107157"/>
                </a:lnTo>
                <a:lnTo>
                  <a:pt x="50006" y="114300"/>
                </a:lnTo>
                <a:lnTo>
                  <a:pt x="50006" y="121444"/>
                </a:lnTo>
                <a:lnTo>
                  <a:pt x="50006" y="135732"/>
                </a:lnTo>
                <a:lnTo>
                  <a:pt x="57150" y="142875"/>
                </a:lnTo>
                <a:lnTo>
                  <a:pt x="57150" y="150019"/>
                </a:lnTo>
                <a:lnTo>
                  <a:pt x="64293" y="157163"/>
                </a:lnTo>
                <a:lnTo>
                  <a:pt x="64293" y="164307"/>
                </a:lnTo>
                <a:lnTo>
                  <a:pt x="64293" y="171450"/>
                </a:lnTo>
                <a:lnTo>
                  <a:pt x="64293" y="178594"/>
                </a:lnTo>
                <a:lnTo>
                  <a:pt x="64293" y="185738"/>
                </a:lnTo>
                <a:lnTo>
                  <a:pt x="71437" y="185738"/>
                </a:lnTo>
                <a:lnTo>
                  <a:pt x="71437" y="192882"/>
                </a:lnTo>
                <a:lnTo>
                  <a:pt x="71437" y="1928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493419" y="335756"/>
            <a:ext cx="42864" cy="42864"/>
          </a:xfrm>
          <a:custGeom>
            <a:avLst/>
            <a:gdLst/>
            <a:ahLst/>
            <a:cxnLst/>
            <a:rect l="0" t="0" r="0" b="0"/>
            <a:pathLst>
              <a:path w="42864" h="428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7144"/>
                </a:lnTo>
                <a:lnTo>
                  <a:pt x="7144" y="7144"/>
                </a:lnTo>
                <a:lnTo>
                  <a:pt x="14288" y="14288"/>
                </a:lnTo>
                <a:lnTo>
                  <a:pt x="14288" y="14288"/>
                </a:lnTo>
                <a:lnTo>
                  <a:pt x="21431" y="21431"/>
                </a:lnTo>
                <a:lnTo>
                  <a:pt x="28575" y="21431"/>
                </a:lnTo>
                <a:lnTo>
                  <a:pt x="28575" y="28575"/>
                </a:lnTo>
                <a:lnTo>
                  <a:pt x="35719" y="28575"/>
                </a:lnTo>
                <a:lnTo>
                  <a:pt x="35719" y="35719"/>
                </a:lnTo>
                <a:lnTo>
                  <a:pt x="35719" y="35719"/>
                </a:lnTo>
                <a:lnTo>
                  <a:pt x="42863" y="42863"/>
                </a:lnTo>
                <a:lnTo>
                  <a:pt x="42863" y="4286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243513" y="585787"/>
            <a:ext cx="21433" cy="135733"/>
          </a:xfrm>
          <a:custGeom>
            <a:avLst/>
            <a:gdLst/>
            <a:ahLst/>
            <a:cxnLst/>
            <a:rect l="0" t="0" r="0" b="0"/>
            <a:pathLst>
              <a:path w="21433" h="135733">
                <a:moveTo>
                  <a:pt x="21432" y="7144"/>
                </a:moveTo>
                <a:lnTo>
                  <a:pt x="21432" y="0"/>
                </a:lnTo>
                <a:lnTo>
                  <a:pt x="21432" y="0"/>
                </a:lnTo>
                <a:lnTo>
                  <a:pt x="21432" y="0"/>
                </a:lnTo>
                <a:lnTo>
                  <a:pt x="21432" y="0"/>
                </a:lnTo>
                <a:lnTo>
                  <a:pt x="21432" y="0"/>
                </a:lnTo>
                <a:lnTo>
                  <a:pt x="21432" y="0"/>
                </a:lnTo>
                <a:lnTo>
                  <a:pt x="21432" y="0"/>
                </a:lnTo>
                <a:lnTo>
                  <a:pt x="21432" y="7144"/>
                </a:lnTo>
                <a:lnTo>
                  <a:pt x="21432" y="7144"/>
                </a:lnTo>
                <a:lnTo>
                  <a:pt x="21432" y="7144"/>
                </a:lnTo>
                <a:lnTo>
                  <a:pt x="21432" y="14288"/>
                </a:lnTo>
                <a:lnTo>
                  <a:pt x="21432" y="14288"/>
                </a:lnTo>
                <a:lnTo>
                  <a:pt x="21432" y="21432"/>
                </a:lnTo>
                <a:lnTo>
                  <a:pt x="14288" y="28575"/>
                </a:lnTo>
                <a:lnTo>
                  <a:pt x="14288" y="42863"/>
                </a:lnTo>
                <a:lnTo>
                  <a:pt x="14288" y="50007"/>
                </a:lnTo>
                <a:lnTo>
                  <a:pt x="14288" y="64294"/>
                </a:lnTo>
                <a:lnTo>
                  <a:pt x="7144" y="71438"/>
                </a:lnTo>
                <a:lnTo>
                  <a:pt x="7144" y="85725"/>
                </a:lnTo>
                <a:lnTo>
                  <a:pt x="7144" y="92869"/>
                </a:lnTo>
                <a:lnTo>
                  <a:pt x="0" y="107157"/>
                </a:lnTo>
                <a:lnTo>
                  <a:pt x="0" y="107157"/>
                </a:lnTo>
                <a:lnTo>
                  <a:pt x="0" y="114300"/>
                </a:lnTo>
                <a:lnTo>
                  <a:pt x="0" y="121444"/>
                </a:lnTo>
                <a:lnTo>
                  <a:pt x="0" y="128588"/>
                </a:lnTo>
                <a:lnTo>
                  <a:pt x="0" y="135732"/>
                </a:lnTo>
                <a:lnTo>
                  <a:pt x="0" y="1357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286376" y="628650"/>
            <a:ext cx="21432" cy="71438"/>
          </a:xfrm>
          <a:custGeom>
            <a:avLst/>
            <a:gdLst/>
            <a:ahLst/>
            <a:cxnLst/>
            <a:rect l="0" t="0" r="0" b="0"/>
            <a:pathLst>
              <a:path w="21432" h="71438">
                <a:moveTo>
                  <a:pt x="21431" y="0"/>
                </a:moveTo>
                <a:lnTo>
                  <a:pt x="21431" y="0"/>
                </a:lnTo>
                <a:lnTo>
                  <a:pt x="14287" y="7144"/>
                </a:lnTo>
                <a:lnTo>
                  <a:pt x="14287" y="14287"/>
                </a:lnTo>
                <a:lnTo>
                  <a:pt x="14287" y="21431"/>
                </a:lnTo>
                <a:lnTo>
                  <a:pt x="14287" y="28575"/>
                </a:lnTo>
                <a:lnTo>
                  <a:pt x="7144" y="35719"/>
                </a:lnTo>
                <a:lnTo>
                  <a:pt x="7144" y="42862"/>
                </a:lnTo>
                <a:lnTo>
                  <a:pt x="7144" y="50006"/>
                </a:lnTo>
                <a:lnTo>
                  <a:pt x="0" y="57150"/>
                </a:lnTo>
                <a:lnTo>
                  <a:pt x="0" y="64294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322095" y="342900"/>
            <a:ext cx="50007" cy="135732"/>
          </a:xfrm>
          <a:custGeom>
            <a:avLst/>
            <a:gdLst/>
            <a:ahLst/>
            <a:cxnLst/>
            <a:rect l="0" t="0" r="0" b="0"/>
            <a:pathLst>
              <a:path w="50007" h="135732">
                <a:moveTo>
                  <a:pt x="50006" y="0"/>
                </a:moveTo>
                <a:lnTo>
                  <a:pt x="50006" y="0"/>
                </a:lnTo>
                <a:lnTo>
                  <a:pt x="50006" y="0"/>
                </a:lnTo>
                <a:lnTo>
                  <a:pt x="50006" y="0"/>
                </a:lnTo>
                <a:lnTo>
                  <a:pt x="50006" y="0"/>
                </a:lnTo>
                <a:lnTo>
                  <a:pt x="42862" y="0"/>
                </a:lnTo>
                <a:lnTo>
                  <a:pt x="42862" y="7144"/>
                </a:lnTo>
                <a:lnTo>
                  <a:pt x="42862" y="14287"/>
                </a:lnTo>
                <a:lnTo>
                  <a:pt x="42862" y="21431"/>
                </a:lnTo>
                <a:lnTo>
                  <a:pt x="35718" y="28575"/>
                </a:lnTo>
                <a:lnTo>
                  <a:pt x="35718" y="35719"/>
                </a:lnTo>
                <a:lnTo>
                  <a:pt x="35718" y="50006"/>
                </a:lnTo>
                <a:lnTo>
                  <a:pt x="28575" y="57150"/>
                </a:lnTo>
                <a:lnTo>
                  <a:pt x="28575" y="71437"/>
                </a:lnTo>
                <a:lnTo>
                  <a:pt x="21431" y="78581"/>
                </a:lnTo>
                <a:lnTo>
                  <a:pt x="14287" y="92869"/>
                </a:lnTo>
                <a:lnTo>
                  <a:pt x="14287" y="100012"/>
                </a:lnTo>
                <a:lnTo>
                  <a:pt x="7143" y="114300"/>
                </a:lnTo>
                <a:lnTo>
                  <a:pt x="7143" y="121444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400676" y="364331"/>
            <a:ext cx="42863" cy="121445"/>
          </a:xfrm>
          <a:custGeom>
            <a:avLst/>
            <a:gdLst/>
            <a:ahLst/>
            <a:cxnLst/>
            <a:rect l="0" t="0" r="0" b="0"/>
            <a:pathLst>
              <a:path w="42863" h="121445">
                <a:moveTo>
                  <a:pt x="42862" y="0"/>
                </a:moveTo>
                <a:lnTo>
                  <a:pt x="42862" y="0"/>
                </a:lnTo>
                <a:lnTo>
                  <a:pt x="35719" y="7144"/>
                </a:lnTo>
                <a:lnTo>
                  <a:pt x="35719" y="14288"/>
                </a:lnTo>
                <a:lnTo>
                  <a:pt x="35719" y="14288"/>
                </a:lnTo>
                <a:lnTo>
                  <a:pt x="28575" y="21431"/>
                </a:lnTo>
                <a:lnTo>
                  <a:pt x="28575" y="35719"/>
                </a:lnTo>
                <a:lnTo>
                  <a:pt x="28575" y="42863"/>
                </a:lnTo>
                <a:lnTo>
                  <a:pt x="21431" y="57150"/>
                </a:lnTo>
                <a:lnTo>
                  <a:pt x="14287" y="64294"/>
                </a:lnTo>
                <a:lnTo>
                  <a:pt x="14287" y="78581"/>
                </a:lnTo>
                <a:lnTo>
                  <a:pt x="14287" y="85725"/>
                </a:lnTo>
                <a:lnTo>
                  <a:pt x="7144" y="100013"/>
                </a:lnTo>
                <a:lnTo>
                  <a:pt x="7144" y="107156"/>
                </a:lnTo>
                <a:lnTo>
                  <a:pt x="0" y="121444"/>
                </a:lnTo>
                <a:lnTo>
                  <a:pt x="0" y="1214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450682" y="392906"/>
            <a:ext cx="85726" cy="135732"/>
          </a:xfrm>
          <a:custGeom>
            <a:avLst/>
            <a:gdLst/>
            <a:ahLst/>
            <a:cxnLst/>
            <a:rect l="0" t="0" r="0" b="0"/>
            <a:pathLst>
              <a:path w="85726" h="135732">
                <a:moveTo>
                  <a:pt x="85725" y="0"/>
                </a:moveTo>
                <a:lnTo>
                  <a:pt x="78581" y="0"/>
                </a:lnTo>
                <a:lnTo>
                  <a:pt x="78581" y="14288"/>
                </a:lnTo>
                <a:lnTo>
                  <a:pt x="71438" y="21431"/>
                </a:lnTo>
                <a:lnTo>
                  <a:pt x="64294" y="28575"/>
                </a:lnTo>
                <a:lnTo>
                  <a:pt x="64294" y="35719"/>
                </a:lnTo>
                <a:lnTo>
                  <a:pt x="57150" y="42863"/>
                </a:lnTo>
                <a:lnTo>
                  <a:pt x="50006" y="50006"/>
                </a:lnTo>
                <a:lnTo>
                  <a:pt x="50006" y="57150"/>
                </a:lnTo>
                <a:lnTo>
                  <a:pt x="42863" y="64294"/>
                </a:lnTo>
                <a:lnTo>
                  <a:pt x="35719" y="78581"/>
                </a:lnTo>
                <a:lnTo>
                  <a:pt x="35719" y="85725"/>
                </a:lnTo>
                <a:lnTo>
                  <a:pt x="28575" y="92869"/>
                </a:lnTo>
                <a:lnTo>
                  <a:pt x="21431" y="100013"/>
                </a:lnTo>
                <a:lnTo>
                  <a:pt x="21431" y="107156"/>
                </a:lnTo>
                <a:lnTo>
                  <a:pt x="14288" y="114300"/>
                </a:lnTo>
                <a:lnTo>
                  <a:pt x="7144" y="128588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5672138" y="3357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572126" y="671512"/>
            <a:ext cx="264320" cy="171451"/>
          </a:xfrm>
          <a:custGeom>
            <a:avLst/>
            <a:gdLst/>
            <a:ahLst/>
            <a:cxnLst/>
            <a:rect l="0" t="0" r="0" b="0"/>
            <a:pathLst>
              <a:path w="264320" h="171451">
                <a:moveTo>
                  <a:pt x="0" y="171450"/>
                </a:moveTo>
                <a:lnTo>
                  <a:pt x="0" y="171450"/>
                </a:lnTo>
                <a:lnTo>
                  <a:pt x="0" y="164307"/>
                </a:lnTo>
                <a:lnTo>
                  <a:pt x="0" y="164307"/>
                </a:lnTo>
                <a:lnTo>
                  <a:pt x="7144" y="157163"/>
                </a:lnTo>
                <a:lnTo>
                  <a:pt x="7144" y="157163"/>
                </a:lnTo>
                <a:lnTo>
                  <a:pt x="14287" y="150019"/>
                </a:lnTo>
                <a:lnTo>
                  <a:pt x="21431" y="142875"/>
                </a:lnTo>
                <a:lnTo>
                  <a:pt x="28575" y="142875"/>
                </a:lnTo>
                <a:lnTo>
                  <a:pt x="35719" y="128588"/>
                </a:lnTo>
                <a:lnTo>
                  <a:pt x="42862" y="121444"/>
                </a:lnTo>
                <a:lnTo>
                  <a:pt x="57150" y="114300"/>
                </a:lnTo>
                <a:lnTo>
                  <a:pt x="71437" y="107157"/>
                </a:lnTo>
                <a:lnTo>
                  <a:pt x="85725" y="92869"/>
                </a:lnTo>
                <a:lnTo>
                  <a:pt x="100012" y="85725"/>
                </a:lnTo>
                <a:lnTo>
                  <a:pt x="114300" y="78582"/>
                </a:lnTo>
                <a:lnTo>
                  <a:pt x="128587" y="64294"/>
                </a:lnTo>
                <a:lnTo>
                  <a:pt x="142875" y="57150"/>
                </a:lnTo>
                <a:lnTo>
                  <a:pt x="157162" y="50007"/>
                </a:lnTo>
                <a:lnTo>
                  <a:pt x="164306" y="42863"/>
                </a:lnTo>
                <a:lnTo>
                  <a:pt x="178594" y="35719"/>
                </a:lnTo>
                <a:lnTo>
                  <a:pt x="185737" y="28575"/>
                </a:lnTo>
                <a:lnTo>
                  <a:pt x="192881" y="28575"/>
                </a:lnTo>
                <a:lnTo>
                  <a:pt x="207169" y="21432"/>
                </a:lnTo>
                <a:lnTo>
                  <a:pt x="214312" y="21432"/>
                </a:lnTo>
                <a:lnTo>
                  <a:pt x="214312" y="21432"/>
                </a:lnTo>
                <a:lnTo>
                  <a:pt x="221456" y="14288"/>
                </a:lnTo>
                <a:lnTo>
                  <a:pt x="228600" y="14288"/>
                </a:lnTo>
                <a:lnTo>
                  <a:pt x="235744" y="7144"/>
                </a:lnTo>
                <a:lnTo>
                  <a:pt x="242887" y="7144"/>
                </a:lnTo>
                <a:lnTo>
                  <a:pt x="250031" y="7144"/>
                </a:lnTo>
                <a:lnTo>
                  <a:pt x="257175" y="0"/>
                </a:lnTo>
                <a:lnTo>
                  <a:pt x="264319" y="0"/>
                </a:lnTo>
                <a:lnTo>
                  <a:pt x="2643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650707" y="785812"/>
            <a:ext cx="221457" cy="85726"/>
          </a:xfrm>
          <a:custGeom>
            <a:avLst/>
            <a:gdLst/>
            <a:ahLst/>
            <a:cxnLst/>
            <a:rect l="0" t="0" r="0" b="0"/>
            <a:pathLst>
              <a:path w="221457" h="85726">
                <a:moveTo>
                  <a:pt x="0" y="85725"/>
                </a:moveTo>
                <a:lnTo>
                  <a:pt x="0" y="85725"/>
                </a:lnTo>
                <a:lnTo>
                  <a:pt x="7144" y="85725"/>
                </a:lnTo>
                <a:lnTo>
                  <a:pt x="7144" y="78582"/>
                </a:lnTo>
                <a:lnTo>
                  <a:pt x="14288" y="78582"/>
                </a:lnTo>
                <a:lnTo>
                  <a:pt x="21431" y="78582"/>
                </a:lnTo>
                <a:lnTo>
                  <a:pt x="28575" y="71438"/>
                </a:lnTo>
                <a:lnTo>
                  <a:pt x="35719" y="64294"/>
                </a:lnTo>
                <a:lnTo>
                  <a:pt x="42863" y="57150"/>
                </a:lnTo>
                <a:lnTo>
                  <a:pt x="50006" y="57150"/>
                </a:lnTo>
                <a:lnTo>
                  <a:pt x="64294" y="50007"/>
                </a:lnTo>
                <a:lnTo>
                  <a:pt x="71438" y="42863"/>
                </a:lnTo>
                <a:lnTo>
                  <a:pt x="85725" y="35719"/>
                </a:lnTo>
                <a:lnTo>
                  <a:pt x="100013" y="28575"/>
                </a:lnTo>
                <a:lnTo>
                  <a:pt x="107156" y="28575"/>
                </a:lnTo>
                <a:lnTo>
                  <a:pt x="121444" y="21432"/>
                </a:lnTo>
                <a:lnTo>
                  <a:pt x="135731" y="21432"/>
                </a:lnTo>
                <a:lnTo>
                  <a:pt x="142875" y="14288"/>
                </a:lnTo>
                <a:lnTo>
                  <a:pt x="157163" y="14288"/>
                </a:lnTo>
                <a:lnTo>
                  <a:pt x="171450" y="14288"/>
                </a:lnTo>
                <a:lnTo>
                  <a:pt x="178594" y="7144"/>
                </a:lnTo>
                <a:lnTo>
                  <a:pt x="185738" y="7144"/>
                </a:lnTo>
                <a:lnTo>
                  <a:pt x="192881" y="7144"/>
                </a:lnTo>
                <a:lnTo>
                  <a:pt x="200025" y="0"/>
                </a:lnTo>
                <a:lnTo>
                  <a:pt x="207169" y="0"/>
                </a:lnTo>
                <a:lnTo>
                  <a:pt x="207169" y="0"/>
                </a:lnTo>
                <a:lnTo>
                  <a:pt x="221456" y="0"/>
                </a:lnTo>
                <a:lnTo>
                  <a:pt x="2214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657851" y="928687"/>
            <a:ext cx="235745" cy="50008"/>
          </a:xfrm>
          <a:custGeom>
            <a:avLst/>
            <a:gdLst/>
            <a:ahLst/>
            <a:cxnLst/>
            <a:rect l="0" t="0" r="0" b="0"/>
            <a:pathLst>
              <a:path w="235745" h="50008">
                <a:moveTo>
                  <a:pt x="0" y="50007"/>
                </a:moveTo>
                <a:lnTo>
                  <a:pt x="0" y="50007"/>
                </a:lnTo>
                <a:lnTo>
                  <a:pt x="0" y="50007"/>
                </a:lnTo>
                <a:lnTo>
                  <a:pt x="7144" y="50007"/>
                </a:lnTo>
                <a:lnTo>
                  <a:pt x="7144" y="50007"/>
                </a:lnTo>
                <a:lnTo>
                  <a:pt x="7144" y="50007"/>
                </a:lnTo>
                <a:lnTo>
                  <a:pt x="14287" y="42863"/>
                </a:lnTo>
                <a:lnTo>
                  <a:pt x="21431" y="42863"/>
                </a:lnTo>
                <a:lnTo>
                  <a:pt x="21431" y="35719"/>
                </a:lnTo>
                <a:lnTo>
                  <a:pt x="28575" y="35719"/>
                </a:lnTo>
                <a:lnTo>
                  <a:pt x="42862" y="28575"/>
                </a:lnTo>
                <a:lnTo>
                  <a:pt x="50006" y="28575"/>
                </a:lnTo>
                <a:lnTo>
                  <a:pt x="57150" y="28575"/>
                </a:lnTo>
                <a:lnTo>
                  <a:pt x="71437" y="21432"/>
                </a:lnTo>
                <a:lnTo>
                  <a:pt x="78581" y="21432"/>
                </a:lnTo>
                <a:lnTo>
                  <a:pt x="92869" y="14288"/>
                </a:lnTo>
                <a:lnTo>
                  <a:pt x="100012" y="14288"/>
                </a:lnTo>
                <a:lnTo>
                  <a:pt x="114300" y="14288"/>
                </a:lnTo>
                <a:lnTo>
                  <a:pt x="128587" y="7144"/>
                </a:lnTo>
                <a:lnTo>
                  <a:pt x="135731" y="7144"/>
                </a:lnTo>
                <a:lnTo>
                  <a:pt x="150019" y="7144"/>
                </a:lnTo>
                <a:lnTo>
                  <a:pt x="164306" y="7144"/>
                </a:lnTo>
                <a:lnTo>
                  <a:pt x="171450" y="0"/>
                </a:lnTo>
                <a:lnTo>
                  <a:pt x="185737" y="0"/>
                </a:lnTo>
                <a:lnTo>
                  <a:pt x="200025" y="0"/>
                </a:lnTo>
                <a:lnTo>
                  <a:pt x="207169" y="0"/>
                </a:lnTo>
                <a:lnTo>
                  <a:pt x="214312" y="0"/>
                </a:lnTo>
                <a:lnTo>
                  <a:pt x="214312" y="0"/>
                </a:lnTo>
                <a:lnTo>
                  <a:pt x="221456" y="0"/>
                </a:lnTo>
                <a:lnTo>
                  <a:pt x="228600" y="0"/>
                </a:lnTo>
                <a:lnTo>
                  <a:pt x="228600" y="0"/>
                </a:lnTo>
                <a:lnTo>
                  <a:pt x="235744" y="0"/>
                </a:lnTo>
                <a:lnTo>
                  <a:pt x="23574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400676" y="935831"/>
            <a:ext cx="100013" cy="42864"/>
          </a:xfrm>
          <a:custGeom>
            <a:avLst/>
            <a:gdLst/>
            <a:ahLst/>
            <a:cxnLst/>
            <a:rect l="0" t="0" r="0" b="0"/>
            <a:pathLst>
              <a:path w="100013" h="42864">
                <a:moveTo>
                  <a:pt x="0" y="42863"/>
                </a:moveTo>
                <a:lnTo>
                  <a:pt x="0" y="42863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7144" y="28575"/>
                </a:lnTo>
                <a:lnTo>
                  <a:pt x="14287" y="28575"/>
                </a:lnTo>
                <a:lnTo>
                  <a:pt x="21431" y="21431"/>
                </a:lnTo>
                <a:lnTo>
                  <a:pt x="28575" y="21431"/>
                </a:lnTo>
                <a:lnTo>
                  <a:pt x="28575" y="21431"/>
                </a:lnTo>
                <a:lnTo>
                  <a:pt x="42862" y="14288"/>
                </a:lnTo>
                <a:lnTo>
                  <a:pt x="50006" y="7144"/>
                </a:lnTo>
                <a:lnTo>
                  <a:pt x="64294" y="7144"/>
                </a:lnTo>
                <a:lnTo>
                  <a:pt x="71437" y="0"/>
                </a:lnTo>
                <a:lnTo>
                  <a:pt x="85725" y="0"/>
                </a:lnTo>
                <a:lnTo>
                  <a:pt x="100012" y="0"/>
                </a:lnTo>
                <a:lnTo>
                  <a:pt x="10001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5936457" y="550069"/>
            <a:ext cx="28576" cy="14288"/>
          </a:xfrm>
          <a:custGeom>
            <a:avLst/>
            <a:gdLst/>
            <a:ahLst/>
            <a:cxnLst/>
            <a:rect l="0" t="0" r="0" b="0"/>
            <a:pathLst>
              <a:path w="28576" h="14288">
                <a:moveTo>
                  <a:pt x="0" y="14287"/>
                </a:moveTo>
                <a:lnTo>
                  <a:pt x="0" y="14287"/>
                </a:lnTo>
                <a:lnTo>
                  <a:pt x="14288" y="7143"/>
                </a:lnTo>
                <a:lnTo>
                  <a:pt x="14288" y="7143"/>
                </a:lnTo>
                <a:lnTo>
                  <a:pt x="21431" y="0"/>
                </a:lnTo>
                <a:lnTo>
                  <a:pt x="28575" y="0"/>
                </a:lnTo>
                <a:lnTo>
                  <a:pt x="285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21481" y="4550569"/>
            <a:ext cx="1114426" cy="414338"/>
          </a:xfrm>
          <a:custGeom>
            <a:avLst/>
            <a:gdLst/>
            <a:ahLst/>
            <a:cxnLst/>
            <a:rect l="0" t="0" r="0" b="0"/>
            <a:pathLst>
              <a:path w="1114426" h="414338">
                <a:moveTo>
                  <a:pt x="0" y="335756"/>
                </a:move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35756"/>
                </a:lnTo>
                <a:lnTo>
                  <a:pt x="0" y="328612"/>
                </a:lnTo>
                <a:lnTo>
                  <a:pt x="0" y="328612"/>
                </a:lnTo>
                <a:lnTo>
                  <a:pt x="0" y="328612"/>
                </a:lnTo>
                <a:lnTo>
                  <a:pt x="7144" y="328612"/>
                </a:lnTo>
                <a:lnTo>
                  <a:pt x="7144" y="321469"/>
                </a:lnTo>
                <a:lnTo>
                  <a:pt x="7144" y="321469"/>
                </a:lnTo>
                <a:lnTo>
                  <a:pt x="7144" y="321469"/>
                </a:lnTo>
                <a:lnTo>
                  <a:pt x="7144" y="321469"/>
                </a:lnTo>
                <a:lnTo>
                  <a:pt x="7144" y="314325"/>
                </a:lnTo>
                <a:lnTo>
                  <a:pt x="7144" y="314325"/>
                </a:lnTo>
                <a:lnTo>
                  <a:pt x="7144" y="314325"/>
                </a:lnTo>
                <a:lnTo>
                  <a:pt x="7144" y="307181"/>
                </a:lnTo>
                <a:lnTo>
                  <a:pt x="7144" y="307181"/>
                </a:lnTo>
                <a:lnTo>
                  <a:pt x="14288" y="300038"/>
                </a:lnTo>
                <a:lnTo>
                  <a:pt x="14288" y="300038"/>
                </a:lnTo>
                <a:lnTo>
                  <a:pt x="14288" y="292894"/>
                </a:lnTo>
                <a:lnTo>
                  <a:pt x="14288" y="285750"/>
                </a:lnTo>
                <a:lnTo>
                  <a:pt x="21432" y="285750"/>
                </a:lnTo>
                <a:lnTo>
                  <a:pt x="21432" y="278606"/>
                </a:lnTo>
                <a:lnTo>
                  <a:pt x="21432" y="271463"/>
                </a:lnTo>
                <a:lnTo>
                  <a:pt x="28575" y="271463"/>
                </a:lnTo>
                <a:lnTo>
                  <a:pt x="28575" y="264319"/>
                </a:lnTo>
                <a:lnTo>
                  <a:pt x="28575" y="257175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42888"/>
                </a:lnTo>
                <a:lnTo>
                  <a:pt x="35719" y="235744"/>
                </a:lnTo>
                <a:lnTo>
                  <a:pt x="42863" y="228600"/>
                </a:lnTo>
                <a:lnTo>
                  <a:pt x="42863" y="221456"/>
                </a:lnTo>
                <a:lnTo>
                  <a:pt x="42863" y="221456"/>
                </a:lnTo>
                <a:lnTo>
                  <a:pt x="42863" y="214313"/>
                </a:lnTo>
                <a:lnTo>
                  <a:pt x="50007" y="207169"/>
                </a:lnTo>
                <a:lnTo>
                  <a:pt x="50007" y="200025"/>
                </a:lnTo>
                <a:lnTo>
                  <a:pt x="57150" y="192881"/>
                </a:lnTo>
                <a:lnTo>
                  <a:pt x="57150" y="192881"/>
                </a:lnTo>
                <a:lnTo>
                  <a:pt x="57150" y="185738"/>
                </a:lnTo>
                <a:lnTo>
                  <a:pt x="64294" y="171450"/>
                </a:lnTo>
                <a:lnTo>
                  <a:pt x="64294" y="171450"/>
                </a:lnTo>
                <a:lnTo>
                  <a:pt x="71438" y="164306"/>
                </a:lnTo>
                <a:lnTo>
                  <a:pt x="71438" y="157163"/>
                </a:lnTo>
                <a:lnTo>
                  <a:pt x="78582" y="150019"/>
                </a:lnTo>
                <a:lnTo>
                  <a:pt x="78582" y="142875"/>
                </a:lnTo>
                <a:lnTo>
                  <a:pt x="78582" y="135731"/>
                </a:lnTo>
                <a:lnTo>
                  <a:pt x="85725" y="128588"/>
                </a:lnTo>
                <a:lnTo>
                  <a:pt x="85725" y="121444"/>
                </a:lnTo>
                <a:lnTo>
                  <a:pt x="92869" y="121444"/>
                </a:lnTo>
                <a:lnTo>
                  <a:pt x="92869" y="114300"/>
                </a:lnTo>
                <a:lnTo>
                  <a:pt x="100013" y="107156"/>
                </a:lnTo>
                <a:lnTo>
                  <a:pt x="100013" y="100013"/>
                </a:lnTo>
                <a:lnTo>
                  <a:pt x="107157" y="92869"/>
                </a:lnTo>
                <a:lnTo>
                  <a:pt x="114300" y="85725"/>
                </a:lnTo>
                <a:lnTo>
                  <a:pt x="114300" y="85725"/>
                </a:lnTo>
                <a:lnTo>
                  <a:pt x="121444" y="78581"/>
                </a:lnTo>
                <a:lnTo>
                  <a:pt x="128588" y="71438"/>
                </a:lnTo>
                <a:lnTo>
                  <a:pt x="135732" y="64294"/>
                </a:lnTo>
                <a:lnTo>
                  <a:pt x="142875" y="57150"/>
                </a:lnTo>
                <a:lnTo>
                  <a:pt x="142875" y="50006"/>
                </a:lnTo>
                <a:lnTo>
                  <a:pt x="157163" y="50006"/>
                </a:lnTo>
                <a:lnTo>
                  <a:pt x="164307" y="42863"/>
                </a:lnTo>
                <a:lnTo>
                  <a:pt x="171450" y="35719"/>
                </a:lnTo>
                <a:lnTo>
                  <a:pt x="178594" y="28575"/>
                </a:lnTo>
                <a:lnTo>
                  <a:pt x="185738" y="28575"/>
                </a:lnTo>
                <a:lnTo>
                  <a:pt x="192882" y="21431"/>
                </a:lnTo>
                <a:lnTo>
                  <a:pt x="207169" y="14288"/>
                </a:lnTo>
                <a:lnTo>
                  <a:pt x="221457" y="14288"/>
                </a:lnTo>
                <a:lnTo>
                  <a:pt x="228600" y="14288"/>
                </a:lnTo>
                <a:lnTo>
                  <a:pt x="235744" y="7144"/>
                </a:lnTo>
                <a:lnTo>
                  <a:pt x="250032" y="7144"/>
                </a:lnTo>
                <a:lnTo>
                  <a:pt x="264319" y="7144"/>
                </a:lnTo>
                <a:lnTo>
                  <a:pt x="271463" y="0"/>
                </a:lnTo>
                <a:lnTo>
                  <a:pt x="285750" y="0"/>
                </a:lnTo>
                <a:lnTo>
                  <a:pt x="300038" y="7144"/>
                </a:lnTo>
                <a:lnTo>
                  <a:pt x="314325" y="7144"/>
                </a:lnTo>
                <a:lnTo>
                  <a:pt x="328613" y="7144"/>
                </a:lnTo>
                <a:lnTo>
                  <a:pt x="342900" y="7144"/>
                </a:lnTo>
                <a:lnTo>
                  <a:pt x="357188" y="7144"/>
                </a:lnTo>
                <a:lnTo>
                  <a:pt x="364332" y="7144"/>
                </a:lnTo>
                <a:lnTo>
                  <a:pt x="378619" y="7144"/>
                </a:lnTo>
                <a:lnTo>
                  <a:pt x="392907" y="7144"/>
                </a:lnTo>
                <a:lnTo>
                  <a:pt x="407194" y="7144"/>
                </a:lnTo>
                <a:lnTo>
                  <a:pt x="421482" y="14288"/>
                </a:lnTo>
                <a:lnTo>
                  <a:pt x="435769" y="14288"/>
                </a:lnTo>
                <a:lnTo>
                  <a:pt x="450057" y="14288"/>
                </a:lnTo>
                <a:lnTo>
                  <a:pt x="464344" y="21431"/>
                </a:lnTo>
                <a:lnTo>
                  <a:pt x="478632" y="21431"/>
                </a:lnTo>
                <a:lnTo>
                  <a:pt x="492919" y="28575"/>
                </a:lnTo>
                <a:lnTo>
                  <a:pt x="507207" y="28575"/>
                </a:lnTo>
                <a:lnTo>
                  <a:pt x="514350" y="35719"/>
                </a:lnTo>
                <a:lnTo>
                  <a:pt x="528638" y="35719"/>
                </a:lnTo>
                <a:lnTo>
                  <a:pt x="535782" y="50006"/>
                </a:lnTo>
                <a:lnTo>
                  <a:pt x="550069" y="50006"/>
                </a:lnTo>
                <a:lnTo>
                  <a:pt x="557213" y="57150"/>
                </a:lnTo>
                <a:lnTo>
                  <a:pt x="571500" y="64294"/>
                </a:lnTo>
                <a:lnTo>
                  <a:pt x="578644" y="71438"/>
                </a:lnTo>
                <a:lnTo>
                  <a:pt x="585788" y="71438"/>
                </a:lnTo>
                <a:lnTo>
                  <a:pt x="585788" y="78581"/>
                </a:lnTo>
                <a:lnTo>
                  <a:pt x="592932" y="78581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600075" y="85725"/>
                </a:lnTo>
                <a:lnTo>
                  <a:pt x="592932" y="78581"/>
                </a:lnTo>
                <a:lnTo>
                  <a:pt x="592932" y="78581"/>
                </a:lnTo>
                <a:lnTo>
                  <a:pt x="585788" y="78581"/>
                </a:lnTo>
                <a:lnTo>
                  <a:pt x="585788" y="78581"/>
                </a:lnTo>
                <a:lnTo>
                  <a:pt x="578644" y="78581"/>
                </a:lnTo>
                <a:lnTo>
                  <a:pt x="578644" y="78581"/>
                </a:lnTo>
                <a:lnTo>
                  <a:pt x="578644" y="78581"/>
                </a:lnTo>
                <a:lnTo>
                  <a:pt x="571500" y="78581"/>
                </a:lnTo>
                <a:lnTo>
                  <a:pt x="571500" y="71438"/>
                </a:lnTo>
                <a:lnTo>
                  <a:pt x="564357" y="71438"/>
                </a:lnTo>
                <a:lnTo>
                  <a:pt x="564357" y="71438"/>
                </a:lnTo>
                <a:lnTo>
                  <a:pt x="557213" y="71438"/>
                </a:lnTo>
                <a:lnTo>
                  <a:pt x="557213" y="71438"/>
                </a:lnTo>
                <a:lnTo>
                  <a:pt x="557213" y="71438"/>
                </a:lnTo>
                <a:lnTo>
                  <a:pt x="550069" y="71438"/>
                </a:lnTo>
                <a:lnTo>
                  <a:pt x="550069" y="71438"/>
                </a:lnTo>
                <a:lnTo>
                  <a:pt x="550069" y="71438"/>
                </a:lnTo>
                <a:lnTo>
                  <a:pt x="542925" y="71438"/>
                </a:lnTo>
                <a:lnTo>
                  <a:pt x="542925" y="71438"/>
                </a:lnTo>
                <a:lnTo>
                  <a:pt x="542925" y="71438"/>
                </a:lnTo>
                <a:lnTo>
                  <a:pt x="542925" y="71438"/>
                </a:lnTo>
                <a:lnTo>
                  <a:pt x="535782" y="71438"/>
                </a:lnTo>
                <a:lnTo>
                  <a:pt x="535782" y="71438"/>
                </a:lnTo>
                <a:lnTo>
                  <a:pt x="528638" y="71438"/>
                </a:lnTo>
                <a:lnTo>
                  <a:pt x="528638" y="71438"/>
                </a:lnTo>
                <a:lnTo>
                  <a:pt x="528638" y="71438"/>
                </a:lnTo>
                <a:lnTo>
                  <a:pt x="528638" y="64294"/>
                </a:lnTo>
                <a:lnTo>
                  <a:pt x="528638" y="64294"/>
                </a:lnTo>
                <a:lnTo>
                  <a:pt x="521494" y="64294"/>
                </a:lnTo>
                <a:lnTo>
                  <a:pt x="521494" y="64294"/>
                </a:lnTo>
                <a:lnTo>
                  <a:pt x="521494" y="64294"/>
                </a:lnTo>
                <a:lnTo>
                  <a:pt x="521494" y="64294"/>
                </a:lnTo>
                <a:lnTo>
                  <a:pt x="514350" y="64294"/>
                </a:lnTo>
                <a:lnTo>
                  <a:pt x="514350" y="64294"/>
                </a:lnTo>
                <a:lnTo>
                  <a:pt x="514350" y="64294"/>
                </a:lnTo>
                <a:lnTo>
                  <a:pt x="514350" y="64294"/>
                </a:lnTo>
                <a:lnTo>
                  <a:pt x="507207" y="64294"/>
                </a:lnTo>
                <a:lnTo>
                  <a:pt x="507207" y="64294"/>
                </a:lnTo>
                <a:lnTo>
                  <a:pt x="507207" y="64294"/>
                </a:lnTo>
                <a:lnTo>
                  <a:pt x="500063" y="64294"/>
                </a:lnTo>
                <a:lnTo>
                  <a:pt x="500063" y="64294"/>
                </a:lnTo>
                <a:lnTo>
                  <a:pt x="500063" y="64294"/>
                </a:lnTo>
                <a:lnTo>
                  <a:pt x="492919" y="64294"/>
                </a:lnTo>
                <a:lnTo>
                  <a:pt x="492919" y="64294"/>
                </a:lnTo>
                <a:lnTo>
                  <a:pt x="485775" y="64294"/>
                </a:lnTo>
                <a:lnTo>
                  <a:pt x="485775" y="64294"/>
                </a:lnTo>
                <a:lnTo>
                  <a:pt x="478632" y="64294"/>
                </a:lnTo>
                <a:lnTo>
                  <a:pt x="478632" y="64294"/>
                </a:lnTo>
                <a:lnTo>
                  <a:pt x="478632" y="64294"/>
                </a:lnTo>
                <a:lnTo>
                  <a:pt x="471488" y="64294"/>
                </a:lnTo>
                <a:lnTo>
                  <a:pt x="471488" y="64294"/>
                </a:lnTo>
                <a:lnTo>
                  <a:pt x="464344" y="64294"/>
                </a:lnTo>
                <a:lnTo>
                  <a:pt x="464344" y="64294"/>
                </a:lnTo>
                <a:lnTo>
                  <a:pt x="457200" y="64294"/>
                </a:lnTo>
                <a:lnTo>
                  <a:pt x="450057" y="64294"/>
                </a:lnTo>
                <a:lnTo>
                  <a:pt x="450057" y="64294"/>
                </a:lnTo>
                <a:lnTo>
                  <a:pt x="442913" y="71438"/>
                </a:lnTo>
                <a:lnTo>
                  <a:pt x="435769" y="71438"/>
                </a:lnTo>
                <a:lnTo>
                  <a:pt x="435769" y="71438"/>
                </a:lnTo>
                <a:lnTo>
                  <a:pt x="428625" y="71438"/>
                </a:lnTo>
                <a:lnTo>
                  <a:pt x="428625" y="71438"/>
                </a:lnTo>
                <a:lnTo>
                  <a:pt x="421482" y="78581"/>
                </a:lnTo>
                <a:lnTo>
                  <a:pt x="421482" y="78581"/>
                </a:lnTo>
                <a:lnTo>
                  <a:pt x="414338" y="78581"/>
                </a:lnTo>
                <a:lnTo>
                  <a:pt x="414338" y="85725"/>
                </a:lnTo>
                <a:lnTo>
                  <a:pt x="407194" y="85725"/>
                </a:lnTo>
                <a:lnTo>
                  <a:pt x="407194" y="85725"/>
                </a:lnTo>
                <a:lnTo>
                  <a:pt x="407194" y="85725"/>
                </a:lnTo>
                <a:lnTo>
                  <a:pt x="400050" y="92869"/>
                </a:lnTo>
                <a:lnTo>
                  <a:pt x="400050" y="92869"/>
                </a:lnTo>
                <a:lnTo>
                  <a:pt x="400050" y="100013"/>
                </a:lnTo>
                <a:lnTo>
                  <a:pt x="392907" y="100013"/>
                </a:lnTo>
                <a:lnTo>
                  <a:pt x="392907" y="107156"/>
                </a:lnTo>
                <a:lnTo>
                  <a:pt x="385763" y="107156"/>
                </a:lnTo>
                <a:lnTo>
                  <a:pt x="385763" y="114300"/>
                </a:lnTo>
                <a:lnTo>
                  <a:pt x="378619" y="121444"/>
                </a:lnTo>
                <a:lnTo>
                  <a:pt x="378619" y="121444"/>
                </a:lnTo>
                <a:lnTo>
                  <a:pt x="371475" y="128588"/>
                </a:lnTo>
                <a:lnTo>
                  <a:pt x="371475" y="135731"/>
                </a:lnTo>
                <a:lnTo>
                  <a:pt x="364332" y="142875"/>
                </a:lnTo>
                <a:lnTo>
                  <a:pt x="364332" y="150019"/>
                </a:lnTo>
                <a:lnTo>
                  <a:pt x="364332" y="150019"/>
                </a:lnTo>
                <a:lnTo>
                  <a:pt x="357188" y="157163"/>
                </a:lnTo>
                <a:lnTo>
                  <a:pt x="357188" y="164306"/>
                </a:lnTo>
                <a:lnTo>
                  <a:pt x="350044" y="171450"/>
                </a:lnTo>
                <a:lnTo>
                  <a:pt x="350044" y="178594"/>
                </a:lnTo>
                <a:lnTo>
                  <a:pt x="350044" y="185738"/>
                </a:lnTo>
                <a:lnTo>
                  <a:pt x="342900" y="192881"/>
                </a:lnTo>
                <a:lnTo>
                  <a:pt x="342900" y="200025"/>
                </a:lnTo>
                <a:lnTo>
                  <a:pt x="342900" y="207169"/>
                </a:lnTo>
                <a:lnTo>
                  <a:pt x="342900" y="214313"/>
                </a:lnTo>
                <a:lnTo>
                  <a:pt x="335757" y="221456"/>
                </a:lnTo>
                <a:lnTo>
                  <a:pt x="335757" y="228600"/>
                </a:lnTo>
                <a:lnTo>
                  <a:pt x="335757" y="235744"/>
                </a:lnTo>
                <a:lnTo>
                  <a:pt x="342900" y="242888"/>
                </a:lnTo>
                <a:lnTo>
                  <a:pt x="342900" y="250031"/>
                </a:lnTo>
                <a:lnTo>
                  <a:pt x="342900" y="257175"/>
                </a:lnTo>
                <a:lnTo>
                  <a:pt x="342900" y="264319"/>
                </a:lnTo>
                <a:lnTo>
                  <a:pt x="342900" y="271463"/>
                </a:lnTo>
                <a:lnTo>
                  <a:pt x="350044" y="278606"/>
                </a:lnTo>
                <a:lnTo>
                  <a:pt x="350044" y="285750"/>
                </a:lnTo>
                <a:lnTo>
                  <a:pt x="350044" y="292894"/>
                </a:lnTo>
                <a:lnTo>
                  <a:pt x="357188" y="300038"/>
                </a:lnTo>
                <a:lnTo>
                  <a:pt x="357188" y="307181"/>
                </a:lnTo>
                <a:lnTo>
                  <a:pt x="357188" y="314325"/>
                </a:lnTo>
                <a:lnTo>
                  <a:pt x="364332" y="321469"/>
                </a:lnTo>
                <a:lnTo>
                  <a:pt x="364332" y="321469"/>
                </a:lnTo>
                <a:lnTo>
                  <a:pt x="371475" y="328612"/>
                </a:lnTo>
                <a:lnTo>
                  <a:pt x="371475" y="335756"/>
                </a:lnTo>
                <a:lnTo>
                  <a:pt x="378619" y="342900"/>
                </a:lnTo>
                <a:lnTo>
                  <a:pt x="385763" y="342900"/>
                </a:lnTo>
                <a:lnTo>
                  <a:pt x="392907" y="350044"/>
                </a:lnTo>
                <a:lnTo>
                  <a:pt x="392907" y="357187"/>
                </a:lnTo>
                <a:lnTo>
                  <a:pt x="400050" y="357187"/>
                </a:lnTo>
                <a:lnTo>
                  <a:pt x="400050" y="364331"/>
                </a:lnTo>
                <a:lnTo>
                  <a:pt x="407194" y="364331"/>
                </a:lnTo>
                <a:lnTo>
                  <a:pt x="414338" y="371475"/>
                </a:lnTo>
                <a:lnTo>
                  <a:pt x="421482" y="378619"/>
                </a:lnTo>
                <a:lnTo>
                  <a:pt x="428625" y="378619"/>
                </a:lnTo>
                <a:lnTo>
                  <a:pt x="435769" y="378619"/>
                </a:lnTo>
                <a:lnTo>
                  <a:pt x="435769" y="378619"/>
                </a:lnTo>
                <a:lnTo>
                  <a:pt x="442913" y="385762"/>
                </a:lnTo>
                <a:lnTo>
                  <a:pt x="450057" y="385762"/>
                </a:lnTo>
                <a:lnTo>
                  <a:pt x="464344" y="392906"/>
                </a:lnTo>
                <a:lnTo>
                  <a:pt x="471488" y="392906"/>
                </a:lnTo>
                <a:lnTo>
                  <a:pt x="471488" y="392906"/>
                </a:lnTo>
                <a:lnTo>
                  <a:pt x="478632" y="392906"/>
                </a:lnTo>
                <a:lnTo>
                  <a:pt x="485775" y="392906"/>
                </a:lnTo>
                <a:lnTo>
                  <a:pt x="500063" y="392906"/>
                </a:lnTo>
                <a:lnTo>
                  <a:pt x="507207" y="392906"/>
                </a:lnTo>
                <a:lnTo>
                  <a:pt x="507207" y="392906"/>
                </a:lnTo>
                <a:lnTo>
                  <a:pt x="514350" y="392906"/>
                </a:lnTo>
                <a:lnTo>
                  <a:pt x="521494" y="392906"/>
                </a:lnTo>
                <a:lnTo>
                  <a:pt x="535782" y="385762"/>
                </a:lnTo>
                <a:lnTo>
                  <a:pt x="542925" y="385762"/>
                </a:lnTo>
                <a:lnTo>
                  <a:pt x="542925" y="385762"/>
                </a:lnTo>
                <a:lnTo>
                  <a:pt x="550069" y="378619"/>
                </a:lnTo>
                <a:lnTo>
                  <a:pt x="557213" y="378619"/>
                </a:lnTo>
                <a:lnTo>
                  <a:pt x="564357" y="371475"/>
                </a:lnTo>
                <a:lnTo>
                  <a:pt x="571500" y="371475"/>
                </a:lnTo>
                <a:lnTo>
                  <a:pt x="571500" y="364331"/>
                </a:lnTo>
                <a:lnTo>
                  <a:pt x="578644" y="364331"/>
                </a:lnTo>
                <a:lnTo>
                  <a:pt x="585788" y="357187"/>
                </a:lnTo>
                <a:lnTo>
                  <a:pt x="585788" y="350044"/>
                </a:lnTo>
                <a:lnTo>
                  <a:pt x="592932" y="342900"/>
                </a:lnTo>
                <a:lnTo>
                  <a:pt x="600075" y="342900"/>
                </a:lnTo>
                <a:lnTo>
                  <a:pt x="600075" y="335756"/>
                </a:lnTo>
                <a:lnTo>
                  <a:pt x="607219" y="328612"/>
                </a:lnTo>
                <a:lnTo>
                  <a:pt x="607219" y="321469"/>
                </a:lnTo>
                <a:lnTo>
                  <a:pt x="614363" y="314325"/>
                </a:lnTo>
                <a:lnTo>
                  <a:pt x="614363" y="307181"/>
                </a:lnTo>
                <a:lnTo>
                  <a:pt x="614363" y="300038"/>
                </a:lnTo>
                <a:lnTo>
                  <a:pt x="621507" y="292894"/>
                </a:lnTo>
                <a:lnTo>
                  <a:pt x="621507" y="285750"/>
                </a:lnTo>
                <a:lnTo>
                  <a:pt x="628650" y="278606"/>
                </a:lnTo>
                <a:lnTo>
                  <a:pt x="628650" y="271463"/>
                </a:lnTo>
                <a:lnTo>
                  <a:pt x="635794" y="264319"/>
                </a:lnTo>
                <a:lnTo>
                  <a:pt x="635794" y="257175"/>
                </a:lnTo>
                <a:lnTo>
                  <a:pt x="642938" y="250031"/>
                </a:lnTo>
                <a:lnTo>
                  <a:pt x="642938" y="242888"/>
                </a:lnTo>
                <a:lnTo>
                  <a:pt x="650082" y="235744"/>
                </a:lnTo>
                <a:lnTo>
                  <a:pt x="650082" y="228600"/>
                </a:lnTo>
                <a:lnTo>
                  <a:pt x="657225" y="228600"/>
                </a:lnTo>
                <a:lnTo>
                  <a:pt x="657225" y="221456"/>
                </a:lnTo>
                <a:lnTo>
                  <a:pt x="657225" y="214313"/>
                </a:lnTo>
                <a:lnTo>
                  <a:pt x="664369" y="207169"/>
                </a:lnTo>
                <a:lnTo>
                  <a:pt x="664369" y="200025"/>
                </a:lnTo>
                <a:lnTo>
                  <a:pt x="671513" y="192881"/>
                </a:lnTo>
                <a:lnTo>
                  <a:pt x="678657" y="185738"/>
                </a:lnTo>
                <a:lnTo>
                  <a:pt x="678657" y="178594"/>
                </a:lnTo>
                <a:lnTo>
                  <a:pt x="685800" y="178594"/>
                </a:lnTo>
                <a:lnTo>
                  <a:pt x="685800" y="171450"/>
                </a:lnTo>
                <a:lnTo>
                  <a:pt x="692944" y="164306"/>
                </a:lnTo>
                <a:lnTo>
                  <a:pt x="692944" y="150019"/>
                </a:lnTo>
                <a:lnTo>
                  <a:pt x="700088" y="150019"/>
                </a:lnTo>
                <a:lnTo>
                  <a:pt x="707232" y="142875"/>
                </a:lnTo>
                <a:lnTo>
                  <a:pt x="707232" y="135731"/>
                </a:lnTo>
                <a:lnTo>
                  <a:pt x="714375" y="128588"/>
                </a:lnTo>
                <a:lnTo>
                  <a:pt x="721519" y="121444"/>
                </a:lnTo>
                <a:lnTo>
                  <a:pt x="721519" y="114300"/>
                </a:lnTo>
                <a:lnTo>
                  <a:pt x="728663" y="107156"/>
                </a:lnTo>
                <a:lnTo>
                  <a:pt x="728663" y="107156"/>
                </a:lnTo>
                <a:lnTo>
                  <a:pt x="735807" y="100013"/>
                </a:lnTo>
                <a:lnTo>
                  <a:pt x="742950" y="92869"/>
                </a:lnTo>
                <a:lnTo>
                  <a:pt x="742950" y="85725"/>
                </a:lnTo>
                <a:lnTo>
                  <a:pt x="750094" y="85725"/>
                </a:lnTo>
                <a:lnTo>
                  <a:pt x="757238" y="78581"/>
                </a:lnTo>
                <a:lnTo>
                  <a:pt x="764382" y="78581"/>
                </a:lnTo>
                <a:lnTo>
                  <a:pt x="771525" y="71438"/>
                </a:lnTo>
                <a:lnTo>
                  <a:pt x="778669" y="64294"/>
                </a:lnTo>
                <a:lnTo>
                  <a:pt x="785813" y="64294"/>
                </a:lnTo>
                <a:lnTo>
                  <a:pt x="785813" y="57150"/>
                </a:lnTo>
                <a:lnTo>
                  <a:pt x="792957" y="57150"/>
                </a:lnTo>
                <a:lnTo>
                  <a:pt x="800100" y="50006"/>
                </a:lnTo>
                <a:lnTo>
                  <a:pt x="807244" y="50006"/>
                </a:lnTo>
                <a:lnTo>
                  <a:pt x="814388" y="50006"/>
                </a:lnTo>
                <a:lnTo>
                  <a:pt x="821532" y="42863"/>
                </a:lnTo>
                <a:lnTo>
                  <a:pt x="828675" y="42863"/>
                </a:lnTo>
                <a:lnTo>
                  <a:pt x="828675" y="42863"/>
                </a:lnTo>
                <a:lnTo>
                  <a:pt x="835819" y="35719"/>
                </a:lnTo>
                <a:lnTo>
                  <a:pt x="842963" y="35719"/>
                </a:lnTo>
                <a:lnTo>
                  <a:pt x="857250" y="35719"/>
                </a:lnTo>
                <a:lnTo>
                  <a:pt x="864394" y="28575"/>
                </a:lnTo>
                <a:lnTo>
                  <a:pt x="864394" y="28575"/>
                </a:lnTo>
                <a:lnTo>
                  <a:pt x="878682" y="28575"/>
                </a:lnTo>
                <a:lnTo>
                  <a:pt x="885825" y="21431"/>
                </a:lnTo>
                <a:lnTo>
                  <a:pt x="892969" y="21431"/>
                </a:lnTo>
                <a:lnTo>
                  <a:pt x="900113" y="21431"/>
                </a:lnTo>
                <a:lnTo>
                  <a:pt x="907257" y="21431"/>
                </a:lnTo>
                <a:lnTo>
                  <a:pt x="914400" y="21431"/>
                </a:lnTo>
                <a:lnTo>
                  <a:pt x="921544" y="21431"/>
                </a:lnTo>
                <a:lnTo>
                  <a:pt x="928688" y="21431"/>
                </a:lnTo>
                <a:lnTo>
                  <a:pt x="935832" y="21431"/>
                </a:lnTo>
                <a:lnTo>
                  <a:pt x="950119" y="21431"/>
                </a:lnTo>
                <a:lnTo>
                  <a:pt x="957263" y="21431"/>
                </a:lnTo>
                <a:lnTo>
                  <a:pt x="964407" y="21431"/>
                </a:lnTo>
                <a:lnTo>
                  <a:pt x="971550" y="21431"/>
                </a:lnTo>
                <a:lnTo>
                  <a:pt x="978694" y="21431"/>
                </a:lnTo>
                <a:lnTo>
                  <a:pt x="992982" y="21431"/>
                </a:lnTo>
                <a:lnTo>
                  <a:pt x="1000125" y="28575"/>
                </a:lnTo>
                <a:lnTo>
                  <a:pt x="1007269" y="28575"/>
                </a:lnTo>
                <a:lnTo>
                  <a:pt x="1021557" y="28575"/>
                </a:lnTo>
                <a:lnTo>
                  <a:pt x="1028700" y="35719"/>
                </a:lnTo>
                <a:lnTo>
                  <a:pt x="1035844" y="35719"/>
                </a:lnTo>
                <a:lnTo>
                  <a:pt x="1042988" y="42863"/>
                </a:lnTo>
                <a:lnTo>
                  <a:pt x="1050132" y="50006"/>
                </a:lnTo>
                <a:lnTo>
                  <a:pt x="1050132" y="50006"/>
                </a:lnTo>
                <a:lnTo>
                  <a:pt x="1057275" y="50006"/>
                </a:lnTo>
                <a:lnTo>
                  <a:pt x="1064419" y="57150"/>
                </a:lnTo>
                <a:lnTo>
                  <a:pt x="1071563" y="57150"/>
                </a:lnTo>
                <a:lnTo>
                  <a:pt x="1071563" y="64294"/>
                </a:lnTo>
                <a:lnTo>
                  <a:pt x="1078707" y="64294"/>
                </a:lnTo>
                <a:lnTo>
                  <a:pt x="1078707" y="71438"/>
                </a:lnTo>
                <a:lnTo>
                  <a:pt x="1078707" y="78581"/>
                </a:lnTo>
                <a:lnTo>
                  <a:pt x="1085850" y="78581"/>
                </a:lnTo>
                <a:lnTo>
                  <a:pt x="1092994" y="85725"/>
                </a:lnTo>
                <a:lnTo>
                  <a:pt x="1092994" y="85725"/>
                </a:lnTo>
                <a:lnTo>
                  <a:pt x="1092994" y="92869"/>
                </a:lnTo>
                <a:lnTo>
                  <a:pt x="1100138" y="92869"/>
                </a:lnTo>
                <a:lnTo>
                  <a:pt x="1100138" y="100013"/>
                </a:lnTo>
                <a:lnTo>
                  <a:pt x="1107282" y="100013"/>
                </a:lnTo>
                <a:lnTo>
                  <a:pt x="1107282" y="107156"/>
                </a:lnTo>
                <a:lnTo>
                  <a:pt x="1107282" y="107156"/>
                </a:lnTo>
                <a:lnTo>
                  <a:pt x="1114425" y="114300"/>
                </a:lnTo>
                <a:lnTo>
                  <a:pt x="1114425" y="121444"/>
                </a:lnTo>
                <a:lnTo>
                  <a:pt x="1114425" y="121444"/>
                </a:lnTo>
                <a:lnTo>
                  <a:pt x="1114425" y="121444"/>
                </a:lnTo>
                <a:lnTo>
                  <a:pt x="1114425" y="128588"/>
                </a:lnTo>
                <a:lnTo>
                  <a:pt x="1114425" y="128588"/>
                </a:lnTo>
                <a:lnTo>
                  <a:pt x="1114425" y="128588"/>
                </a:lnTo>
                <a:lnTo>
                  <a:pt x="1114425" y="128588"/>
                </a:lnTo>
                <a:lnTo>
                  <a:pt x="1114425" y="128588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35731"/>
                </a:lnTo>
                <a:lnTo>
                  <a:pt x="1114425" y="128588"/>
                </a:lnTo>
                <a:lnTo>
                  <a:pt x="1114425" y="128588"/>
                </a:lnTo>
                <a:lnTo>
                  <a:pt x="1114425" y="128588"/>
                </a:lnTo>
                <a:lnTo>
                  <a:pt x="1114425" y="121444"/>
                </a:lnTo>
                <a:lnTo>
                  <a:pt x="1114425" y="121444"/>
                </a:lnTo>
                <a:lnTo>
                  <a:pt x="1114425" y="121444"/>
                </a:lnTo>
                <a:lnTo>
                  <a:pt x="1114425" y="114300"/>
                </a:lnTo>
                <a:lnTo>
                  <a:pt x="1107282" y="114300"/>
                </a:lnTo>
                <a:lnTo>
                  <a:pt x="1107282" y="107156"/>
                </a:lnTo>
                <a:lnTo>
                  <a:pt x="1107282" y="107156"/>
                </a:lnTo>
                <a:lnTo>
                  <a:pt x="1100138" y="107156"/>
                </a:lnTo>
                <a:lnTo>
                  <a:pt x="1100138" y="100013"/>
                </a:lnTo>
                <a:lnTo>
                  <a:pt x="1092994" y="100013"/>
                </a:lnTo>
                <a:lnTo>
                  <a:pt x="1092994" y="100013"/>
                </a:lnTo>
                <a:lnTo>
                  <a:pt x="1092994" y="92869"/>
                </a:lnTo>
                <a:lnTo>
                  <a:pt x="1085850" y="92869"/>
                </a:lnTo>
                <a:lnTo>
                  <a:pt x="1078707" y="92869"/>
                </a:lnTo>
                <a:lnTo>
                  <a:pt x="1078707" y="92869"/>
                </a:lnTo>
                <a:lnTo>
                  <a:pt x="1078707" y="85725"/>
                </a:lnTo>
                <a:lnTo>
                  <a:pt x="1071563" y="85725"/>
                </a:lnTo>
                <a:lnTo>
                  <a:pt x="1071563" y="85725"/>
                </a:lnTo>
                <a:lnTo>
                  <a:pt x="1064419" y="85725"/>
                </a:lnTo>
                <a:lnTo>
                  <a:pt x="1057275" y="85725"/>
                </a:lnTo>
                <a:lnTo>
                  <a:pt x="1057275" y="85725"/>
                </a:lnTo>
                <a:lnTo>
                  <a:pt x="1050132" y="85725"/>
                </a:lnTo>
                <a:lnTo>
                  <a:pt x="1050132" y="85725"/>
                </a:lnTo>
                <a:lnTo>
                  <a:pt x="1042988" y="85725"/>
                </a:lnTo>
                <a:lnTo>
                  <a:pt x="1042988" y="85725"/>
                </a:lnTo>
                <a:lnTo>
                  <a:pt x="1035844" y="85725"/>
                </a:lnTo>
                <a:lnTo>
                  <a:pt x="1035844" y="85725"/>
                </a:lnTo>
                <a:lnTo>
                  <a:pt x="1028700" y="92869"/>
                </a:lnTo>
                <a:lnTo>
                  <a:pt x="1021557" y="92869"/>
                </a:lnTo>
                <a:lnTo>
                  <a:pt x="1021557" y="92869"/>
                </a:lnTo>
                <a:lnTo>
                  <a:pt x="1014413" y="92869"/>
                </a:lnTo>
                <a:lnTo>
                  <a:pt x="1007269" y="100013"/>
                </a:lnTo>
                <a:lnTo>
                  <a:pt x="1007269" y="100013"/>
                </a:lnTo>
                <a:lnTo>
                  <a:pt x="1000125" y="107156"/>
                </a:lnTo>
                <a:lnTo>
                  <a:pt x="992982" y="107156"/>
                </a:lnTo>
                <a:lnTo>
                  <a:pt x="985838" y="107156"/>
                </a:lnTo>
                <a:lnTo>
                  <a:pt x="985838" y="114300"/>
                </a:lnTo>
                <a:lnTo>
                  <a:pt x="978694" y="121444"/>
                </a:lnTo>
                <a:lnTo>
                  <a:pt x="971550" y="121444"/>
                </a:lnTo>
                <a:lnTo>
                  <a:pt x="971550" y="128588"/>
                </a:lnTo>
                <a:lnTo>
                  <a:pt x="964407" y="135731"/>
                </a:lnTo>
                <a:lnTo>
                  <a:pt x="957263" y="142875"/>
                </a:lnTo>
                <a:lnTo>
                  <a:pt x="957263" y="142875"/>
                </a:lnTo>
                <a:lnTo>
                  <a:pt x="950119" y="150019"/>
                </a:lnTo>
                <a:lnTo>
                  <a:pt x="942975" y="157163"/>
                </a:lnTo>
                <a:lnTo>
                  <a:pt x="942975" y="164306"/>
                </a:lnTo>
                <a:lnTo>
                  <a:pt x="935832" y="171450"/>
                </a:lnTo>
                <a:lnTo>
                  <a:pt x="935832" y="178594"/>
                </a:lnTo>
                <a:lnTo>
                  <a:pt x="935832" y="185738"/>
                </a:lnTo>
                <a:lnTo>
                  <a:pt x="928688" y="185738"/>
                </a:lnTo>
                <a:lnTo>
                  <a:pt x="928688" y="200025"/>
                </a:lnTo>
                <a:lnTo>
                  <a:pt x="928688" y="200025"/>
                </a:lnTo>
                <a:lnTo>
                  <a:pt x="921544" y="214313"/>
                </a:lnTo>
                <a:lnTo>
                  <a:pt x="921544" y="214313"/>
                </a:lnTo>
                <a:lnTo>
                  <a:pt x="921544" y="221456"/>
                </a:lnTo>
                <a:lnTo>
                  <a:pt x="921544" y="228600"/>
                </a:lnTo>
                <a:lnTo>
                  <a:pt x="921544" y="242888"/>
                </a:lnTo>
                <a:lnTo>
                  <a:pt x="914400" y="242888"/>
                </a:lnTo>
                <a:lnTo>
                  <a:pt x="914400" y="257175"/>
                </a:lnTo>
                <a:lnTo>
                  <a:pt x="914400" y="264319"/>
                </a:lnTo>
                <a:lnTo>
                  <a:pt x="914400" y="271463"/>
                </a:lnTo>
                <a:lnTo>
                  <a:pt x="914400" y="278606"/>
                </a:lnTo>
                <a:lnTo>
                  <a:pt x="914400" y="285750"/>
                </a:lnTo>
                <a:lnTo>
                  <a:pt x="914400" y="292894"/>
                </a:lnTo>
                <a:lnTo>
                  <a:pt x="914400" y="300038"/>
                </a:lnTo>
                <a:lnTo>
                  <a:pt x="914400" y="314325"/>
                </a:lnTo>
                <a:lnTo>
                  <a:pt x="921544" y="314325"/>
                </a:lnTo>
                <a:lnTo>
                  <a:pt x="921544" y="328612"/>
                </a:lnTo>
                <a:lnTo>
                  <a:pt x="921544" y="328612"/>
                </a:lnTo>
                <a:lnTo>
                  <a:pt x="921544" y="335756"/>
                </a:lnTo>
                <a:lnTo>
                  <a:pt x="928688" y="342900"/>
                </a:lnTo>
                <a:lnTo>
                  <a:pt x="928688" y="350044"/>
                </a:lnTo>
                <a:lnTo>
                  <a:pt x="935832" y="357187"/>
                </a:lnTo>
                <a:lnTo>
                  <a:pt x="935832" y="357187"/>
                </a:lnTo>
                <a:lnTo>
                  <a:pt x="935832" y="364331"/>
                </a:lnTo>
                <a:lnTo>
                  <a:pt x="942975" y="371475"/>
                </a:lnTo>
                <a:lnTo>
                  <a:pt x="950119" y="378619"/>
                </a:lnTo>
                <a:lnTo>
                  <a:pt x="950119" y="378619"/>
                </a:lnTo>
                <a:lnTo>
                  <a:pt x="957263" y="385762"/>
                </a:lnTo>
                <a:lnTo>
                  <a:pt x="964407" y="392906"/>
                </a:lnTo>
                <a:lnTo>
                  <a:pt x="964407" y="392906"/>
                </a:lnTo>
                <a:lnTo>
                  <a:pt x="971550" y="392906"/>
                </a:lnTo>
                <a:lnTo>
                  <a:pt x="978694" y="400050"/>
                </a:lnTo>
                <a:lnTo>
                  <a:pt x="978694" y="400050"/>
                </a:lnTo>
                <a:lnTo>
                  <a:pt x="985838" y="407194"/>
                </a:lnTo>
                <a:lnTo>
                  <a:pt x="992982" y="407194"/>
                </a:lnTo>
                <a:lnTo>
                  <a:pt x="992982" y="407194"/>
                </a:lnTo>
                <a:lnTo>
                  <a:pt x="1000125" y="407194"/>
                </a:lnTo>
                <a:lnTo>
                  <a:pt x="1007269" y="414337"/>
                </a:lnTo>
                <a:lnTo>
                  <a:pt x="1014413" y="414337"/>
                </a:lnTo>
                <a:lnTo>
                  <a:pt x="1021557" y="414337"/>
                </a:lnTo>
                <a:lnTo>
                  <a:pt x="1028700" y="4143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450181" y="4586288"/>
            <a:ext cx="671514" cy="414338"/>
          </a:xfrm>
          <a:custGeom>
            <a:avLst/>
            <a:gdLst/>
            <a:ahLst/>
            <a:cxnLst/>
            <a:rect l="0" t="0" r="0" b="0"/>
            <a:pathLst>
              <a:path w="671514" h="414338">
                <a:moveTo>
                  <a:pt x="0" y="378618"/>
                </a:moveTo>
                <a:lnTo>
                  <a:pt x="7144" y="378618"/>
                </a:lnTo>
                <a:lnTo>
                  <a:pt x="14288" y="378618"/>
                </a:lnTo>
                <a:lnTo>
                  <a:pt x="14288" y="378618"/>
                </a:lnTo>
                <a:lnTo>
                  <a:pt x="21432" y="378618"/>
                </a:lnTo>
                <a:lnTo>
                  <a:pt x="28575" y="378618"/>
                </a:lnTo>
                <a:lnTo>
                  <a:pt x="35719" y="378618"/>
                </a:lnTo>
                <a:lnTo>
                  <a:pt x="42863" y="378618"/>
                </a:lnTo>
                <a:lnTo>
                  <a:pt x="50007" y="378618"/>
                </a:lnTo>
                <a:lnTo>
                  <a:pt x="57150" y="378618"/>
                </a:lnTo>
                <a:lnTo>
                  <a:pt x="64294" y="371475"/>
                </a:lnTo>
                <a:lnTo>
                  <a:pt x="71438" y="371475"/>
                </a:lnTo>
                <a:lnTo>
                  <a:pt x="85725" y="371475"/>
                </a:lnTo>
                <a:lnTo>
                  <a:pt x="85725" y="364331"/>
                </a:lnTo>
                <a:lnTo>
                  <a:pt x="100013" y="364331"/>
                </a:lnTo>
                <a:lnTo>
                  <a:pt x="107157" y="357187"/>
                </a:lnTo>
                <a:lnTo>
                  <a:pt x="114300" y="357187"/>
                </a:lnTo>
                <a:lnTo>
                  <a:pt x="121444" y="350043"/>
                </a:lnTo>
                <a:lnTo>
                  <a:pt x="128588" y="342900"/>
                </a:lnTo>
                <a:lnTo>
                  <a:pt x="135732" y="342900"/>
                </a:lnTo>
                <a:lnTo>
                  <a:pt x="135732" y="335756"/>
                </a:lnTo>
                <a:lnTo>
                  <a:pt x="142875" y="328612"/>
                </a:lnTo>
                <a:lnTo>
                  <a:pt x="150019" y="328612"/>
                </a:lnTo>
                <a:lnTo>
                  <a:pt x="157163" y="321468"/>
                </a:lnTo>
                <a:lnTo>
                  <a:pt x="157163" y="321468"/>
                </a:lnTo>
                <a:lnTo>
                  <a:pt x="164307" y="314325"/>
                </a:lnTo>
                <a:lnTo>
                  <a:pt x="164307" y="307181"/>
                </a:lnTo>
                <a:lnTo>
                  <a:pt x="171450" y="307181"/>
                </a:lnTo>
                <a:lnTo>
                  <a:pt x="171450" y="300037"/>
                </a:lnTo>
                <a:lnTo>
                  <a:pt x="178594" y="292893"/>
                </a:lnTo>
                <a:lnTo>
                  <a:pt x="185738" y="285750"/>
                </a:lnTo>
                <a:lnTo>
                  <a:pt x="185738" y="278606"/>
                </a:lnTo>
                <a:lnTo>
                  <a:pt x="185738" y="278606"/>
                </a:lnTo>
                <a:lnTo>
                  <a:pt x="192882" y="271462"/>
                </a:lnTo>
                <a:lnTo>
                  <a:pt x="192882" y="264319"/>
                </a:lnTo>
                <a:lnTo>
                  <a:pt x="200025" y="257175"/>
                </a:lnTo>
                <a:lnTo>
                  <a:pt x="200025" y="250031"/>
                </a:lnTo>
                <a:lnTo>
                  <a:pt x="207169" y="242887"/>
                </a:lnTo>
                <a:lnTo>
                  <a:pt x="207169" y="235744"/>
                </a:lnTo>
                <a:lnTo>
                  <a:pt x="214313" y="228600"/>
                </a:lnTo>
                <a:lnTo>
                  <a:pt x="214313" y="221456"/>
                </a:lnTo>
                <a:lnTo>
                  <a:pt x="221457" y="214312"/>
                </a:lnTo>
                <a:lnTo>
                  <a:pt x="221457" y="207169"/>
                </a:lnTo>
                <a:lnTo>
                  <a:pt x="228600" y="200025"/>
                </a:lnTo>
                <a:lnTo>
                  <a:pt x="228600" y="192881"/>
                </a:lnTo>
                <a:lnTo>
                  <a:pt x="235744" y="178594"/>
                </a:lnTo>
                <a:lnTo>
                  <a:pt x="235744" y="171450"/>
                </a:lnTo>
                <a:lnTo>
                  <a:pt x="242888" y="164306"/>
                </a:lnTo>
                <a:lnTo>
                  <a:pt x="250032" y="164306"/>
                </a:lnTo>
                <a:lnTo>
                  <a:pt x="250032" y="157162"/>
                </a:lnTo>
                <a:lnTo>
                  <a:pt x="257175" y="150019"/>
                </a:lnTo>
                <a:lnTo>
                  <a:pt x="264319" y="142875"/>
                </a:lnTo>
                <a:lnTo>
                  <a:pt x="264319" y="135731"/>
                </a:lnTo>
                <a:lnTo>
                  <a:pt x="271463" y="128587"/>
                </a:lnTo>
                <a:lnTo>
                  <a:pt x="271463" y="121444"/>
                </a:lnTo>
                <a:lnTo>
                  <a:pt x="278607" y="114300"/>
                </a:lnTo>
                <a:lnTo>
                  <a:pt x="285750" y="107156"/>
                </a:lnTo>
                <a:lnTo>
                  <a:pt x="285750" y="100012"/>
                </a:lnTo>
                <a:lnTo>
                  <a:pt x="292894" y="100012"/>
                </a:lnTo>
                <a:lnTo>
                  <a:pt x="300038" y="92869"/>
                </a:lnTo>
                <a:lnTo>
                  <a:pt x="300038" y="85725"/>
                </a:lnTo>
                <a:lnTo>
                  <a:pt x="307182" y="85725"/>
                </a:lnTo>
                <a:lnTo>
                  <a:pt x="314325" y="78581"/>
                </a:lnTo>
                <a:lnTo>
                  <a:pt x="321469" y="71437"/>
                </a:lnTo>
                <a:lnTo>
                  <a:pt x="328613" y="71437"/>
                </a:lnTo>
                <a:lnTo>
                  <a:pt x="328613" y="64294"/>
                </a:lnTo>
                <a:lnTo>
                  <a:pt x="335757" y="57150"/>
                </a:lnTo>
                <a:lnTo>
                  <a:pt x="342900" y="57150"/>
                </a:lnTo>
                <a:lnTo>
                  <a:pt x="350044" y="50006"/>
                </a:lnTo>
                <a:lnTo>
                  <a:pt x="357188" y="42862"/>
                </a:lnTo>
                <a:lnTo>
                  <a:pt x="364332" y="42862"/>
                </a:lnTo>
                <a:lnTo>
                  <a:pt x="371475" y="35719"/>
                </a:lnTo>
                <a:lnTo>
                  <a:pt x="378619" y="28575"/>
                </a:lnTo>
                <a:lnTo>
                  <a:pt x="385763" y="28575"/>
                </a:lnTo>
                <a:lnTo>
                  <a:pt x="392907" y="21431"/>
                </a:lnTo>
                <a:lnTo>
                  <a:pt x="407194" y="21431"/>
                </a:lnTo>
                <a:lnTo>
                  <a:pt x="407194" y="21431"/>
                </a:lnTo>
                <a:lnTo>
                  <a:pt x="414338" y="14287"/>
                </a:lnTo>
                <a:lnTo>
                  <a:pt x="421482" y="14287"/>
                </a:lnTo>
                <a:lnTo>
                  <a:pt x="435769" y="14287"/>
                </a:lnTo>
                <a:lnTo>
                  <a:pt x="442913" y="7144"/>
                </a:lnTo>
                <a:lnTo>
                  <a:pt x="450057" y="7144"/>
                </a:lnTo>
                <a:lnTo>
                  <a:pt x="457200" y="7144"/>
                </a:lnTo>
                <a:lnTo>
                  <a:pt x="464344" y="7144"/>
                </a:lnTo>
                <a:lnTo>
                  <a:pt x="471488" y="0"/>
                </a:lnTo>
                <a:lnTo>
                  <a:pt x="478632" y="0"/>
                </a:lnTo>
                <a:lnTo>
                  <a:pt x="492919" y="0"/>
                </a:lnTo>
                <a:lnTo>
                  <a:pt x="500063" y="0"/>
                </a:lnTo>
                <a:lnTo>
                  <a:pt x="507207" y="7144"/>
                </a:lnTo>
                <a:lnTo>
                  <a:pt x="514350" y="7144"/>
                </a:lnTo>
                <a:lnTo>
                  <a:pt x="521494" y="14287"/>
                </a:lnTo>
                <a:lnTo>
                  <a:pt x="528638" y="14287"/>
                </a:lnTo>
                <a:lnTo>
                  <a:pt x="542925" y="14287"/>
                </a:lnTo>
                <a:lnTo>
                  <a:pt x="550069" y="21431"/>
                </a:lnTo>
                <a:lnTo>
                  <a:pt x="550069" y="28575"/>
                </a:lnTo>
                <a:lnTo>
                  <a:pt x="557213" y="28575"/>
                </a:lnTo>
                <a:lnTo>
                  <a:pt x="564357" y="28575"/>
                </a:lnTo>
                <a:lnTo>
                  <a:pt x="571500" y="35719"/>
                </a:lnTo>
                <a:lnTo>
                  <a:pt x="571500" y="35719"/>
                </a:lnTo>
                <a:lnTo>
                  <a:pt x="578644" y="42862"/>
                </a:lnTo>
                <a:lnTo>
                  <a:pt x="578644" y="42862"/>
                </a:lnTo>
                <a:lnTo>
                  <a:pt x="585788" y="50006"/>
                </a:lnTo>
                <a:lnTo>
                  <a:pt x="585788" y="50006"/>
                </a:lnTo>
                <a:lnTo>
                  <a:pt x="592932" y="57150"/>
                </a:lnTo>
                <a:lnTo>
                  <a:pt x="592932" y="57150"/>
                </a:lnTo>
                <a:lnTo>
                  <a:pt x="592932" y="57150"/>
                </a:lnTo>
                <a:lnTo>
                  <a:pt x="592932" y="64294"/>
                </a:lnTo>
                <a:lnTo>
                  <a:pt x="600075" y="64294"/>
                </a:lnTo>
                <a:lnTo>
                  <a:pt x="600075" y="64294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71437"/>
                </a:lnTo>
                <a:lnTo>
                  <a:pt x="600075" y="64294"/>
                </a:lnTo>
                <a:lnTo>
                  <a:pt x="600075" y="64294"/>
                </a:lnTo>
                <a:lnTo>
                  <a:pt x="600075" y="64294"/>
                </a:lnTo>
                <a:lnTo>
                  <a:pt x="600075" y="64294"/>
                </a:lnTo>
                <a:lnTo>
                  <a:pt x="592932" y="64294"/>
                </a:lnTo>
                <a:lnTo>
                  <a:pt x="592932" y="57150"/>
                </a:lnTo>
                <a:lnTo>
                  <a:pt x="592932" y="57150"/>
                </a:lnTo>
                <a:lnTo>
                  <a:pt x="592932" y="57150"/>
                </a:lnTo>
                <a:lnTo>
                  <a:pt x="585788" y="57150"/>
                </a:lnTo>
                <a:lnTo>
                  <a:pt x="585788" y="50006"/>
                </a:lnTo>
                <a:lnTo>
                  <a:pt x="585788" y="50006"/>
                </a:lnTo>
                <a:lnTo>
                  <a:pt x="578644" y="50006"/>
                </a:lnTo>
                <a:lnTo>
                  <a:pt x="578644" y="50006"/>
                </a:lnTo>
                <a:lnTo>
                  <a:pt x="578644" y="42862"/>
                </a:lnTo>
                <a:lnTo>
                  <a:pt x="571500" y="42862"/>
                </a:lnTo>
                <a:lnTo>
                  <a:pt x="571500" y="42862"/>
                </a:lnTo>
                <a:lnTo>
                  <a:pt x="564357" y="42862"/>
                </a:lnTo>
                <a:lnTo>
                  <a:pt x="564357" y="42862"/>
                </a:lnTo>
                <a:lnTo>
                  <a:pt x="557213" y="42862"/>
                </a:lnTo>
                <a:lnTo>
                  <a:pt x="550069" y="42862"/>
                </a:lnTo>
                <a:lnTo>
                  <a:pt x="550069" y="42862"/>
                </a:lnTo>
                <a:lnTo>
                  <a:pt x="550069" y="42862"/>
                </a:lnTo>
                <a:lnTo>
                  <a:pt x="542925" y="42862"/>
                </a:lnTo>
                <a:lnTo>
                  <a:pt x="542925" y="42862"/>
                </a:lnTo>
                <a:lnTo>
                  <a:pt x="535782" y="42862"/>
                </a:lnTo>
                <a:lnTo>
                  <a:pt x="528638" y="42862"/>
                </a:lnTo>
                <a:lnTo>
                  <a:pt x="528638" y="50006"/>
                </a:lnTo>
                <a:lnTo>
                  <a:pt x="521494" y="50006"/>
                </a:lnTo>
                <a:lnTo>
                  <a:pt x="514350" y="50006"/>
                </a:lnTo>
                <a:lnTo>
                  <a:pt x="514350" y="57150"/>
                </a:lnTo>
                <a:lnTo>
                  <a:pt x="507207" y="57150"/>
                </a:lnTo>
                <a:lnTo>
                  <a:pt x="500063" y="64294"/>
                </a:lnTo>
                <a:lnTo>
                  <a:pt x="500063" y="64294"/>
                </a:lnTo>
                <a:lnTo>
                  <a:pt x="492919" y="71437"/>
                </a:lnTo>
                <a:lnTo>
                  <a:pt x="485775" y="71437"/>
                </a:lnTo>
                <a:lnTo>
                  <a:pt x="485775" y="78581"/>
                </a:lnTo>
                <a:lnTo>
                  <a:pt x="478632" y="85725"/>
                </a:lnTo>
                <a:lnTo>
                  <a:pt x="478632" y="92869"/>
                </a:lnTo>
                <a:lnTo>
                  <a:pt x="471488" y="100012"/>
                </a:lnTo>
                <a:lnTo>
                  <a:pt x="471488" y="100012"/>
                </a:lnTo>
                <a:lnTo>
                  <a:pt x="464344" y="107156"/>
                </a:lnTo>
                <a:lnTo>
                  <a:pt x="457200" y="114300"/>
                </a:lnTo>
                <a:lnTo>
                  <a:pt x="457200" y="114300"/>
                </a:lnTo>
                <a:lnTo>
                  <a:pt x="450057" y="121444"/>
                </a:lnTo>
                <a:lnTo>
                  <a:pt x="450057" y="128587"/>
                </a:lnTo>
                <a:lnTo>
                  <a:pt x="450057" y="135731"/>
                </a:lnTo>
                <a:lnTo>
                  <a:pt x="442913" y="142875"/>
                </a:lnTo>
                <a:lnTo>
                  <a:pt x="442913" y="150019"/>
                </a:lnTo>
                <a:lnTo>
                  <a:pt x="442913" y="157162"/>
                </a:lnTo>
                <a:lnTo>
                  <a:pt x="442913" y="164306"/>
                </a:lnTo>
                <a:lnTo>
                  <a:pt x="442913" y="171450"/>
                </a:lnTo>
                <a:lnTo>
                  <a:pt x="442913" y="178594"/>
                </a:lnTo>
                <a:lnTo>
                  <a:pt x="442913" y="185737"/>
                </a:lnTo>
                <a:lnTo>
                  <a:pt x="442913" y="192881"/>
                </a:lnTo>
                <a:lnTo>
                  <a:pt x="442913" y="200025"/>
                </a:lnTo>
                <a:lnTo>
                  <a:pt x="442913" y="207169"/>
                </a:lnTo>
                <a:lnTo>
                  <a:pt x="442913" y="214312"/>
                </a:lnTo>
                <a:lnTo>
                  <a:pt x="442913" y="221456"/>
                </a:lnTo>
                <a:lnTo>
                  <a:pt x="442913" y="235744"/>
                </a:lnTo>
                <a:lnTo>
                  <a:pt x="450057" y="242887"/>
                </a:lnTo>
                <a:lnTo>
                  <a:pt x="450057" y="250031"/>
                </a:lnTo>
                <a:lnTo>
                  <a:pt x="450057" y="257175"/>
                </a:lnTo>
                <a:lnTo>
                  <a:pt x="450057" y="264319"/>
                </a:lnTo>
                <a:lnTo>
                  <a:pt x="450057" y="271462"/>
                </a:lnTo>
                <a:lnTo>
                  <a:pt x="457200" y="278606"/>
                </a:lnTo>
                <a:lnTo>
                  <a:pt x="457200" y="285750"/>
                </a:lnTo>
                <a:lnTo>
                  <a:pt x="464344" y="292893"/>
                </a:lnTo>
                <a:lnTo>
                  <a:pt x="464344" y="300037"/>
                </a:lnTo>
                <a:lnTo>
                  <a:pt x="471488" y="307181"/>
                </a:lnTo>
                <a:lnTo>
                  <a:pt x="471488" y="314325"/>
                </a:lnTo>
                <a:lnTo>
                  <a:pt x="478632" y="321468"/>
                </a:lnTo>
                <a:lnTo>
                  <a:pt x="478632" y="328612"/>
                </a:lnTo>
                <a:lnTo>
                  <a:pt x="485775" y="335756"/>
                </a:lnTo>
                <a:lnTo>
                  <a:pt x="485775" y="335756"/>
                </a:lnTo>
                <a:lnTo>
                  <a:pt x="492919" y="342900"/>
                </a:lnTo>
                <a:lnTo>
                  <a:pt x="500063" y="350043"/>
                </a:lnTo>
                <a:lnTo>
                  <a:pt x="507207" y="357187"/>
                </a:lnTo>
                <a:lnTo>
                  <a:pt x="514350" y="357187"/>
                </a:lnTo>
                <a:lnTo>
                  <a:pt x="514350" y="364331"/>
                </a:lnTo>
                <a:lnTo>
                  <a:pt x="521494" y="371475"/>
                </a:lnTo>
                <a:lnTo>
                  <a:pt x="528638" y="371475"/>
                </a:lnTo>
                <a:lnTo>
                  <a:pt x="535782" y="378618"/>
                </a:lnTo>
                <a:lnTo>
                  <a:pt x="542925" y="385762"/>
                </a:lnTo>
                <a:lnTo>
                  <a:pt x="550069" y="385762"/>
                </a:lnTo>
                <a:lnTo>
                  <a:pt x="550069" y="392906"/>
                </a:lnTo>
                <a:lnTo>
                  <a:pt x="557213" y="400050"/>
                </a:lnTo>
                <a:lnTo>
                  <a:pt x="564357" y="400050"/>
                </a:lnTo>
                <a:lnTo>
                  <a:pt x="578644" y="400050"/>
                </a:lnTo>
                <a:lnTo>
                  <a:pt x="585788" y="400050"/>
                </a:lnTo>
                <a:lnTo>
                  <a:pt x="585788" y="407193"/>
                </a:lnTo>
                <a:lnTo>
                  <a:pt x="592932" y="407193"/>
                </a:lnTo>
                <a:lnTo>
                  <a:pt x="600075" y="414337"/>
                </a:lnTo>
                <a:lnTo>
                  <a:pt x="607219" y="414337"/>
                </a:lnTo>
                <a:lnTo>
                  <a:pt x="614363" y="414337"/>
                </a:lnTo>
                <a:lnTo>
                  <a:pt x="621507" y="414337"/>
                </a:lnTo>
                <a:lnTo>
                  <a:pt x="621507" y="414337"/>
                </a:lnTo>
                <a:lnTo>
                  <a:pt x="628650" y="414337"/>
                </a:lnTo>
                <a:lnTo>
                  <a:pt x="628650" y="414337"/>
                </a:lnTo>
                <a:lnTo>
                  <a:pt x="635794" y="414337"/>
                </a:lnTo>
                <a:lnTo>
                  <a:pt x="642938" y="414337"/>
                </a:lnTo>
                <a:lnTo>
                  <a:pt x="642938" y="414337"/>
                </a:lnTo>
                <a:lnTo>
                  <a:pt x="650082" y="414337"/>
                </a:lnTo>
                <a:lnTo>
                  <a:pt x="657225" y="414337"/>
                </a:lnTo>
                <a:lnTo>
                  <a:pt x="657225" y="414337"/>
                </a:lnTo>
                <a:lnTo>
                  <a:pt x="657225" y="414337"/>
                </a:lnTo>
                <a:lnTo>
                  <a:pt x="664369" y="414337"/>
                </a:lnTo>
                <a:lnTo>
                  <a:pt x="664369" y="414337"/>
                </a:lnTo>
                <a:lnTo>
                  <a:pt x="664369" y="414337"/>
                </a:lnTo>
                <a:lnTo>
                  <a:pt x="664369" y="414337"/>
                </a:lnTo>
                <a:lnTo>
                  <a:pt x="671513" y="414337"/>
                </a:lnTo>
                <a:lnTo>
                  <a:pt x="671513" y="414337"/>
                </a:lnTo>
                <a:lnTo>
                  <a:pt x="671513" y="414337"/>
                </a:lnTo>
                <a:lnTo>
                  <a:pt x="671513" y="414337"/>
                </a:lnTo>
                <a:lnTo>
                  <a:pt x="671513" y="4143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85763" y="4121944"/>
            <a:ext cx="1307307" cy="371476"/>
          </a:xfrm>
          <a:custGeom>
            <a:avLst/>
            <a:gdLst/>
            <a:ahLst/>
            <a:cxnLst/>
            <a:rect l="0" t="0" r="0" b="0"/>
            <a:pathLst>
              <a:path w="1307307" h="371476">
                <a:moveTo>
                  <a:pt x="0" y="57150"/>
                </a:move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7143" y="50006"/>
                </a:lnTo>
                <a:lnTo>
                  <a:pt x="7143" y="50006"/>
                </a:lnTo>
                <a:lnTo>
                  <a:pt x="7143" y="42863"/>
                </a:lnTo>
                <a:lnTo>
                  <a:pt x="7143" y="42863"/>
                </a:lnTo>
                <a:lnTo>
                  <a:pt x="14287" y="35719"/>
                </a:lnTo>
                <a:lnTo>
                  <a:pt x="14287" y="35719"/>
                </a:lnTo>
                <a:lnTo>
                  <a:pt x="21431" y="35719"/>
                </a:lnTo>
                <a:lnTo>
                  <a:pt x="28575" y="35719"/>
                </a:lnTo>
                <a:lnTo>
                  <a:pt x="28575" y="28575"/>
                </a:lnTo>
                <a:lnTo>
                  <a:pt x="35718" y="28575"/>
                </a:lnTo>
                <a:lnTo>
                  <a:pt x="35718" y="21431"/>
                </a:lnTo>
                <a:lnTo>
                  <a:pt x="42862" y="21431"/>
                </a:lnTo>
                <a:lnTo>
                  <a:pt x="42862" y="21431"/>
                </a:lnTo>
                <a:lnTo>
                  <a:pt x="50006" y="14287"/>
                </a:lnTo>
                <a:lnTo>
                  <a:pt x="50006" y="14287"/>
                </a:lnTo>
                <a:lnTo>
                  <a:pt x="57150" y="14287"/>
                </a:lnTo>
                <a:lnTo>
                  <a:pt x="64293" y="7144"/>
                </a:lnTo>
                <a:lnTo>
                  <a:pt x="64293" y="7144"/>
                </a:lnTo>
                <a:lnTo>
                  <a:pt x="71437" y="0"/>
                </a:lnTo>
                <a:lnTo>
                  <a:pt x="78581" y="0"/>
                </a:lnTo>
                <a:lnTo>
                  <a:pt x="78581" y="0"/>
                </a:lnTo>
                <a:lnTo>
                  <a:pt x="85725" y="0"/>
                </a:lnTo>
                <a:lnTo>
                  <a:pt x="85725" y="0"/>
                </a:lnTo>
                <a:lnTo>
                  <a:pt x="92868" y="0"/>
                </a:lnTo>
                <a:lnTo>
                  <a:pt x="92868" y="0"/>
                </a:lnTo>
                <a:lnTo>
                  <a:pt x="100012" y="0"/>
                </a:lnTo>
                <a:lnTo>
                  <a:pt x="107156" y="0"/>
                </a:lnTo>
                <a:lnTo>
                  <a:pt x="114300" y="0"/>
                </a:lnTo>
                <a:lnTo>
                  <a:pt x="114300" y="0"/>
                </a:lnTo>
                <a:lnTo>
                  <a:pt x="121443" y="0"/>
                </a:lnTo>
                <a:lnTo>
                  <a:pt x="128587" y="0"/>
                </a:lnTo>
                <a:lnTo>
                  <a:pt x="128587" y="0"/>
                </a:lnTo>
                <a:lnTo>
                  <a:pt x="142875" y="0"/>
                </a:lnTo>
                <a:lnTo>
                  <a:pt x="150018" y="0"/>
                </a:lnTo>
                <a:lnTo>
                  <a:pt x="150018" y="0"/>
                </a:lnTo>
                <a:lnTo>
                  <a:pt x="157162" y="0"/>
                </a:lnTo>
                <a:lnTo>
                  <a:pt x="157162" y="0"/>
                </a:lnTo>
                <a:lnTo>
                  <a:pt x="164306" y="7144"/>
                </a:lnTo>
                <a:lnTo>
                  <a:pt x="171450" y="7144"/>
                </a:lnTo>
                <a:lnTo>
                  <a:pt x="178593" y="7144"/>
                </a:lnTo>
                <a:lnTo>
                  <a:pt x="178593" y="14287"/>
                </a:lnTo>
                <a:lnTo>
                  <a:pt x="185737" y="14287"/>
                </a:lnTo>
                <a:lnTo>
                  <a:pt x="185737" y="14287"/>
                </a:lnTo>
                <a:lnTo>
                  <a:pt x="192881" y="21431"/>
                </a:lnTo>
                <a:lnTo>
                  <a:pt x="192881" y="21431"/>
                </a:lnTo>
                <a:lnTo>
                  <a:pt x="200025" y="21431"/>
                </a:lnTo>
                <a:lnTo>
                  <a:pt x="200025" y="21431"/>
                </a:lnTo>
                <a:lnTo>
                  <a:pt x="207168" y="28575"/>
                </a:lnTo>
                <a:lnTo>
                  <a:pt x="207168" y="28575"/>
                </a:lnTo>
                <a:lnTo>
                  <a:pt x="207168" y="28575"/>
                </a:lnTo>
                <a:lnTo>
                  <a:pt x="207168" y="28575"/>
                </a:lnTo>
                <a:lnTo>
                  <a:pt x="207168" y="35719"/>
                </a:lnTo>
                <a:lnTo>
                  <a:pt x="207168" y="3571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14312" y="42863"/>
                </a:lnTo>
                <a:lnTo>
                  <a:pt x="214312" y="42863"/>
                </a:lnTo>
                <a:lnTo>
                  <a:pt x="214312" y="42863"/>
                </a:lnTo>
                <a:lnTo>
                  <a:pt x="214312" y="42863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21456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14312" y="50006"/>
                </a:lnTo>
                <a:lnTo>
                  <a:pt x="207168" y="50006"/>
                </a:lnTo>
                <a:lnTo>
                  <a:pt x="207168" y="50006"/>
                </a:lnTo>
                <a:lnTo>
                  <a:pt x="207168" y="50006"/>
                </a:lnTo>
                <a:lnTo>
                  <a:pt x="200025" y="50006"/>
                </a:lnTo>
                <a:lnTo>
                  <a:pt x="192881" y="50006"/>
                </a:lnTo>
                <a:lnTo>
                  <a:pt x="192881" y="50006"/>
                </a:lnTo>
                <a:lnTo>
                  <a:pt x="185737" y="57150"/>
                </a:lnTo>
                <a:lnTo>
                  <a:pt x="185737" y="57150"/>
                </a:lnTo>
                <a:lnTo>
                  <a:pt x="178593" y="57150"/>
                </a:lnTo>
                <a:lnTo>
                  <a:pt x="178593" y="57150"/>
                </a:lnTo>
                <a:lnTo>
                  <a:pt x="171450" y="57150"/>
                </a:lnTo>
                <a:lnTo>
                  <a:pt x="171450" y="64294"/>
                </a:lnTo>
                <a:lnTo>
                  <a:pt x="164306" y="71438"/>
                </a:lnTo>
                <a:lnTo>
                  <a:pt x="157162" y="71438"/>
                </a:lnTo>
                <a:lnTo>
                  <a:pt x="157162" y="78581"/>
                </a:lnTo>
                <a:lnTo>
                  <a:pt x="157162" y="85725"/>
                </a:lnTo>
                <a:lnTo>
                  <a:pt x="150018" y="92869"/>
                </a:lnTo>
                <a:lnTo>
                  <a:pt x="150018" y="92869"/>
                </a:lnTo>
                <a:lnTo>
                  <a:pt x="142875" y="100013"/>
                </a:lnTo>
                <a:lnTo>
                  <a:pt x="142875" y="107156"/>
                </a:lnTo>
                <a:lnTo>
                  <a:pt x="142875" y="107156"/>
                </a:lnTo>
                <a:lnTo>
                  <a:pt x="135731" y="114300"/>
                </a:lnTo>
                <a:lnTo>
                  <a:pt x="135731" y="121444"/>
                </a:lnTo>
                <a:lnTo>
                  <a:pt x="135731" y="128588"/>
                </a:lnTo>
                <a:lnTo>
                  <a:pt x="135731" y="135731"/>
                </a:lnTo>
                <a:lnTo>
                  <a:pt x="135731" y="142875"/>
                </a:lnTo>
                <a:lnTo>
                  <a:pt x="135731" y="150019"/>
                </a:lnTo>
                <a:lnTo>
                  <a:pt x="135731" y="157163"/>
                </a:lnTo>
                <a:lnTo>
                  <a:pt x="135731" y="164306"/>
                </a:lnTo>
                <a:lnTo>
                  <a:pt x="135731" y="164306"/>
                </a:lnTo>
                <a:lnTo>
                  <a:pt x="135731" y="171450"/>
                </a:lnTo>
                <a:lnTo>
                  <a:pt x="135731" y="178594"/>
                </a:lnTo>
                <a:lnTo>
                  <a:pt x="135731" y="185738"/>
                </a:lnTo>
                <a:lnTo>
                  <a:pt x="135731" y="192881"/>
                </a:lnTo>
                <a:lnTo>
                  <a:pt x="135731" y="200025"/>
                </a:lnTo>
                <a:lnTo>
                  <a:pt x="135731" y="207169"/>
                </a:lnTo>
                <a:lnTo>
                  <a:pt x="142875" y="214313"/>
                </a:lnTo>
                <a:lnTo>
                  <a:pt x="142875" y="221456"/>
                </a:lnTo>
                <a:lnTo>
                  <a:pt x="142875" y="221456"/>
                </a:lnTo>
                <a:lnTo>
                  <a:pt x="142875" y="228600"/>
                </a:lnTo>
                <a:lnTo>
                  <a:pt x="150018" y="235744"/>
                </a:lnTo>
                <a:lnTo>
                  <a:pt x="150018" y="242888"/>
                </a:lnTo>
                <a:lnTo>
                  <a:pt x="150018" y="242888"/>
                </a:lnTo>
                <a:lnTo>
                  <a:pt x="157162" y="250031"/>
                </a:lnTo>
                <a:lnTo>
                  <a:pt x="157162" y="257175"/>
                </a:lnTo>
                <a:lnTo>
                  <a:pt x="164306" y="257175"/>
                </a:lnTo>
                <a:lnTo>
                  <a:pt x="164306" y="264319"/>
                </a:lnTo>
                <a:lnTo>
                  <a:pt x="171450" y="271463"/>
                </a:lnTo>
                <a:lnTo>
                  <a:pt x="178593" y="271463"/>
                </a:lnTo>
                <a:lnTo>
                  <a:pt x="178593" y="271463"/>
                </a:lnTo>
                <a:lnTo>
                  <a:pt x="185737" y="278606"/>
                </a:lnTo>
                <a:lnTo>
                  <a:pt x="185737" y="285750"/>
                </a:lnTo>
                <a:lnTo>
                  <a:pt x="192881" y="285750"/>
                </a:lnTo>
                <a:lnTo>
                  <a:pt x="200025" y="292894"/>
                </a:lnTo>
                <a:lnTo>
                  <a:pt x="207168" y="292894"/>
                </a:lnTo>
                <a:lnTo>
                  <a:pt x="207168" y="292894"/>
                </a:lnTo>
                <a:lnTo>
                  <a:pt x="214312" y="300038"/>
                </a:lnTo>
                <a:lnTo>
                  <a:pt x="221456" y="300038"/>
                </a:lnTo>
                <a:lnTo>
                  <a:pt x="221456" y="300038"/>
                </a:lnTo>
                <a:lnTo>
                  <a:pt x="228600" y="307181"/>
                </a:lnTo>
                <a:lnTo>
                  <a:pt x="235743" y="307181"/>
                </a:lnTo>
                <a:lnTo>
                  <a:pt x="242887" y="307181"/>
                </a:lnTo>
                <a:lnTo>
                  <a:pt x="250031" y="307181"/>
                </a:lnTo>
                <a:lnTo>
                  <a:pt x="257175" y="307181"/>
                </a:lnTo>
                <a:lnTo>
                  <a:pt x="257175" y="307181"/>
                </a:lnTo>
                <a:lnTo>
                  <a:pt x="264318" y="307181"/>
                </a:lnTo>
                <a:lnTo>
                  <a:pt x="271462" y="307181"/>
                </a:lnTo>
                <a:lnTo>
                  <a:pt x="278606" y="307181"/>
                </a:lnTo>
                <a:lnTo>
                  <a:pt x="278606" y="307181"/>
                </a:lnTo>
                <a:lnTo>
                  <a:pt x="292893" y="307181"/>
                </a:lnTo>
                <a:lnTo>
                  <a:pt x="292893" y="307181"/>
                </a:lnTo>
                <a:lnTo>
                  <a:pt x="300037" y="300038"/>
                </a:lnTo>
                <a:lnTo>
                  <a:pt x="307181" y="300038"/>
                </a:lnTo>
                <a:lnTo>
                  <a:pt x="307181" y="292894"/>
                </a:lnTo>
                <a:lnTo>
                  <a:pt x="314325" y="292894"/>
                </a:lnTo>
                <a:lnTo>
                  <a:pt x="321468" y="285750"/>
                </a:lnTo>
                <a:lnTo>
                  <a:pt x="328612" y="278606"/>
                </a:lnTo>
                <a:lnTo>
                  <a:pt x="328612" y="271463"/>
                </a:lnTo>
                <a:lnTo>
                  <a:pt x="335756" y="271463"/>
                </a:lnTo>
                <a:lnTo>
                  <a:pt x="335756" y="264319"/>
                </a:lnTo>
                <a:lnTo>
                  <a:pt x="342900" y="257175"/>
                </a:lnTo>
                <a:lnTo>
                  <a:pt x="342900" y="250031"/>
                </a:lnTo>
                <a:lnTo>
                  <a:pt x="342900" y="242888"/>
                </a:lnTo>
                <a:lnTo>
                  <a:pt x="350043" y="235744"/>
                </a:lnTo>
                <a:lnTo>
                  <a:pt x="350043" y="228600"/>
                </a:lnTo>
                <a:lnTo>
                  <a:pt x="350043" y="221456"/>
                </a:lnTo>
                <a:lnTo>
                  <a:pt x="357187" y="214313"/>
                </a:lnTo>
                <a:lnTo>
                  <a:pt x="357187" y="200025"/>
                </a:lnTo>
                <a:lnTo>
                  <a:pt x="357187" y="192881"/>
                </a:lnTo>
                <a:lnTo>
                  <a:pt x="364331" y="185738"/>
                </a:lnTo>
                <a:lnTo>
                  <a:pt x="364331" y="178594"/>
                </a:lnTo>
                <a:lnTo>
                  <a:pt x="364331" y="171450"/>
                </a:lnTo>
                <a:lnTo>
                  <a:pt x="364331" y="164306"/>
                </a:lnTo>
                <a:lnTo>
                  <a:pt x="371475" y="150019"/>
                </a:lnTo>
                <a:lnTo>
                  <a:pt x="371475" y="142875"/>
                </a:lnTo>
                <a:lnTo>
                  <a:pt x="371475" y="135731"/>
                </a:lnTo>
                <a:lnTo>
                  <a:pt x="378618" y="128588"/>
                </a:lnTo>
                <a:lnTo>
                  <a:pt x="378618" y="121444"/>
                </a:lnTo>
                <a:lnTo>
                  <a:pt x="385762" y="121444"/>
                </a:lnTo>
                <a:lnTo>
                  <a:pt x="392906" y="114300"/>
                </a:lnTo>
                <a:lnTo>
                  <a:pt x="392906" y="107156"/>
                </a:lnTo>
                <a:lnTo>
                  <a:pt x="400050" y="100013"/>
                </a:lnTo>
                <a:lnTo>
                  <a:pt x="400050" y="92869"/>
                </a:lnTo>
                <a:lnTo>
                  <a:pt x="407193" y="92869"/>
                </a:lnTo>
                <a:lnTo>
                  <a:pt x="414337" y="85725"/>
                </a:lnTo>
                <a:lnTo>
                  <a:pt x="414337" y="78581"/>
                </a:lnTo>
                <a:lnTo>
                  <a:pt x="421481" y="71438"/>
                </a:lnTo>
                <a:lnTo>
                  <a:pt x="428625" y="71438"/>
                </a:lnTo>
                <a:lnTo>
                  <a:pt x="428625" y="64294"/>
                </a:lnTo>
                <a:lnTo>
                  <a:pt x="435768" y="57150"/>
                </a:lnTo>
                <a:lnTo>
                  <a:pt x="442912" y="50006"/>
                </a:lnTo>
                <a:lnTo>
                  <a:pt x="442912" y="50006"/>
                </a:lnTo>
                <a:lnTo>
                  <a:pt x="450056" y="42863"/>
                </a:lnTo>
                <a:lnTo>
                  <a:pt x="457200" y="35719"/>
                </a:lnTo>
                <a:lnTo>
                  <a:pt x="464343" y="35719"/>
                </a:lnTo>
                <a:lnTo>
                  <a:pt x="471487" y="28575"/>
                </a:lnTo>
                <a:lnTo>
                  <a:pt x="478631" y="28575"/>
                </a:lnTo>
                <a:lnTo>
                  <a:pt x="485775" y="21431"/>
                </a:lnTo>
                <a:lnTo>
                  <a:pt x="492918" y="21431"/>
                </a:lnTo>
                <a:lnTo>
                  <a:pt x="500062" y="14287"/>
                </a:lnTo>
                <a:lnTo>
                  <a:pt x="507206" y="14287"/>
                </a:lnTo>
                <a:lnTo>
                  <a:pt x="514350" y="14287"/>
                </a:lnTo>
                <a:lnTo>
                  <a:pt x="521493" y="14287"/>
                </a:lnTo>
                <a:lnTo>
                  <a:pt x="535781" y="7144"/>
                </a:lnTo>
                <a:lnTo>
                  <a:pt x="542925" y="7144"/>
                </a:lnTo>
                <a:lnTo>
                  <a:pt x="550068" y="7144"/>
                </a:lnTo>
                <a:lnTo>
                  <a:pt x="564356" y="7144"/>
                </a:lnTo>
                <a:lnTo>
                  <a:pt x="571500" y="7144"/>
                </a:lnTo>
                <a:lnTo>
                  <a:pt x="578643" y="7144"/>
                </a:lnTo>
                <a:lnTo>
                  <a:pt x="585787" y="7144"/>
                </a:lnTo>
                <a:lnTo>
                  <a:pt x="592931" y="7144"/>
                </a:lnTo>
                <a:lnTo>
                  <a:pt x="607218" y="7144"/>
                </a:lnTo>
                <a:lnTo>
                  <a:pt x="614362" y="14287"/>
                </a:lnTo>
                <a:lnTo>
                  <a:pt x="621506" y="14287"/>
                </a:lnTo>
                <a:lnTo>
                  <a:pt x="628650" y="14287"/>
                </a:lnTo>
                <a:lnTo>
                  <a:pt x="635793" y="14287"/>
                </a:lnTo>
                <a:lnTo>
                  <a:pt x="642937" y="21431"/>
                </a:lnTo>
                <a:lnTo>
                  <a:pt x="650081" y="21431"/>
                </a:lnTo>
                <a:lnTo>
                  <a:pt x="657225" y="28575"/>
                </a:lnTo>
                <a:lnTo>
                  <a:pt x="664368" y="28575"/>
                </a:lnTo>
                <a:lnTo>
                  <a:pt x="671512" y="35719"/>
                </a:lnTo>
                <a:lnTo>
                  <a:pt x="685800" y="42863"/>
                </a:lnTo>
                <a:lnTo>
                  <a:pt x="685800" y="42863"/>
                </a:lnTo>
                <a:lnTo>
                  <a:pt x="692943" y="50006"/>
                </a:lnTo>
                <a:lnTo>
                  <a:pt x="692943" y="50006"/>
                </a:lnTo>
                <a:lnTo>
                  <a:pt x="700087" y="57150"/>
                </a:lnTo>
                <a:lnTo>
                  <a:pt x="707231" y="64294"/>
                </a:lnTo>
                <a:lnTo>
                  <a:pt x="714375" y="64294"/>
                </a:lnTo>
                <a:lnTo>
                  <a:pt x="714375" y="71438"/>
                </a:lnTo>
                <a:lnTo>
                  <a:pt x="721518" y="78581"/>
                </a:lnTo>
                <a:lnTo>
                  <a:pt x="728662" y="78581"/>
                </a:lnTo>
                <a:lnTo>
                  <a:pt x="728662" y="85725"/>
                </a:lnTo>
                <a:lnTo>
                  <a:pt x="735806" y="92869"/>
                </a:lnTo>
                <a:lnTo>
                  <a:pt x="735806" y="100013"/>
                </a:lnTo>
                <a:lnTo>
                  <a:pt x="742950" y="100013"/>
                </a:lnTo>
                <a:lnTo>
                  <a:pt x="750093" y="107156"/>
                </a:lnTo>
                <a:lnTo>
                  <a:pt x="750093" y="107156"/>
                </a:lnTo>
                <a:lnTo>
                  <a:pt x="750093" y="114300"/>
                </a:lnTo>
                <a:lnTo>
                  <a:pt x="757237" y="114300"/>
                </a:lnTo>
                <a:lnTo>
                  <a:pt x="757237" y="121444"/>
                </a:lnTo>
                <a:lnTo>
                  <a:pt x="757237" y="121444"/>
                </a:lnTo>
                <a:lnTo>
                  <a:pt x="757237" y="121444"/>
                </a:lnTo>
                <a:lnTo>
                  <a:pt x="757237" y="121444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8588"/>
                </a:lnTo>
                <a:lnTo>
                  <a:pt x="757237" y="121444"/>
                </a:lnTo>
                <a:lnTo>
                  <a:pt x="750093" y="121444"/>
                </a:lnTo>
                <a:lnTo>
                  <a:pt x="750093" y="121444"/>
                </a:lnTo>
                <a:lnTo>
                  <a:pt x="750093" y="121444"/>
                </a:lnTo>
                <a:lnTo>
                  <a:pt x="742950" y="114300"/>
                </a:lnTo>
                <a:lnTo>
                  <a:pt x="735806" y="114300"/>
                </a:lnTo>
                <a:lnTo>
                  <a:pt x="735806" y="114300"/>
                </a:lnTo>
                <a:lnTo>
                  <a:pt x="728662" y="107156"/>
                </a:lnTo>
                <a:lnTo>
                  <a:pt x="721518" y="107156"/>
                </a:lnTo>
                <a:lnTo>
                  <a:pt x="721518" y="107156"/>
                </a:lnTo>
                <a:lnTo>
                  <a:pt x="714375" y="100013"/>
                </a:lnTo>
                <a:lnTo>
                  <a:pt x="714375" y="100013"/>
                </a:lnTo>
                <a:lnTo>
                  <a:pt x="707231" y="100013"/>
                </a:lnTo>
                <a:lnTo>
                  <a:pt x="700087" y="100013"/>
                </a:lnTo>
                <a:lnTo>
                  <a:pt x="692943" y="100013"/>
                </a:lnTo>
                <a:lnTo>
                  <a:pt x="685800" y="100013"/>
                </a:lnTo>
                <a:lnTo>
                  <a:pt x="685800" y="100013"/>
                </a:lnTo>
                <a:lnTo>
                  <a:pt x="678656" y="107156"/>
                </a:lnTo>
                <a:lnTo>
                  <a:pt x="671512" y="107156"/>
                </a:lnTo>
                <a:lnTo>
                  <a:pt x="664368" y="107156"/>
                </a:lnTo>
                <a:lnTo>
                  <a:pt x="657225" y="107156"/>
                </a:lnTo>
                <a:lnTo>
                  <a:pt x="657225" y="114300"/>
                </a:lnTo>
                <a:lnTo>
                  <a:pt x="650081" y="114300"/>
                </a:lnTo>
                <a:lnTo>
                  <a:pt x="642937" y="114300"/>
                </a:lnTo>
                <a:lnTo>
                  <a:pt x="635793" y="121444"/>
                </a:lnTo>
                <a:lnTo>
                  <a:pt x="628650" y="121444"/>
                </a:lnTo>
                <a:lnTo>
                  <a:pt x="628650" y="128588"/>
                </a:lnTo>
                <a:lnTo>
                  <a:pt x="621506" y="135731"/>
                </a:lnTo>
                <a:lnTo>
                  <a:pt x="614362" y="135731"/>
                </a:lnTo>
                <a:lnTo>
                  <a:pt x="614362" y="142875"/>
                </a:lnTo>
                <a:lnTo>
                  <a:pt x="607218" y="150019"/>
                </a:lnTo>
                <a:lnTo>
                  <a:pt x="607218" y="157163"/>
                </a:lnTo>
                <a:lnTo>
                  <a:pt x="600075" y="157163"/>
                </a:lnTo>
                <a:lnTo>
                  <a:pt x="600075" y="164306"/>
                </a:lnTo>
                <a:lnTo>
                  <a:pt x="600075" y="171450"/>
                </a:lnTo>
                <a:lnTo>
                  <a:pt x="592931" y="178594"/>
                </a:lnTo>
                <a:lnTo>
                  <a:pt x="592931" y="185738"/>
                </a:lnTo>
                <a:lnTo>
                  <a:pt x="592931" y="192881"/>
                </a:lnTo>
                <a:lnTo>
                  <a:pt x="585787" y="200025"/>
                </a:lnTo>
                <a:lnTo>
                  <a:pt x="585787" y="207169"/>
                </a:lnTo>
                <a:lnTo>
                  <a:pt x="585787" y="214313"/>
                </a:lnTo>
                <a:lnTo>
                  <a:pt x="585787" y="221456"/>
                </a:lnTo>
                <a:lnTo>
                  <a:pt x="585787" y="228600"/>
                </a:lnTo>
                <a:lnTo>
                  <a:pt x="585787" y="235744"/>
                </a:lnTo>
                <a:lnTo>
                  <a:pt x="585787" y="242888"/>
                </a:lnTo>
                <a:lnTo>
                  <a:pt x="585787" y="250031"/>
                </a:lnTo>
                <a:lnTo>
                  <a:pt x="585787" y="250031"/>
                </a:lnTo>
                <a:lnTo>
                  <a:pt x="592931" y="257175"/>
                </a:lnTo>
                <a:lnTo>
                  <a:pt x="592931" y="264319"/>
                </a:lnTo>
                <a:lnTo>
                  <a:pt x="600075" y="271463"/>
                </a:lnTo>
                <a:lnTo>
                  <a:pt x="600075" y="278606"/>
                </a:lnTo>
                <a:lnTo>
                  <a:pt x="607218" y="285750"/>
                </a:lnTo>
                <a:lnTo>
                  <a:pt x="607218" y="292894"/>
                </a:lnTo>
                <a:lnTo>
                  <a:pt x="614362" y="300038"/>
                </a:lnTo>
                <a:lnTo>
                  <a:pt x="614362" y="300038"/>
                </a:lnTo>
                <a:lnTo>
                  <a:pt x="621506" y="307181"/>
                </a:lnTo>
                <a:lnTo>
                  <a:pt x="621506" y="314325"/>
                </a:lnTo>
                <a:lnTo>
                  <a:pt x="628650" y="321469"/>
                </a:lnTo>
                <a:lnTo>
                  <a:pt x="635793" y="321469"/>
                </a:lnTo>
                <a:lnTo>
                  <a:pt x="642937" y="328613"/>
                </a:lnTo>
                <a:lnTo>
                  <a:pt x="642937" y="328613"/>
                </a:lnTo>
                <a:lnTo>
                  <a:pt x="650081" y="335756"/>
                </a:lnTo>
                <a:lnTo>
                  <a:pt x="657225" y="342900"/>
                </a:lnTo>
                <a:lnTo>
                  <a:pt x="657225" y="342900"/>
                </a:lnTo>
                <a:lnTo>
                  <a:pt x="664368" y="350044"/>
                </a:lnTo>
                <a:lnTo>
                  <a:pt x="671512" y="350044"/>
                </a:lnTo>
                <a:lnTo>
                  <a:pt x="671512" y="357188"/>
                </a:lnTo>
                <a:lnTo>
                  <a:pt x="685800" y="357188"/>
                </a:lnTo>
                <a:lnTo>
                  <a:pt x="685800" y="364331"/>
                </a:lnTo>
                <a:lnTo>
                  <a:pt x="692943" y="364331"/>
                </a:lnTo>
                <a:lnTo>
                  <a:pt x="700087" y="364331"/>
                </a:lnTo>
                <a:lnTo>
                  <a:pt x="707231" y="371475"/>
                </a:lnTo>
                <a:lnTo>
                  <a:pt x="714375" y="371475"/>
                </a:lnTo>
                <a:lnTo>
                  <a:pt x="721518" y="371475"/>
                </a:lnTo>
                <a:lnTo>
                  <a:pt x="721518" y="364331"/>
                </a:lnTo>
                <a:lnTo>
                  <a:pt x="728662" y="364331"/>
                </a:lnTo>
                <a:lnTo>
                  <a:pt x="735806" y="364331"/>
                </a:lnTo>
                <a:lnTo>
                  <a:pt x="742950" y="364331"/>
                </a:lnTo>
                <a:lnTo>
                  <a:pt x="750093" y="364331"/>
                </a:lnTo>
                <a:lnTo>
                  <a:pt x="750093" y="357188"/>
                </a:lnTo>
                <a:lnTo>
                  <a:pt x="757237" y="357188"/>
                </a:lnTo>
                <a:lnTo>
                  <a:pt x="764381" y="357188"/>
                </a:lnTo>
                <a:lnTo>
                  <a:pt x="764381" y="350044"/>
                </a:lnTo>
                <a:lnTo>
                  <a:pt x="771525" y="342900"/>
                </a:lnTo>
                <a:lnTo>
                  <a:pt x="778668" y="342900"/>
                </a:lnTo>
                <a:lnTo>
                  <a:pt x="778668" y="335756"/>
                </a:lnTo>
                <a:lnTo>
                  <a:pt x="785812" y="328613"/>
                </a:lnTo>
                <a:lnTo>
                  <a:pt x="792956" y="328613"/>
                </a:lnTo>
                <a:lnTo>
                  <a:pt x="792956" y="321469"/>
                </a:lnTo>
                <a:lnTo>
                  <a:pt x="800100" y="314325"/>
                </a:lnTo>
                <a:lnTo>
                  <a:pt x="800100" y="307181"/>
                </a:lnTo>
                <a:lnTo>
                  <a:pt x="800100" y="300038"/>
                </a:lnTo>
                <a:lnTo>
                  <a:pt x="807243" y="300038"/>
                </a:lnTo>
                <a:lnTo>
                  <a:pt x="807243" y="285750"/>
                </a:lnTo>
                <a:lnTo>
                  <a:pt x="814387" y="278606"/>
                </a:lnTo>
                <a:lnTo>
                  <a:pt x="814387" y="271463"/>
                </a:lnTo>
                <a:lnTo>
                  <a:pt x="821531" y="264319"/>
                </a:lnTo>
                <a:lnTo>
                  <a:pt x="821531" y="250031"/>
                </a:lnTo>
                <a:lnTo>
                  <a:pt x="828675" y="242888"/>
                </a:lnTo>
                <a:lnTo>
                  <a:pt x="828675" y="235744"/>
                </a:lnTo>
                <a:lnTo>
                  <a:pt x="835818" y="228600"/>
                </a:lnTo>
                <a:lnTo>
                  <a:pt x="842962" y="221456"/>
                </a:lnTo>
                <a:lnTo>
                  <a:pt x="842962" y="214313"/>
                </a:lnTo>
                <a:lnTo>
                  <a:pt x="850106" y="207169"/>
                </a:lnTo>
                <a:lnTo>
                  <a:pt x="857250" y="200025"/>
                </a:lnTo>
                <a:lnTo>
                  <a:pt x="857250" y="192881"/>
                </a:lnTo>
                <a:lnTo>
                  <a:pt x="864393" y="185738"/>
                </a:lnTo>
                <a:lnTo>
                  <a:pt x="864393" y="178594"/>
                </a:lnTo>
                <a:lnTo>
                  <a:pt x="871537" y="171450"/>
                </a:lnTo>
                <a:lnTo>
                  <a:pt x="878681" y="164306"/>
                </a:lnTo>
                <a:lnTo>
                  <a:pt x="878681" y="157163"/>
                </a:lnTo>
                <a:lnTo>
                  <a:pt x="885825" y="150019"/>
                </a:lnTo>
                <a:lnTo>
                  <a:pt x="892968" y="142875"/>
                </a:lnTo>
                <a:lnTo>
                  <a:pt x="900112" y="135731"/>
                </a:lnTo>
                <a:lnTo>
                  <a:pt x="907256" y="128588"/>
                </a:lnTo>
                <a:lnTo>
                  <a:pt x="914400" y="121444"/>
                </a:lnTo>
                <a:lnTo>
                  <a:pt x="921543" y="114300"/>
                </a:lnTo>
                <a:lnTo>
                  <a:pt x="928687" y="114300"/>
                </a:lnTo>
                <a:lnTo>
                  <a:pt x="935831" y="107156"/>
                </a:lnTo>
                <a:lnTo>
                  <a:pt x="935831" y="100013"/>
                </a:lnTo>
                <a:lnTo>
                  <a:pt x="942975" y="100013"/>
                </a:lnTo>
                <a:lnTo>
                  <a:pt x="950118" y="92869"/>
                </a:lnTo>
                <a:lnTo>
                  <a:pt x="957262" y="85725"/>
                </a:lnTo>
                <a:lnTo>
                  <a:pt x="971550" y="78581"/>
                </a:lnTo>
                <a:lnTo>
                  <a:pt x="978693" y="78581"/>
                </a:lnTo>
                <a:lnTo>
                  <a:pt x="985837" y="71438"/>
                </a:lnTo>
                <a:lnTo>
                  <a:pt x="992981" y="64294"/>
                </a:lnTo>
                <a:lnTo>
                  <a:pt x="1000125" y="64294"/>
                </a:lnTo>
                <a:lnTo>
                  <a:pt x="1007268" y="57150"/>
                </a:lnTo>
                <a:lnTo>
                  <a:pt x="1014412" y="57150"/>
                </a:lnTo>
                <a:lnTo>
                  <a:pt x="1028700" y="57150"/>
                </a:lnTo>
                <a:lnTo>
                  <a:pt x="1035843" y="50006"/>
                </a:lnTo>
                <a:lnTo>
                  <a:pt x="1042987" y="50006"/>
                </a:lnTo>
                <a:lnTo>
                  <a:pt x="1057275" y="42863"/>
                </a:lnTo>
                <a:lnTo>
                  <a:pt x="1064418" y="42863"/>
                </a:lnTo>
                <a:lnTo>
                  <a:pt x="1071562" y="42863"/>
                </a:lnTo>
                <a:lnTo>
                  <a:pt x="1078706" y="42863"/>
                </a:lnTo>
                <a:lnTo>
                  <a:pt x="1092993" y="42863"/>
                </a:lnTo>
                <a:lnTo>
                  <a:pt x="1100137" y="42863"/>
                </a:lnTo>
                <a:lnTo>
                  <a:pt x="1114425" y="42863"/>
                </a:lnTo>
                <a:lnTo>
                  <a:pt x="1121568" y="42863"/>
                </a:lnTo>
                <a:lnTo>
                  <a:pt x="1135856" y="42863"/>
                </a:lnTo>
                <a:lnTo>
                  <a:pt x="1143000" y="42863"/>
                </a:lnTo>
                <a:lnTo>
                  <a:pt x="1157287" y="42863"/>
                </a:lnTo>
                <a:lnTo>
                  <a:pt x="1164431" y="42863"/>
                </a:lnTo>
                <a:lnTo>
                  <a:pt x="1171575" y="50006"/>
                </a:lnTo>
                <a:lnTo>
                  <a:pt x="1185862" y="57150"/>
                </a:lnTo>
                <a:lnTo>
                  <a:pt x="1193006" y="57150"/>
                </a:lnTo>
                <a:lnTo>
                  <a:pt x="1207293" y="64294"/>
                </a:lnTo>
                <a:lnTo>
                  <a:pt x="1214437" y="64294"/>
                </a:lnTo>
                <a:lnTo>
                  <a:pt x="1221581" y="71438"/>
                </a:lnTo>
                <a:lnTo>
                  <a:pt x="1235868" y="71438"/>
                </a:lnTo>
                <a:lnTo>
                  <a:pt x="1235868" y="78581"/>
                </a:lnTo>
                <a:lnTo>
                  <a:pt x="1243012" y="85725"/>
                </a:lnTo>
                <a:lnTo>
                  <a:pt x="1257300" y="92869"/>
                </a:lnTo>
                <a:lnTo>
                  <a:pt x="1257300" y="92869"/>
                </a:lnTo>
                <a:lnTo>
                  <a:pt x="1264443" y="100013"/>
                </a:lnTo>
                <a:lnTo>
                  <a:pt x="1264443" y="107156"/>
                </a:lnTo>
                <a:lnTo>
                  <a:pt x="1271587" y="114300"/>
                </a:lnTo>
                <a:lnTo>
                  <a:pt x="1278731" y="114300"/>
                </a:lnTo>
                <a:lnTo>
                  <a:pt x="1278731" y="121444"/>
                </a:lnTo>
                <a:lnTo>
                  <a:pt x="1285875" y="121444"/>
                </a:lnTo>
                <a:lnTo>
                  <a:pt x="1285875" y="128588"/>
                </a:lnTo>
                <a:lnTo>
                  <a:pt x="1293018" y="135731"/>
                </a:lnTo>
                <a:lnTo>
                  <a:pt x="1293018" y="135731"/>
                </a:lnTo>
                <a:lnTo>
                  <a:pt x="1293018" y="142875"/>
                </a:lnTo>
                <a:lnTo>
                  <a:pt x="1293018" y="142875"/>
                </a:lnTo>
                <a:lnTo>
                  <a:pt x="1300162" y="150019"/>
                </a:lnTo>
                <a:lnTo>
                  <a:pt x="1300162" y="150019"/>
                </a:lnTo>
                <a:lnTo>
                  <a:pt x="1300162" y="157163"/>
                </a:lnTo>
                <a:lnTo>
                  <a:pt x="1300162" y="157163"/>
                </a:lnTo>
                <a:lnTo>
                  <a:pt x="1307306" y="157163"/>
                </a:lnTo>
                <a:lnTo>
                  <a:pt x="1307306" y="157163"/>
                </a:lnTo>
                <a:lnTo>
                  <a:pt x="1307306" y="164306"/>
                </a:lnTo>
                <a:lnTo>
                  <a:pt x="1307306" y="164306"/>
                </a:lnTo>
                <a:lnTo>
                  <a:pt x="1307306" y="164306"/>
                </a:lnTo>
                <a:lnTo>
                  <a:pt x="1307306" y="164306"/>
                </a:lnTo>
                <a:lnTo>
                  <a:pt x="1307306" y="164306"/>
                </a:lnTo>
                <a:lnTo>
                  <a:pt x="1307306" y="164306"/>
                </a:lnTo>
                <a:lnTo>
                  <a:pt x="1307306" y="164306"/>
                </a:lnTo>
                <a:lnTo>
                  <a:pt x="1307306" y="164306"/>
                </a:lnTo>
                <a:lnTo>
                  <a:pt x="1307306" y="157163"/>
                </a:lnTo>
                <a:lnTo>
                  <a:pt x="1307306" y="157163"/>
                </a:lnTo>
                <a:lnTo>
                  <a:pt x="1300162" y="157163"/>
                </a:lnTo>
                <a:lnTo>
                  <a:pt x="1300162" y="157163"/>
                </a:lnTo>
                <a:lnTo>
                  <a:pt x="1300162" y="150019"/>
                </a:lnTo>
                <a:lnTo>
                  <a:pt x="1293018" y="150019"/>
                </a:lnTo>
                <a:lnTo>
                  <a:pt x="1293018" y="150019"/>
                </a:lnTo>
                <a:lnTo>
                  <a:pt x="1293018" y="142875"/>
                </a:lnTo>
                <a:lnTo>
                  <a:pt x="1285875" y="142875"/>
                </a:lnTo>
                <a:lnTo>
                  <a:pt x="1285875" y="135731"/>
                </a:lnTo>
                <a:lnTo>
                  <a:pt x="1278731" y="135731"/>
                </a:lnTo>
                <a:lnTo>
                  <a:pt x="1278731" y="135731"/>
                </a:lnTo>
                <a:lnTo>
                  <a:pt x="1271587" y="128588"/>
                </a:lnTo>
                <a:lnTo>
                  <a:pt x="1264443" y="128588"/>
                </a:lnTo>
                <a:lnTo>
                  <a:pt x="1257300" y="121444"/>
                </a:lnTo>
                <a:lnTo>
                  <a:pt x="1257300" y="121444"/>
                </a:lnTo>
                <a:lnTo>
                  <a:pt x="1250156" y="121444"/>
                </a:lnTo>
                <a:lnTo>
                  <a:pt x="1250156" y="121444"/>
                </a:lnTo>
                <a:lnTo>
                  <a:pt x="1243012" y="121444"/>
                </a:lnTo>
                <a:lnTo>
                  <a:pt x="1243012" y="121444"/>
                </a:lnTo>
                <a:lnTo>
                  <a:pt x="1235868" y="121444"/>
                </a:lnTo>
                <a:lnTo>
                  <a:pt x="1228725" y="121444"/>
                </a:lnTo>
                <a:lnTo>
                  <a:pt x="1221581" y="121444"/>
                </a:lnTo>
                <a:lnTo>
                  <a:pt x="1221581" y="121444"/>
                </a:lnTo>
                <a:lnTo>
                  <a:pt x="1214437" y="121444"/>
                </a:lnTo>
                <a:lnTo>
                  <a:pt x="1214437" y="121444"/>
                </a:lnTo>
                <a:lnTo>
                  <a:pt x="1207293" y="121444"/>
                </a:lnTo>
                <a:lnTo>
                  <a:pt x="1200150" y="121444"/>
                </a:lnTo>
                <a:lnTo>
                  <a:pt x="1193006" y="121444"/>
                </a:lnTo>
                <a:lnTo>
                  <a:pt x="1193006" y="121444"/>
                </a:lnTo>
                <a:lnTo>
                  <a:pt x="1185862" y="128588"/>
                </a:lnTo>
                <a:lnTo>
                  <a:pt x="1185862" y="128588"/>
                </a:lnTo>
                <a:lnTo>
                  <a:pt x="1178718" y="135731"/>
                </a:lnTo>
                <a:lnTo>
                  <a:pt x="1171575" y="135731"/>
                </a:lnTo>
                <a:lnTo>
                  <a:pt x="1164431" y="142875"/>
                </a:lnTo>
                <a:lnTo>
                  <a:pt x="1157287" y="150019"/>
                </a:lnTo>
                <a:lnTo>
                  <a:pt x="1157287" y="150019"/>
                </a:lnTo>
                <a:lnTo>
                  <a:pt x="1150143" y="157163"/>
                </a:lnTo>
                <a:lnTo>
                  <a:pt x="1150143" y="157163"/>
                </a:lnTo>
                <a:lnTo>
                  <a:pt x="1143000" y="164306"/>
                </a:lnTo>
                <a:lnTo>
                  <a:pt x="1135856" y="164306"/>
                </a:lnTo>
                <a:lnTo>
                  <a:pt x="1135856" y="171450"/>
                </a:lnTo>
                <a:lnTo>
                  <a:pt x="1128712" y="178594"/>
                </a:lnTo>
                <a:lnTo>
                  <a:pt x="1128712" y="178594"/>
                </a:lnTo>
                <a:lnTo>
                  <a:pt x="1121568" y="185738"/>
                </a:lnTo>
                <a:lnTo>
                  <a:pt x="1121568" y="192881"/>
                </a:lnTo>
                <a:lnTo>
                  <a:pt x="1121568" y="200025"/>
                </a:lnTo>
                <a:lnTo>
                  <a:pt x="1121568" y="207169"/>
                </a:lnTo>
                <a:lnTo>
                  <a:pt x="1114425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500188" y="4164807"/>
            <a:ext cx="642938" cy="357188"/>
          </a:xfrm>
          <a:custGeom>
            <a:avLst/>
            <a:gdLst/>
            <a:ahLst/>
            <a:cxnLst/>
            <a:rect l="0" t="0" r="0" b="0"/>
            <a:pathLst>
              <a:path w="642938" h="357188">
                <a:moveTo>
                  <a:pt x="0" y="171450"/>
                </a:moveTo>
                <a:lnTo>
                  <a:pt x="0" y="178593"/>
                </a:lnTo>
                <a:lnTo>
                  <a:pt x="0" y="185737"/>
                </a:lnTo>
                <a:lnTo>
                  <a:pt x="0" y="192881"/>
                </a:lnTo>
                <a:lnTo>
                  <a:pt x="0" y="200025"/>
                </a:lnTo>
                <a:lnTo>
                  <a:pt x="7143" y="207168"/>
                </a:lnTo>
                <a:lnTo>
                  <a:pt x="7143" y="214312"/>
                </a:lnTo>
                <a:lnTo>
                  <a:pt x="7143" y="221456"/>
                </a:lnTo>
                <a:lnTo>
                  <a:pt x="7143" y="228600"/>
                </a:lnTo>
                <a:lnTo>
                  <a:pt x="14287" y="235743"/>
                </a:lnTo>
                <a:lnTo>
                  <a:pt x="14287" y="242887"/>
                </a:lnTo>
                <a:lnTo>
                  <a:pt x="14287" y="250031"/>
                </a:lnTo>
                <a:lnTo>
                  <a:pt x="21431" y="257175"/>
                </a:lnTo>
                <a:lnTo>
                  <a:pt x="21431" y="264318"/>
                </a:lnTo>
                <a:lnTo>
                  <a:pt x="28575" y="271462"/>
                </a:lnTo>
                <a:lnTo>
                  <a:pt x="28575" y="278606"/>
                </a:lnTo>
                <a:lnTo>
                  <a:pt x="35718" y="285750"/>
                </a:lnTo>
                <a:lnTo>
                  <a:pt x="35718" y="292893"/>
                </a:lnTo>
                <a:lnTo>
                  <a:pt x="42862" y="300037"/>
                </a:lnTo>
                <a:lnTo>
                  <a:pt x="42862" y="300037"/>
                </a:lnTo>
                <a:lnTo>
                  <a:pt x="50006" y="307181"/>
                </a:lnTo>
                <a:lnTo>
                  <a:pt x="57150" y="314325"/>
                </a:lnTo>
                <a:lnTo>
                  <a:pt x="64293" y="314325"/>
                </a:lnTo>
                <a:lnTo>
                  <a:pt x="64293" y="321468"/>
                </a:lnTo>
                <a:lnTo>
                  <a:pt x="71437" y="328612"/>
                </a:lnTo>
                <a:lnTo>
                  <a:pt x="78581" y="328612"/>
                </a:lnTo>
                <a:lnTo>
                  <a:pt x="85725" y="335756"/>
                </a:lnTo>
                <a:lnTo>
                  <a:pt x="85725" y="342900"/>
                </a:lnTo>
                <a:lnTo>
                  <a:pt x="92868" y="342900"/>
                </a:lnTo>
                <a:lnTo>
                  <a:pt x="100012" y="350043"/>
                </a:lnTo>
                <a:lnTo>
                  <a:pt x="107156" y="350043"/>
                </a:lnTo>
                <a:lnTo>
                  <a:pt x="107156" y="357187"/>
                </a:lnTo>
                <a:lnTo>
                  <a:pt x="114300" y="357187"/>
                </a:lnTo>
                <a:lnTo>
                  <a:pt x="121443" y="357187"/>
                </a:lnTo>
                <a:lnTo>
                  <a:pt x="128587" y="357187"/>
                </a:lnTo>
                <a:lnTo>
                  <a:pt x="135731" y="357187"/>
                </a:lnTo>
                <a:lnTo>
                  <a:pt x="142875" y="357187"/>
                </a:lnTo>
                <a:lnTo>
                  <a:pt x="142875" y="357187"/>
                </a:lnTo>
                <a:lnTo>
                  <a:pt x="150018" y="357187"/>
                </a:lnTo>
                <a:lnTo>
                  <a:pt x="157162" y="357187"/>
                </a:lnTo>
                <a:lnTo>
                  <a:pt x="164306" y="350043"/>
                </a:lnTo>
                <a:lnTo>
                  <a:pt x="171450" y="350043"/>
                </a:lnTo>
                <a:lnTo>
                  <a:pt x="178593" y="350043"/>
                </a:lnTo>
                <a:lnTo>
                  <a:pt x="178593" y="342900"/>
                </a:lnTo>
                <a:lnTo>
                  <a:pt x="185737" y="342900"/>
                </a:lnTo>
                <a:lnTo>
                  <a:pt x="192881" y="335756"/>
                </a:lnTo>
                <a:lnTo>
                  <a:pt x="192881" y="335756"/>
                </a:lnTo>
                <a:lnTo>
                  <a:pt x="200025" y="328612"/>
                </a:lnTo>
                <a:lnTo>
                  <a:pt x="207168" y="321468"/>
                </a:lnTo>
                <a:lnTo>
                  <a:pt x="214312" y="321468"/>
                </a:lnTo>
                <a:lnTo>
                  <a:pt x="214312" y="314325"/>
                </a:lnTo>
                <a:lnTo>
                  <a:pt x="221456" y="307181"/>
                </a:lnTo>
                <a:lnTo>
                  <a:pt x="228600" y="307181"/>
                </a:lnTo>
                <a:lnTo>
                  <a:pt x="228600" y="300037"/>
                </a:lnTo>
                <a:lnTo>
                  <a:pt x="235743" y="292893"/>
                </a:lnTo>
                <a:lnTo>
                  <a:pt x="242887" y="285750"/>
                </a:lnTo>
                <a:lnTo>
                  <a:pt x="242887" y="278606"/>
                </a:lnTo>
                <a:lnTo>
                  <a:pt x="250031" y="271462"/>
                </a:lnTo>
                <a:lnTo>
                  <a:pt x="250031" y="271462"/>
                </a:lnTo>
                <a:lnTo>
                  <a:pt x="257175" y="257175"/>
                </a:lnTo>
                <a:lnTo>
                  <a:pt x="264318" y="257175"/>
                </a:lnTo>
                <a:lnTo>
                  <a:pt x="264318" y="250031"/>
                </a:lnTo>
                <a:lnTo>
                  <a:pt x="271462" y="242887"/>
                </a:lnTo>
                <a:lnTo>
                  <a:pt x="278606" y="235743"/>
                </a:lnTo>
                <a:lnTo>
                  <a:pt x="285750" y="228600"/>
                </a:lnTo>
                <a:lnTo>
                  <a:pt x="285750" y="221456"/>
                </a:lnTo>
                <a:lnTo>
                  <a:pt x="292893" y="214312"/>
                </a:lnTo>
                <a:lnTo>
                  <a:pt x="300037" y="207168"/>
                </a:lnTo>
                <a:lnTo>
                  <a:pt x="307181" y="200025"/>
                </a:lnTo>
                <a:lnTo>
                  <a:pt x="307181" y="192881"/>
                </a:lnTo>
                <a:lnTo>
                  <a:pt x="314325" y="178593"/>
                </a:lnTo>
                <a:lnTo>
                  <a:pt x="321468" y="171450"/>
                </a:lnTo>
                <a:lnTo>
                  <a:pt x="321468" y="171450"/>
                </a:lnTo>
                <a:lnTo>
                  <a:pt x="328612" y="157162"/>
                </a:lnTo>
                <a:lnTo>
                  <a:pt x="335756" y="150018"/>
                </a:lnTo>
                <a:lnTo>
                  <a:pt x="335756" y="142875"/>
                </a:lnTo>
                <a:lnTo>
                  <a:pt x="342900" y="135731"/>
                </a:lnTo>
                <a:lnTo>
                  <a:pt x="350043" y="128587"/>
                </a:lnTo>
                <a:lnTo>
                  <a:pt x="350043" y="121443"/>
                </a:lnTo>
                <a:lnTo>
                  <a:pt x="357187" y="114300"/>
                </a:lnTo>
                <a:lnTo>
                  <a:pt x="357187" y="107156"/>
                </a:lnTo>
                <a:lnTo>
                  <a:pt x="364331" y="100012"/>
                </a:lnTo>
                <a:lnTo>
                  <a:pt x="364331" y="92868"/>
                </a:lnTo>
                <a:lnTo>
                  <a:pt x="371475" y="85725"/>
                </a:lnTo>
                <a:lnTo>
                  <a:pt x="378618" y="78581"/>
                </a:lnTo>
                <a:lnTo>
                  <a:pt x="385762" y="78581"/>
                </a:lnTo>
                <a:lnTo>
                  <a:pt x="385762" y="71437"/>
                </a:lnTo>
                <a:lnTo>
                  <a:pt x="392906" y="64293"/>
                </a:lnTo>
                <a:lnTo>
                  <a:pt x="392906" y="57150"/>
                </a:lnTo>
                <a:lnTo>
                  <a:pt x="400050" y="50006"/>
                </a:lnTo>
                <a:lnTo>
                  <a:pt x="407193" y="42862"/>
                </a:lnTo>
                <a:lnTo>
                  <a:pt x="407193" y="42862"/>
                </a:lnTo>
                <a:lnTo>
                  <a:pt x="414337" y="35718"/>
                </a:lnTo>
                <a:lnTo>
                  <a:pt x="421481" y="28575"/>
                </a:lnTo>
                <a:lnTo>
                  <a:pt x="428625" y="28575"/>
                </a:lnTo>
                <a:lnTo>
                  <a:pt x="435768" y="21431"/>
                </a:lnTo>
                <a:lnTo>
                  <a:pt x="442912" y="21431"/>
                </a:lnTo>
                <a:lnTo>
                  <a:pt x="450056" y="14287"/>
                </a:lnTo>
                <a:lnTo>
                  <a:pt x="457200" y="14287"/>
                </a:lnTo>
                <a:lnTo>
                  <a:pt x="464343" y="14287"/>
                </a:lnTo>
                <a:lnTo>
                  <a:pt x="471487" y="7143"/>
                </a:lnTo>
                <a:lnTo>
                  <a:pt x="478631" y="7143"/>
                </a:lnTo>
                <a:lnTo>
                  <a:pt x="485775" y="7143"/>
                </a:lnTo>
                <a:lnTo>
                  <a:pt x="492918" y="0"/>
                </a:lnTo>
                <a:lnTo>
                  <a:pt x="500062" y="0"/>
                </a:lnTo>
                <a:lnTo>
                  <a:pt x="507206" y="0"/>
                </a:lnTo>
                <a:lnTo>
                  <a:pt x="514350" y="0"/>
                </a:lnTo>
                <a:lnTo>
                  <a:pt x="521493" y="0"/>
                </a:lnTo>
                <a:lnTo>
                  <a:pt x="528637" y="0"/>
                </a:lnTo>
                <a:lnTo>
                  <a:pt x="535781" y="0"/>
                </a:lnTo>
                <a:lnTo>
                  <a:pt x="535781" y="0"/>
                </a:lnTo>
                <a:lnTo>
                  <a:pt x="542925" y="0"/>
                </a:lnTo>
                <a:lnTo>
                  <a:pt x="550068" y="0"/>
                </a:lnTo>
                <a:lnTo>
                  <a:pt x="550068" y="7143"/>
                </a:lnTo>
                <a:lnTo>
                  <a:pt x="557212" y="7143"/>
                </a:lnTo>
                <a:lnTo>
                  <a:pt x="564356" y="7143"/>
                </a:lnTo>
                <a:lnTo>
                  <a:pt x="571500" y="7143"/>
                </a:lnTo>
                <a:lnTo>
                  <a:pt x="571500" y="14287"/>
                </a:lnTo>
                <a:lnTo>
                  <a:pt x="571500" y="14287"/>
                </a:lnTo>
                <a:lnTo>
                  <a:pt x="578643" y="21431"/>
                </a:lnTo>
                <a:lnTo>
                  <a:pt x="585787" y="21431"/>
                </a:lnTo>
                <a:lnTo>
                  <a:pt x="592931" y="28575"/>
                </a:lnTo>
                <a:lnTo>
                  <a:pt x="592931" y="28575"/>
                </a:lnTo>
                <a:lnTo>
                  <a:pt x="600075" y="35718"/>
                </a:lnTo>
                <a:lnTo>
                  <a:pt x="600075" y="35718"/>
                </a:lnTo>
                <a:lnTo>
                  <a:pt x="607218" y="42862"/>
                </a:lnTo>
                <a:lnTo>
                  <a:pt x="607218" y="42862"/>
                </a:lnTo>
                <a:lnTo>
                  <a:pt x="614362" y="50006"/>
                </a:lnTo>
                <a:lnTo>
                  <a:pt x="614362" y="50006"/>
                </a:lnTo>
                <a:lnTo>
                  <a:pt x="614362" y="57150"/>
                </a:lnTo>
                <a:lnTo>
                  <a:pt x="621506" y="57150"/>
                </a:lnTo>
                <a:lnTo>
                  <a:pt x="621506" y="57150"/>
                </a:lnTo>
                <a:lnTo>
                  <a:pt x="621506" y="64293"/>
                </a:lnTo>
                <a:lnTo>
                  <a:pt x="621506" y="64293"/>
                </a:lnTo>
                <a:lnTo>
                  <a:pt x="628650" y="71437"/>
                </a:lnTo>
                <a:lnTo>
                  <a:pt x="628650" y="71437"/>
                </a:lnTo>
                <a:lnTo>
                  <a:pt x="628650" y="71437"/>
                </a:lnTo>
                <a:lnTo>
                  <a:pt x="628650" y="71437"/>
                </a:lnTo>
                <a:lnTo>
                  <a:pt x="628650" y="71437"/>
                </a:lnTo>
                <a:lnTo>
                  <a:pt x="628650" y="71437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8581"/>
                </a:lnTo>
                <a:lnTo>
                  <a:pt x="628650" y="71437"/>
                </a:lnTo>
                <a:lnTo>
                  <a:pt x="628650" y="71437"/>
                </a:lnTo>
                <a:lnTo>
                  <a:pt x="621506" y="71437"/>
                </a:lnTo>
                <a:lnTo>
                  <a:pt x="621506" y="71437"/>
                </a:lnTo>
                <a:lnTo>
                  <a:pt x="621506" y="71437"/>
                </a:lnTo>
                <a:lnTo>
                  <a:pt x="621506" y="71437"/>
                </a:lnTo>
                <a:lnTo>
                  <a:pt x="621506" y="71437"/>
                </a:lnTo>
                <a:lnTo>
                  <a:pt x="614362" y="71437"/>
                </a:lnTo>
                <a:lnTo>
                  <a:pt x="614362" y="64293"/>
                </a:lnTo>
                <a:lnTo>
                  <a:pt x="614362" y="64293"/>
                </a:lnTo>
                <a:lnTo>
                  <a:pt x="614362" y="64293"/>
                </a:lnTo>
                <a:lnTo>
                  <a:pt x="607218" y="64293"/>
                </a:lnTo>
                <a:lnTo>
                  <a:pt x="607218" y="57150"/>
                </a:lnTo>
                <a:lnTo>
                  <a:pt x="607218" y="57150"/>
                </a:lnTo>
                <a:lnTo>
                  <a:pt x="600075" y="57150"/>
                </a:lnTo>
                <a:lnTo>
                  <a:pt x="600075" y="57150"/>
                </a:lnTo>
                <a:lnTo>
                  <a:pt x="592931" y="57150"/>
                </a:lnTo>
                <a:lnTo>
                  <a:pt x="592931" y="57150"/>
                </a:lnTo>
                <a:lnTo>
                  <a:pt x="585787" y="57150"/>
                </a:lnTo>
                <a:lnTo>
                  <a:pt x="585787" y="57150"/>
                </a:lnTo>
                <a:lnTo>
                  <a:pt x="585787" y="57150"/>
                </a:lnTo>
                <a:lnTo>
                  <a:pt x="578643" y="57150"/>
                </a:lnTo>
                <a:lnTo>
                  <a:pt x="578643" y="57150"/>
                </a:lnTo>
                <a:lnTo>
                  <a:pt x="571500" y="57150"/>
                </a:lnTo>
                <a:lnTo>
                  <a:pt x="571500" y="57150"/>
                </a:lnTo>
                <a:lnTo>
                  <a:pt x="564356" y="57150"/>
                </a:lnTo>
                <a:lnTo>
                  <a:pt x="564356" y="57150"/>
                </a:lnTo>
                <a:lnTo>
                  <a:pt x="557212" y="57150"/>
                </a:lnTo>
                <a:lnTo>
                  <a:pt x="557212" y="57150"/>
                </a:lnTo>
                <a:lnTo>
                  <a:pt x="550068" y="57150"/>
                </a:lnTo>
                <a:lnTo>
                  <a:pt x="550068" y="57150"/>
                </a:lnTo>
                <a:lnTo>
                  <a:pt x="550068" y="57150"/>
                </a:lnTo>
                <a:lnTo>
                  <a:pt x="542925" y="64293"/>
                </a:lnTo>
                <a:lnTo>
                  <a:pt x="542925" y="64293"/>
                </a:lnTo>
                <a:lnTo>
                  <a:pt x="542925" y="64293"/>
                </a:lnTo>
                <a:lnTo>
                  <a:pt x="542925" y="64293"/>
                </a:lnTo>
                <a:lnTo>
                  <a:pt x="542925" y="71437"/>
                </a:lnTo>
                <a:lnTo>
                  <a:pt x="542925" y="71437"/>
                </a:lnTo>
                <a:lnTo>
                  <a:pt x="535781" y="71437"/>
                </a:lnTo>
                <a:lnTo>
                  <a:pt x="535781" y="78581"/>
                </a:lnTo>
                <a:lnTo>
                  <a:pt x="535781" y="78581"/>
                </a:lnTo>
                <a:lnTo>
                  <a:pt x="535781" y="78581"/>
                </a:lnTo>
                <a:lnTo>
                  <a:pt x="535781" y="85725"/>
                </a:lnTo>
                <a:lnTo>
                  <a:pt x="535781" y="92868"/>
                </a:lnTo>
                <a:lnTo>
                  <a:pt x="535781" y="92868"/>
                </a:lnTo>
                <a:lnTo>
                  <a:pt x="535781" y="100012"/>
                </a:lnTo>
                <a:lnTo>
                  <a:pt x="535781" y="107156"/>
                </a:lnTo>
                <a:lnTo>
                  <a:pt x="535781" y="107156"/>
                </a:lnTo>
                <a:lnTo>
                  <a:pt x="535781" y="114300"/>
                </a:lnTo>
                <a:lnTo>
                  <a:pt x="542925" y="121443"/>
                </a:lnTo>
                <a:lnTo>
                  <a:pt x="542925" y="128587"/>
                </a:lnTo>
                <a:lnTo>
                  <a:pt x="542925" y="135731"/>
                </a:lnTo>
                <a:lnTo>
                  <a:pt x="550068" y="142875"/>
                </a:lnTo>
                <a:lnTo>
                  <a:pt x="550068" y="150018"/>
                </a:lnTo>
                <a:lnTo>
                  <a:pt x="550068" y="157162"/>
                </a:lnTo>
                <a:lnTo>
                  <a:pt x="550068" y="164306"/>
                </a:lnTo>
                <a:lnTo>
                  <a:pt x="550068" y="171450"/>
                </a:lnTo>
                <a:lnTo>
                  <a:pt x="550068" y="178593"/>
                </a:lnTo>
                <a:lnTo>
                  <a:pt x="550068" y="178593"/>
                </a:lnTo>
                <a:lnTo>
                  <a:pt x="557212" y="185737"/>
                </a:lnTo>
                <a:lnTo>
                  <a:pt x="557212" y="192881"/>
                </a:lnTo>
                <a:lnTo>
                  <a:pt x="557212" y="200025"/>
                </a:lnTo>
                <a:lnTo>
                  <a:pt x="564356" y="207168"/>
                </a:lnTo>
                <a:lnTo>
                  <a:pt x="564356" y="214312"/>
                </a:lnTo>
                <a:lnTo>
                  <a:pt x="564356" y="221456"/>
                </a:lnTo>
                <a:lnTo>
                  <a:pt x="571500" y="228600"/>
                </a:lnTo>
                <a:lnTo>
                  <a:pt x="571500" y="228600"/>
                </a:lnTo>
                <a:lnTo>
                  <a:pt x="578643" y="235743"/>
                </a:lnTo>
                <a:lnTo>
                  <a:pt x="578643" y="242887"/>
                </a:lnTo>
                <a:lnTo>
                  <a:pt x="585787" y="242887"/>
                </a:lnTo>
                <a:lnTo>
                  <a:pt x="585787" y="250031"/>
                </a:lnTo>
                <a:lnTo>
                  <a:pt x="592931" y="257175"/>
                </a:lnTo>
                <a:lnTo>
                  <a:pt x="592931" y="257175"/>
                </a:lnTo>
                <a:lnTo>
                  <a:pt x="600075" y="264318"/>
                </a:lnTo>
                <a:lnTo>
                  <a:pt x="600075" y="264318"/>
                </a:lnTo>
                <a:lnTo>
                  <a:pt x="607218" y="264318"/>
                </a:lnTo>
                <a:lnTo>
                  <a:pt x="607218" y="271462"/>
                </a:lnTo>
                <a:lnTo>
                  <a:pt x="607218" y="271462"/>
                </a:lnTo>
                <a:lnTo>
                  <a:pt x="614362" y="271462"/>
                </a:lnTo>
                <a:lnTo>
                  <a:pt x="614362" y="271462"/>
                </a:lnTo>
                <a:lnTo>
                  <a:pt x="621506" y="278606"/>
                </a:lnTo>
                <a:lnTo>
                  <a:pt x="621506" y="278606"/>
                </a:lnTo>
                <a:lnTo>
                  <a:pt x="621506" y="278606"/>
                </a:lnTo>
                <a:lnTo>
                  <a:pt x="621506" y="278606"/>
                </a:lnTo>
                <a:lnTo>
                  <a:pt x="628650" y="278606"/>
                </a:lnTo>
                <a:lnTo>
                  <a:pt x="628650" y="278606"/>
                </a:lnTo>
                <a:lnTo>
                  <a:pt x="628650" y="285750"/>
                </a:lnTo>
                <a:lnTo>
                  <a:pt x="628650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35793" y="285750"/>
                </a:lnTo>
                <a:lnTo>
                  <a:pt x="642937" y="285750"/>
                </a:lnTo>
                <a:lnTo>
                  <a:pt x="642937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14338" y="4979194"/>
            <a:ext cx="1100138" cy="242888"/>
          </a:xfrm>
          <a:custGeom>
            <a:avLst/>
            <a:gdLst/>
            <a:ahLst/>
            <a:cxnLst/>
            <a:rect l="0" t="0" r="0" b="0"/>
            <a:pathLst>
              <a:path w="1100138" h="242888">
                <a:moveTo>
                  <a:pt x="0" y="85725"/>
                </a:move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78581"/>
                </a:lnTo>
                <a:lnTo>
                  <a:pt x="0" y="78581"/>
                </a:lnTo>
                <a:lnTo>
                  <a:pt x="0" y="78581"/>
                </a:lnTo>
                <a:lnTo>
                  <a:pt x="0" y="78581"/>
                </a:lnTo>
                <a:lnTo>
                  <a:pt x="0" y="78581"/>
                </a:lnTo>
                <a:lnTo>
                  <a:pt x="0" y="78581"/>
                </a:lnTo>
                <a:lnTo>
                  <a:pt x="0" y="78581"/>
                </a:lnTo>
                <a:lnTo>
                  <a:pt x="7143" y="71437"/>
                </a:lnTo>
                <a:lnTo>
                  <a:pt x="7143" y="71437"/>
                </a:lnTo>
                <a:lnTo>
                  <a:pt x="7143" y="71437"/>
                </a:lnTo>
                <a:lnTo>
                  <a:pt x="7143" y="64294"/>
                </a:lnTo>
                <a:lnTo>
                  <a:pt x="7143" y="57150"/>
                </a:lnTo>
                <a:lnTo>
                  <a:pt x="14287" y="57150"/>
                </a:lnTo>
                <a:lnTo>
                  <a:pt x="14287" y="57150"/>
                </a:lnTo>
                <a:lnTo>
                  <a:pt x="14287" y="50006"/>
                </a:lnTo>
                <a:lnTo>
                  <a:pt x="21431" y="50006"/>
                </a:lnTo>
                <a:lnTo>
                  <a:pt x="21431" y="42862"/>
                </a:lnTo>
                <a:lnTo>
                  <a:pt x="28575" y="42862"/>
                </a:lnTo>
                <a:lnTo>
                  <a:pt x="28575" y="42862"/>
                </a:lnTo>
                <a:lnTo>
                  <a:pt x="35718" y="35719"/>
                </a:lnTo>
                <a:lnTo>
                  <a:pt x="35718" y="35719"/>
                </a:lnTo>
                <a:lnTo>
                  <a:pt x="42862" y="35719"/>
                </a:lnTo>
                <a:lnTo>
                  <a:pt x="42862" y="28575"/>
                </a:lnTo>
                <a:lnTo>
                  <a:pt x="50006" y="28575"/>
                </a:lnTo>
                <a:lnTo>
                  <a:pt x="57150" y="21431"/>
                </a:lnTo>
                <a:lnTo>
                  <a:pt x="57150" y="21431"/>
                </a:lnTo>
                <a:lnTo>
                  <a:pt x="64293" y="21431"/>
                </a:lnTo>
                <a:lnTo>
                  <a:pt x="71437" y="14287"/>
                </a:lnTo>
                <a:lnTo>
                  <a:pt x="78581" y="14287"/>
                </a:lnTo>
                <a:lnTo>
                  <a:pt x="85725" y="7144"/>
                </a:lnTo>
                <a:lnTo>
                  <a:pt x="85725" y="7144"/>
                </a:lnTo>
                <a:lnTo>
                  <a:pt x="92868" y="7144"/>
                </a:lnTo>
                <a:lnTo>
                  <a:pt x="92868" y="0"/>
                </a:lnTo>
                <a:lnTo>
                  <a:pt x="100012" y="0"/>
                </a:lnTo>
                <a:lnTo>
                  <a:pt x="107156" y="0"/>
                </a:lnTo>
                <a:lnTo>
                  <a:pt x="114300" y="0"/>
                </a:lnTo>
                <a:lnTo>
                  <a:pt x="121443" y="0"/>
                </a:lnTo>
                <a:lnTo>
                  <a:pt x="121443" y="0"/>
                </a:lnTo>
                <a:lnTo>
                  <a:pt x="128587" y="0"/>
                </a:lnTo>
                <a:lnTo>
                  <a:pt x="128587" y="0"/>
                </a:lnTo>
                <a:lnTo>
                  <a:pt x="135731" y="0"/>
                </a:lnTo>
                <a:lnTo>
                  <a:pt x="142875" y="0"/>
                </a:lnTo>
                <a:lnTo>
                  <a:pt x="142875" y="0"/>
                </a:lnTo>
                <a:lnTo>
                  <a:pt x="150018" y="0"/>
                </a:lnTo>
                <a:lnTo>
                  <a:pt x="150018" y="0"/>
                </a:lnTo>
                <a:lnTo>
                  <a:pt x="157162" y="0"/>
                </a:lnTo>
                <a:lnTo>
                  <a:pt x="157162" y="0"/>
                </a:lnTo>
                <a:lnTo>
                  <a:pt x="164306" y="0"/>
                </a:lnTo>
                <a:lnTo>
                  <a:pt x="171450" y="0"/>
                </a:lnTo>
                <a:lnTo>
                  <a:pt x="171450" y="0"/>
                </a:lnTo>
                <a:lnTo>
                  <a:pt x="171450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78593" y="7144"/>
                </a:lnTo>
                <a:lnTo>
                  <a:pt x="178593" y="14287"/>
                </a:lnTo>
                <a:lnTo>
                  <a:pt x="178593" y="14287"/>
                </a:lnTo>
                <a:lnTo>
                  <a:pt x="178593" y="14287"/>
                </a:lnTo>
                <a:lnTo>
                  <a:pt x="171450" y="14287"/>
                </a:lnTo>
                <a:lnTo>
                  <a:pt x="171450" y="14287"/>
                </a:lnTo>
                <a:lnTo>
                  <a:pt x="171450" y="21431"/>
                </a:lnTo>
                <a:lnTo>
                  <a:pt x="171450" y="21431"/>
                </a:lnTo>
                <a:lnTo>
                  <a:pt x="164306" y="28575"/>
                </a:lnTo>
                <a:lnTo>
                  <a:pt x="164306" y="28575"/>
                </a:lnTo>
                <a:lnTo>
                  <a:pt x="164306" y="35719"/>
                </a:lnTo>
                <a:lnTo>
                  <a:pt x="157162" y="35719"/>
                </a:lnTo>
                <a:lnTo>
                  <a:pt x="157162" y="35719"/>
                </a:lnTo>
                <a:lnTo>
                  <a:pt x="157162" y="42862"/>
                </a:lnTo>
                <a:lnTo>
                  <a:pt x="157162" y="50006"/>
                </a:lnTo>
                <a:lnTo>
                  <a:pt x="157162" y="50006"/>
                </a:lnTo>
                <a:lnTo>
                  <a:pt x="150018" y="57150"/>
                </a:lnTo>
                <a:lnTo>
                  <a:pt x="150018" y="64294"/>
                </a:lnTo>
                <a:lnTo>
                  <a:pt x="150018" y="64294"/>
                </a:lnTo>
                <a:lnTo>
                  <a:pt x="150018" y="71437"/>
                </a:lnTo>
                <a:lnTo>
                  <a:pt x="150018" y="78581"/>
                </a:lnTo>
                <a:lnTo>
                  <a:pt x="150018" y="85725"/>
                </a:lnTo>
                <a:lnTo>
                  <a:pt x="150018" y="85725"/>
                </a:lnTo>
                <a:lnTo>
                  <a:pt x="150018" y="92869"/>
                </a:lnTo>
                <a:lnTo>
                  <a:pt x="150018" y="92869"/>
                </a:lnTo>
                <a:lnTo>
                  <a:pt x="150018" y="100012"/>
                </a:lnTo>
                <a:lnTo>
                  <a:pt x="150018" y="107156"/>
                </a:lnTo>
                <a:lnTo>
                  <a:pt x="157162" y="114300"/>
                </a:lnTo>
                <a:lnTo>
                  <a:pt x="157162" y="121444"/>
                </a:lnTo>
                <a:lnTo>
                  <a:pt x="157162" y="128587"/>
                </a:lnTo>
                <a:lnTo>
                  <a:pt x="157162" y="128587"/>
                </a:lnTo>
                <a:lnTo>
                  <a:pt x="164306" y="135731"/>
                </a:lnTo>
                <a:lnTo>
                  <a:pt x="164306" y="142875"/>
                </a:lnTo>
                <a:lnTo>
                  <a:pt x="164306" y="150019"/>
                </a:lnTo>
                <a:lnTo>
                  <a:pt x="171450" y="150019"/>
                </a:lnTo>
                <a:lnTo>
                  <a:pt x="171450" y="157162"/>
                </a:lnTo>
                <a:lnTo>
                  <a:pt x="178593" y="164306"/>
                </a:lnTo>
                <a:lnTo>
                  <a:pt x="178593" y="164306"/>
                </a:lnTo>
                <a:lnTo>
                  <a:pt x="185737" y="164306"/>
                </a:lnTo>
                <a:lnTo>
                  <a:pt x="185737" y="171450"/>
                </a:lnTo>
                <a:lnTo>
                  <a:pt x="192881" y="178594"/>
                </a:lnTo>
                <a:lnTo>
                  <a:pt x="192881" y="178594"/>
                </a:lnTo>
                <a:lnTo>
                  <a:pt x="200025" y="185737"/>
                </a:lnTo>
                <a:lnTo>
                  <a:pt x="207168" y="185737"/>
                </a:lnTo>
                <a:lnTo>
                  <a:pt x="207168" y="192881"/>
                </a:lnTo>
                <a:lnTo>
                  <a:pt x="214312" y="200025"/>
                </a:lnTo>
                <a:lnTo>
                  <a:pt x="214312" y="200025"/>
                </a:lnTo>
                <a:lnTo>
                  <a:pt x="221456" y="207169"/>
                </a:lnTo>
                <a:lnTo>
                  <a:pt x="228600" y="207169"/>
                </a:lnTo>
                <a:lnTo>
                  <a:pt x="228600" y="214312"/>
                </a:lnTo>
                <a:lnTo>
                  <a:pt x="235743" y="221456"/>
                </a:lnTo>
                <a:lnTo>
                  <a:pt x="242887" y="221456"/>
                </a:lnTo>
                <a:lnTo>
                  <a:pt x="250031" y="221456"/>
                </a:lnTo>
                <a:lnTo>
                  <a:pt x="250031" y="228600"/>
                </a:lnTo>
                <a:lnTo>
                  <a:pt x="257175" y="228600"/>
                </a:lnTo>
                <a:lnTo>
                  <a:pt x="257175" y="228600"/>
                </a:lnTo>
                <a:lnTo>
                  <a:pt x="264318" y="235744"/>
                </a:lnTo>
                <a:lnTo>
                  <a:pt x="264318" y="235744"/>
                </a:lnTo>
                <a:lnTo>
                  <a:pt x="271462" y="235744"/>
                </a:lnTo>
                <a:lnTo>
                  <a:pt x="278606" y="235744"/>
                </a:lnTo>
                <a:lnTo>
                  <a:pt x="278606" y="235744"/>
                </a:lnTo>
                <a:lnTo>
                  <a:pt x="285750" y="235744"/>
                </a:lnTo>
                <a:lnTo>
                  <a:pt x="292893" y="235744"/>
                </a:lnTo>
                <a:lnTo>
                  <a:pt x="292893" y="235744"/>
                </a:lnTo>
                <a:lnTo>
                  <a:pt x="300037" y="235744"/>
                </a:lnTo>
                <a:lnTo>
                  <a:pt x="300037" y="235744"/>
                </a:lnTo>
                <a:lnTo>
                  <a:pt x="307181" y="235744"/>
                </a:lnTo>
                <a:lnTo>
                  <a:pt x="314325" y="235744"/>
                </a:lnTo>
                <a:lnTo>
                  <a:pt x="314325" y="235744"/>
                </a:lnTo>
                <a:lnTo>
                  <a:pt x="321468" y="235744"/>
                </a:lnTo>
                <a:lnTo>
                  <a:pt x="321468" y="235744"/>
                </a:lnTo>
                <a:lnTo>
                  <a:pt x="328612" y="235744"/>
                </a:lnTo>
                <a:lnTo>
                  <a:pt x="328612" y="235744"/>
                </a:lnTo>
                <a:lnTo>
                  <a:pt x="335756" y="235744"/>
                </a:lnTo>
                <a:lnTo>
                  <a:pt x="335756" y="228600"/>
                </a:lnTo>
                <a:lnTo>
                  <a:pt x="335756" y="228600"/>
                </a:lnTo>
                <a:lnTo>
                  <a:pt x="342900" y="228600"/>
                </a:lnTo>
                <a:lnTo>
                  <a:pt x="342900" y="228600"/>
                </a:lnTo>
                <a:lnTo>
                  <a:pt x="342900" y="221456"/>
                </a:lnTo>
                <a:lnTo>
                  <a:pt x="350043" y="221456"/>
                </a:lnTo>
                <a:lnTo>
                  <a:pt x="350043" y="221456"/>
                </a:lnTo>
                <a:lnTo>
                  <a:pt x="357187" y="221456"/>
                </a:lnTo>
                <a:lnTo>
                  <a:pt x="357187" y="214312"/>
                </a:lnTo>
                <a:lnTo>
                  <a:pt x="357187" y="214312"/>
                </a:lnTo>
                <a:lnTo>
                  <a:pt x="364331" y="207169"/>
                </a:lnTo>
                <a:lnTo>
                  <a:pt x="364331" y="200025"/>
                </a:lnTo>
                <a:lnTo>
                  <a:pt x="364331" y="200025"/>
                </a:lnTo>
                <a:lnTo>
                  <a:pt x="364331" y="192881"/>
                </a:lnTo>
                <a:lnTo>
                  <a:pt x="364331" y="185737"/>
                </a:lnTo>
                <a:lnTo>
                  <a:pt x="371475" y="185737"/>
                </a:lnTo>
                <a:lnTo>
                  <a:pt x="371475" y="178594"/>
                </a:lnTo>
                <a:lnTo>
                  <a:pt x="371475" y="171450"/>
                </a:lnTo>
                <a:lnTo>
                  <a:pt x="371475" y="164306"/>
                </a:lnTo>
                <a:lnTo>
                  <a:pt x="371475" y="157162"/>
                </a:lnTo>
                <a:lnTo>
                  <a:pt x="371475" y="150019"/>
                </a:lnTo>
                <a:lnTo>
                  <a:pt x="371475" y="150019"/>
                </a:lnTo>
                <a:lnTo>
                  <a:pt x="371475" y="142875"/>
                </a:lnTo>
                <a:lnTo>
                  <a:pt x="378618" y="135731"/>
                </a:lnTo>
                <a:lnTo>
                  <a:pt x="378618" y="128587"/>
                </a:lnTo>
                <a:lnTo>
                  <a:pt x="378618" y="121444"/>
                </a:lnTo>
                <a:lnTo>
                  <a:pt x="385762" y="121444"/>
                </a:lnTo>
                <a:lnTo>
                  <a:pt x="385762" y="114300"/>
                </a:lnTo>
                <a:lnTo>
                  <a:pt x="385762" y="107156"/>
                </a:lnTo>
                <a:lnTo>
                  <a:pt x="392906" y="100012"/>
                </a:lnTo>
                <a:lnTo>
                  <a:pt x="392906" y="92869"/>
                </a:lnTo>
                <a:lnTo>
                  <a:pt x="392906" y="92869"/>
                </a:lnTo>
                <a:lnTo>
                  <a:pt x="400050" y="85725"/>
                </a:lnTo>
                <a:lnTo>
                  <a:pt x="400050" y="78581"/>
                </a:lnTo>
                <a:lnTo>
                  <a:pt x="407193" y="78581"/>
                </a:lnTo>
                <a:lnTo>
                  <a:pt x="407193" y="78581"/>
                </a:lnTo>
                <a:lnTo>
                  <a:pt x="407193" y="71437"/>
                </a:lnTo>
                <a:lnTo>
                  <a:pt x="414337" y="71437"/>
                </a:lnTo>
                <a:lnTo>
                  <a:pt x="414337" y="64294"/>
                </a:lnTo>
                <a:lnTo>
                  <a:pt x="421481" y="64294"/>
                </a:lnTo>
                <a:lnTo>
                  <a:pt x="421481" y="64294"/>
                </a:lnTo>
                <a:lnTo>
                  <a:pt x="428625" y="57150"/>
                </a:lnTo>
                <a:lnTo>
                  <a:pt x="435768" y="57150"/>
                </a:lnTo>
                <a:lnTo>
                  <a:pt x="435768" y="50006"/>
                </a:lnTo>
                <a:lnTo>
                  <a:pt x="442912" y="50006"/>
                </a:lnTo>
                <a:lnTo>
                  <a:pt x="442912" y="42862"/>
                </a:lnTo>
                <a:lnTo>
                  <a:pt x="442912" y="42862"/>
                </a:lnTo>
                <a:lnTo>
                  <a:pt x="450056" y="42862"/>
                </a:lnTo>
                <a:lnTo>
                  <a:pt x="457200" y="35719"/>
                </a:lnTo>
                <a:lnTo>
                  <a:pt x="457200" y="35719"/>
                </a:lnTo>
                <a:lnTo>
                  <a:pt x="464343" y="35719"/>
                </a:lnTo>
                <a:lnTo>
                  <a:pt x="471487" y="35719"/>
                </a:lnTo>
                <a:lnTo>
                  <a:pt x="471487" y="35719"/>
                </a:lnTo>
                <a:lnTo>
                  <a:pt x="478631" y="35719"/>
                </a:lnTo>
                <a:lnTo>
                  <a:pt x="478631" y="35719"/>
                </a:lnTo>
                <a:lnTo>
                  <a:pt x="485775" y="28575"/>
                </a:lnTo>
                <a:lnTo>
                  <a:pt x="492918" y="28575"/>
                </a:lnTo>
                <a:lnTo>
                  <a:pt x="492918" y="28575"/>
                </a:lnTo>
                <a:lnTo>
                  <a:pt x="500062" y="28575"/>
                </a:lnTo>
                <a:lnTo>
                  <a:pt x="507206" y="28575"/>
                </a:lnTo>
                <a:lnTo>
                  <a:pt x="514350" y="21431"/>
                </a:lnTo>
                <a:lnTo>
                  <a:pt x="514350" y="21431"/>
                </a:lnTo>
                <a:lnTo>
                  <a:pt x="521493" y="21431"/>
                </a:lnTo>
                <a:lnTo>
                  <a:pt x="528637" y="21431"/>
                </a:lnTo>
                <a:lnTo>
                  <a:pt x="535781" y="21431"/>
                </a:lnTo>
                <a:lnTo>
                  <a:pt x="542925" y="21431"/>
                </a:lnTo>
                <a:lnTo>
                  <a:pt x="550068" y="21431"/>
                </a:lnTo>
                <a:lnTo>
                  <a:pt x="550068" y="21431"/>
                </a:lnTo>
                <a:lnTo>
                  <a:pt x="557212" y="21431"/>
                </a:lnTo>
                <a:lnTo>
                  <a:pt x="564356" y="21431"/>
                </a:lnTo>
                <a:lnTo>
                  <a:pt x="571500" y="21431"/>
                </a:lnTo>
                <a:lnTo>
                  <a:pt x="578643" y="28575"/>
                </a:lnTo>
                <a:lnTo>
                  <a:pt x="585787" y="28575"/>
                </a:lnTo>
                <a:lnTo>
                  <a:pt x="585787" y="28575"/>
                </a:lnTo>
                <a:lnTo>
                  <a:pt x="592931" y="35719"/>
                </a:lnTo>
                <a:lnTo>
                  <a:pt x="600075" y="35719"/>
                </a:lnTo>
                <a:lnTo>
                  <a:pt x="600075" y="35719"/>
                </a:lnTo>
                <a:lnTo>
                  <a:pt x="607218" y="42862"/>
                </a:lnTo>
                <a:lnTo>
                  <a:pt x="607218" y="42862"/>
                </a:lnTo>
                <a:lnTo>
                  <a:pt x="614362" y="42862"/>
                </a:lnTo>
                <a:lnTo>
                  <a:pt x="614362" y="50006"/>
                </a:lnTo>
                <a:lnTo>
                  <a:pt x="614362" y="50006"/>
                </a:lnTo>
                <a:lnTo>
                  <a:pt x="621506" y="50006"/>
                </a:lnTo>
                <a:lnTo>
                  <a:pt x="621506" y="57150"/>
                </a:lnTo>
                <a:lnTo>
                  <a:pt x="621506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57150"/>
                </a:lnTo>
                <a:lnTo>
                  <a:pt x="628650" y="64294"/>
                </a:lnTo>
                <a:lnTo>
                  <a:pt x="628650" y="64294"/>
                </a:lnTo>
                <a:lnTo>
                  <a:pt x="628650" y="64294"/>
                </a:lnTo>
                <a:lnTo>
                  <a:pt x="628650" y="64294"/>
                </a:lnTo>
                <a:lnTo>
                  <a:pt x="628650" y="64294"/>
                </a:lnTo>
                <a:lnTo>
                  <a:pt x="628650" y="64294"/>
                </a:lnTo>
                <a:lnTo>
                  <a:pt x="628650" y="64294"/>
                </a:lnTo>
                <a:lnTo>
                  <a:pt x="628650" y="64294"/>
                </a:lnTo>
                <a:lnTo>
                  <a:pt x="628650" y="64294"/>
                </a:lnTo>
                <a:lnTo>
                  <a:pt x="628650" y="57150"/>
                </a:lnTo>
                <a:lnTo>
                  <a:pt x="621506" y="57150"/>
                </a:lnTo>
                <a:lnTo>
                  <a:pt x="621506" y="64294"/>
                </a:lnTo>
                <a:lnTo>
                  <a:pt x="621506" y="64294"/>
                </a:lnTo>
                <a:lnTo>
                  <a:pt x="614362" y="64294"/>
                </a:lnTo>
                <a:lnTo>
                  <a:pt x="614362" y="64294"/>
                </a:lnTo>
                <a:lnTo>
                  <a:pt x="607218" y="64294"/>
                </a:lnTo>
                <a:lnTo>
                  <a:pt x="600075" y="64294"/>
                </a:lnTo>
                <a:lnTo>
                  <a:pt x="600075" y="64294"/>
                </a:lnTo>
                <a:lnTo>
                  <a:pt x="592931" y="64294"/>
                </a:lnTo>
                <a:lnTo>
                  <a:pt x="592931" y="64294"/>
                </a:lnTo>
                <a:lnTo>
                  <a:pt x="585787" y="64294"/>
                </a:lnTo>
                <a:lnTo>
                  <a:pt x="585787" y="64294"/>
                </a:lnTo>
                <a:lnTo>
                  <a:pt x="578643" y="64294"/>
                </a:lnTo>
                <a:lnTo>
                  <a:pt x="578643" y="64294"/>
                </a:lnTo>
                <a:lnTo>
                  <a:pt x="571500" y="64294"/>
                </a:lnTo>
                <a:lnTo>
                  <a:pt x="571500" y="64294"/>
                </a:lnTo>
                <a:lnTo>
                  <a:pt x="564356" y="71437"/>
                </a:lnTo>
                <a:lnTo>
                  <a:pt x="564356" y="71437"/>
                </a:lnTo>
                <a:lnTo>
                  <a:pt x="564356" y="71437"/>
                </a:lnTo>
                <a:lnTo>
                  <a:pt x="557212" y="71437"/>
                </a:lnTo>
                <a:lnTo>
                  <a:pt x="557212" y="71437"/>
                </a:lnTo>
                <a:lnTo>
                  <a:pt x="557212" y="71437"/>
                </a:lnTo>
                <a:lnTo>
                  <a:pt x="557212" y="78581"/>
                </a:lnTo>
                <a:lnTo>
                  <a:pt x="557212" y="78581"/>
                </a:lnTo>
                <a:lnTo>
                  <a:pt x="550068" y="85725"/>
                </a:lnTo>
                <a:lnTo>
                  <a:pt x="550068" y="85725"/>
                </a:lnTo>
                <a:lnTo>
                  <a:pt x="550068" y="92869"/>
                </a:lnTo>
                <a:lnTo>
                  <a:pt x="550068" y="100012"/>
                </a:lnTo>
                <a:lnTo>
                  <a:pt x="550068" y="100012"/>
                </a:lnTo>
                <a:lnTo>
                  <a:pt x="542925" y="107156"/>
                </a:lnTo>
                <a:lnTo>
                  <a:pt x="542925" y="114300"/>
                </a:lnTo>
                <a:lnTo>
                  <a:pt x="542925" y="121444"/>
                </a:lnTo>
                <a:lnTo>
                  <a:pt x="542925" y="128587"/>
                </a:lnTo>
                <a:lnTo>
                  <a:pt x="542925" y="135731"/>
                </a:lnTo>
                <a:lnTo>
                  <a:pt x="542925" y="142875"/>
                </a:lnTo>
                <a:lnTo>
                  <a:pt x="542925" y="150019"/>
                </a:lnTo>
                <a:lnTo>
                  <a:pt x="542925" y="157162"/>
                </a:lnTo>
                <a:lnTo>
                  <a:pt x="542925" y="164306"/>
                </a:lnTo>
                <a:lnTo>
                  <a:pt x="542925" y="171450"/>
                </a:lnTo>
                <a:lnTo>
                  <a:pt x="542925" y="178594"/>
                </a:lnTo>
                <a:lnTo>
                  <a:pt x="542925" y="185737"/>
                </a:lnTo>
                <a:lnTo>
                  <a:pt x="550068" y="185737"/>
                </a:lnTo>
                <a:lnTo>
                  <a:pt x="550068" y="192881"/>
                </a:lnTo>
                <a:lnTo>
                  <a:pt x="550068" y="200025"/>
                </a:lnTo>
                <a:lnTo>
                  <a:pt x="557212" y="207169"/>
                </a:lnTo>
                <a:lnTo>
                  <a:pt x="557212" y="207169"/>
                </a:lnTo>
                <a:lnTo>
                  <a:pt x="557212" y="214312"/>
                </a:lnTo>
                <a:lnTo>
                  <a:pt x="564356" y="214312"/>
                </a:lnTo>
                <a:lnTo>
                  <a:pt x="571500" y="221456"/>
                </a:lnTo>
                <a:lnTo>
                  <a:pt x="571500" y="228600"/>
                </a:lnTo>
                <a:lnTo>
                  <a:pt x="571500" y="228600"/>
                </a:lnTo>
                <a:lnTo>
                  <a:pt x="578643" y="228600"/>
                </a:lnTo>
                <a:lnTo>
                  <a:pt x="578643" y="235744"/>
                </a:lnTo>
                <a:lnTo>
                  <a:pt x="585787" y="235744"/>
                </a:lnTo>
                <a:lnTo>
                  <a:pt x="592931" y="235744"/>
                </a:lnTo>
                <a:lnTo>
                  <a:pt x="592931" y="235744"/>
                </a:lnTo>
                <a:lnTo>
                  <a:pt x="600075" y="235744"/>
                </a:lnTo>
                <a:lnTo>
                  <a:pt x="600075" y="242887"/>
                </a:lnTo>
                <a:lnTo>
                  <a:pt x="607218" y="242887"/>
                </a:lnTo>
                <a:lnTo>
                  <a:pt x="614362" y="242887"/>
                </a:lnTo>
                <a:lnTo>
                  <a:pt x="614362" y="242887"/>
                </a:lnTo>
                <a:lnTo>
                  <a:pt x="621506" y="242887"/>
                </a:lnTo>
                <a:lnTo>
                  <a:pt x="628650" y="242887"/>
                </a:lnTo>
                <a:lnTo>
                  <a:pt x="628650" y="242887"/>
                </a:lnTo>
                <a:lnTo>
                  <a:pt x="635793" y="242887"/>
                </a:lnTo>
                <a:lnTo>
                  <a:pt x="642937" y="242887"/>
                </a:lnTo>
                <a:lnTo>
                  <a:pt x="642937" y="242887"/>
                </a:lnTo>
                <a:lnTo>
                  <a:pt x="650081" y="242887"/>
                </a:lnTo>
                <a:lnTo>
                  <a:pt x="657225" y="242887"/>
                </a:lnTo>
                <a:lnTo>
                  <a:pt x="657225" y="235744"/>
                </a:lnTo>
                <a:lnTo>
                  <a:pt x="664368" y="235744"/>
                </a:lnTo>
                <a:lnTo>
                  <a:pt x="671512" y="235744"/>
                </a:lnTo>
                <a:lnTo>
                  <a:pt x="671512" y="235744"/>
                </a:lnTo>
                <a:lnTo>
                  <a:pt x="678656" y="235744"/>
                </a:lnTo>
                <a:lnTo>
                  <a:pt x="678656" y="235744"/>
                </a:lnTo>
                <a:lnTo>
                  <a:pt x="685800" y="235744"/>
                </a:lnTo>
                <a:lnTo>
                  <a:pt x="692943" y="235744"/>
                </a:lnTo>
                <a:lnTo>
                  <a:pt x="692943" y="235744"/>
                </a:lnTo>
                <a:lnTo>
                  <a:pt x="692943" y="228600"/>
                </a:lnTo>
                <a:lnTo>
                  <a:pt x="700087" y="228600"/>
                </a:lnTo>
                <a:lnTo>
                  <a:pt x="707231" y="228600"/>
                </a:lnTo>
                <a:lnTo>
                  <a:pt x="707231" y="228600"/>
                </a:lnTo>
                <a:lnTo>
                  <a:pt x="714375" y="228600"/>
                </a:lnTo>
                <a:lnTo>
                  <a:pt x="714375" y="221456"/>
                </a:lnTo>
                <a:lnTo>
                  <a:pt x="721518" y="221456"/>
                </a:lnTo>
                <a:lnTo>
                  <a:pt x="721518" y="214312"/>
                </a:lnTo>
                <a:lnTo>
                  <a:pt x="728662" y="214312"/>
                </a:lnTo>
                <a:lnTo>
                  <a:pt x="728662" y="214312"/>
                </a:lnTo>
                <a:lnTo>
                  <a:pt x="728662" y="214312"/>
                </a:lnTo>
                <a:lnTo>
                  <a:pt x="735806" y="207169"/>
                </a:lnTo>
                <a:lnTo>
                  <a:pt x="735806" y="207169"/>
                </a:lnTo>
                <a:lnTo>
                  <a:pt x="742950" y="207169"/>
                </a:lnTo>
                <a:lnTo>
                  <a:pt x="742950" y="200025"/>
                </a:lnTo>
                <a:lnTo>
                  <a:pt x="750093" y="200025"/>
                </a:lnTo>
                <a:lnTo>
                  <a:pt x="750093" y="200025"/>
                </a:lnTo>
                <a:lnTo>
                  <a:pt x="757237" y="192881"/>
                </a:lnTo>
                <a:lnTo>
                  <a:pt x="757237" y="192881"/>
                </a:lnTo>
                <a:lnTo>
                  <a:pt x="757237" y="185737"/>
                </a:lnTo>
                <a:lnTo>
                  <a:pt x="764381" y="185737"/>
                </a:lnTo>
                <a:lnTo>
                  <a:pt x="764381" y="178594"/>
                </a:lnTo>
                <a:lnTo>
                  <a:pt x="764381" y="178594"/>
                </a:lnTo>
                <a:lnTo>
                  <a:pt x="771525" y="171450"/>
                </a:lnTo>
                <a:lnTo>
                  <a:pt x="771525" y="171450"/>
                </a:lnTo>
                <a:lnTo>
                  <a:pt x="771525" y="164306"/>
                </a:lnTo>
                <a:lnTo>
                  <a:pt x="778668" y="164306"/>
                </a:lnTo>
                <a:lnTo>
                  <a:pt x="778668" y="157162"/>
                </a:lnTo>
                <a:lnTo>
                  <a:pt x="785812" y="157162"/>
                </a:lnTo>
                <a:lnTo>
                  <a:pt x="785812" y="150019"/>
                </a:lnTo>
                <a:lnTo>
                  <a:pt x="792956" y="150019"/>
                </a:lnTo>
                <a:lnTo>
                  <a:pt x="792956" y="142875"/>
                </a:lnTo>
                <a:lnTo>
                  <a:pt x="800100" y="142875"/>
                </a:lnTo>
                <a:lnTo>
                  <a:pt x="800100" y="135731"/>
                </a:lnTo>
                <a:lnTo>
                  <a:pt x="800100" y="135731"/>
                </a:lnTo>
                <a:lnTo>
                  <a:pt x="807243" y="128587"/>
                </a:lnTo>
                <a:lnTo>
                  <a:pt x="807243" y="128587"/>
                </a:lnTo>
                <a:lnTo>
                  <a:pt x="814387" y="121444"/>
                </a:lnTo>
                <a:lnTo>
                  <a:pt x="814387" y="121444"/>
                </a:lnTo>
                <a:lnTo>
                  <a:pt x="821531" y="114300"/>
                </a:lnTo>
                <a:lnTo>
                  <a:pt x="821531" y="114300"/>
                </a:lnTo>
                <a:lnTo>
                  <a:pt x="828675" y="107156"/>
                </a:lnTo>
                <a:lnTo>
                  <a:pt x="828675" y="107156"/>
                </a:lnTo>
                <a:lnTo>
                  <a:pt x="835818" y="100012"/>
                </a:lnTo>
                <a:lnTo>
                  <a:pt x="835818" y="100012"/>
                </a:lnTo>
                <a:lnTo>
                  <a:pt x="842962" y="100012"/>
                </a:lnTo>
                <a:lnTo>
                  <a:pt x="850106" y="92869"/>
                </a:lnTo>
                <a:lnTo>
                  <a:pt x="850106" y="92869"/>
                </a:lnTo>
                <a:lnTo>
                  <a:pt x="857250" y="92869"/>
                </a:lnTo>
                <a:lnTo>
                  <a:pt x="864393" y="85725"/>
                </a:lnTo>
                <a:lnTo>
                  <a:pt x="864393" y="85725"/>
                </a:lnTo>
                <a:lnTo>
                  <a:pt x="871537" y="85725"/>
                </a:lnTo>
                <a:lnTo>
                  <a:pt x="871537" y="85725"/>
                </a:lnTo>
                <a:lnTo>
                  <a:pt x="878681" y="78581"/>
                </a:lnTo>
                <a:lnTo>
                  <a:pt x="878681" y="78581"/>
                </a:lnTo>
                <a:lnTo>
                  <a:pt x="885825" y="78581"/>
                </a:lnTo>
                <a:lnTo>
                  <a:pt x="892968" y="71437"/>
                </a:lnTo>
                <a:lnTo>
                  <a:pt x="900112" y="71437"/>
                </a:lnTo>
                <a:lnTo>
                  <a:pt x="900112" y="71437"/>
                </a:lnTo>
                <a:lnTo>
                  <a:pt x="907256" y="64294"/>
                </a:lnTo>
                <a:lnTo>
                  <a:pt x="914400" y="64294"/>
                </a:lnTo>
                <a:lnTo>
                  <a:pt x="921543" y="64294"/>
                </a:lnTo>
                <a:lnTo>
                  <a:pt x="921543" y="57150"/>
                </a:lnTo>
                <a:lnTo>
                  <a:pt x="928687" y="57150"/>
                </a:lnTo>
                <a:lnTo>
                  <a:pt x="935831" y="57150"/>
                </a:lnTo>
                <a:lnTo>
                  <a:pt x="942975" y="50006"/>
                </a:lnTo>
                <a:lnTo>
                  <a:pt x="950118" y="50006"/>
                </a:lnTo>
                <a:lnTo>
                  <a:pt x="950118" y="50006"/>
                </a:lnTo>
                <a:lnTo>
                  <a:pt x="964406" y="50006"/>
                </a:lnTo>
                <a:lnTo>
                  <a:pt x="964406" y="42862"/>
                </a:lnTo>
                <a:lnTo>
                  <a:pt x="978693" y="42862"/>
                </a:lnTo>
                <a:lnTo>
                  <a:pt x="978693" y="42862"/>
                </a:lnTo>
                <a:lnTo>
                  <a:pt x="985837" y="42862"/>
                </a:lnTo>
                <a:lnTo>
                  <a:pt x="992981" y="42862"/>
                </a:lnTo>
                <a:lnTo>
                  <a:pt x="1000125" y="42862"/>
                </a:lnTo>
                <a:lnTo>
                  <a:pt x="1007268" y="42862"/>
                </a:lnTo>
                <a:lnTo>
                  <a:pt x="1014412" y="42862"/>
                </a:lnTo>
                <a:lnTo>
                  <a:pt x="1021556" y="42862"/>
                </a:lnTo>
                <a:lnTo>
                  <a:pt x="1028700" y="42862"/>
                </a:lnTo>
                <a:lnTo>
                  <a:pt x="1028700" y="42862"/>
                </a:lnTo>
                <a:lnTo>
                  <a:pt x="1035843" y="50006"/>
                </a:lnTo>
                <a:lnTo>
                  <a:pt x="1042987" y="50006"/>
                </a:lnTo>
                <a:lnTo>
                  <a:pt x="1050131" y="50006"/>
                </a:lnTo>
                <a:lnTo>
                  <a:pt x="1057275" y="50006"/>
                </a:lnTo>
                <a:lnTo>
                  <a:pt x="1057275" y="57150"/>
                </a:lnTo>
                <a:lnTo>
                  <a:pt x="1064418" y="57150"/>
                </a:lnTo>
                <a:lnTo>
                  <a:pt x="1071562" y="64294"/>
                </a:lnTo>
                <a:lnTo>
                  <a:pt x="1078706" y="64294"/>
                </a:lnTo>
                <a:lnTo>
                  <a:pt x="1078706" y="64294"/>
                </a:lnTo>
                <a:lnTo>
                  <a:pt x="1085850" y="71437"/>
                </a:lnTo>
                <a:lnTo>
                  <a:pt x="1085850" y="71437"/>
                </a:lnTo>
                <a:lnTo>
                  <a:pt x="1085850" y="78581"/>
                </a:lnTo>
                <a:lnTo>
                  <a:pt x="1092993" y="85725"/>
                </a:lnTo>
                <a:lnTo>
                  <a:pt x="1092993" y="85725"/>
                </a:lnTo>
                <a:lnTo>
                  <a:pt x="1092993" y="85725"/>
                </a:lnTo>
                <a:lnTo>
                  <a:pt x="1092993" y="92869"/>
                </a:lnTo>
                <a:lnTo>
                  <a:pt x="1092993" y="92869"/>
                </a:lnTo>
                <a:lnTo>
                  <a:pt x="1100137" y="92869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100012"/>
                </a:lnTo>
                <a:lnTo>
                  <a:pt x="1100137" y="92869"/>
                </a:lnTo>
                <a:lnTo>
                  <a:pt x="1092993" y="92869"/>
                </a:lnTo>
                <a:lnTo>
                  <a:pt x="1092993" y="92869"/>
                </a:lnTo>
                <a:lnTo>
                  <a:pt x="1092993" y="85725"/>
                </a:lnTo>
                <a:lnTo>
                  <a:pt x="1092993" y="85725"/>
                </a:lnTo>
                <a:lnTo>
                  <a:pt x="1085850" y="85725"/>
                </a:lnTo>
                <a:lnTo>
                  <a:pt x="1085850" y="78581"/>
                </a:lnTo>
                <a:lnTo>
                  <a:pt x="1078706" y="78581"/>
                </a:lnTo>
                <a:lnTo>
                  <a:pt x="1078706" y="71437"/>
                </a:lnTo>
                <a:lnTo>
                  <a:pt x="1071562" y="71437"/>
                </a:lnTo>
                <a:lnTo>
                  <a:pt x="1071562" y="71437"/>
                </a:lnTo>
                <a:lnTo>
                  <a:pt x="1064418" y="64294"/>
                </a:lnTo>
                <a:lnTo>
                  <a:pt x="1057275" y="64294"/>
                </a:lnTo>
                <a:lnTo>
                  <a:pt x="1050131" y="64294"/>
                </a:lnTo>
                <a:lnTo>
                  <a:pt x="1050131" y="64294"/>
                </a:lnTo>
                <a:lnTo>
                  <a:pt x="1042987" y="57150"/>
                </a:lnTo>
                <a:lnTo>
                  <a:pt x="1035843" y="57150"/>
                </a:lnTo>
                <a:lnTo>
                  <a:pt x="1028700" y="57150"/>
                </a:lnTo>
                <a:lnTo>
                  <a:pt x="1028700" y="57150"/>
                </a:lnTo>
                <a:lnTo>
                  <a:pt x="1021556" y="57150"/>
                </a:lnTo>
                <a:lnTo>
                  <a:pt x="1014412" y="57150"/>
                </a:lnTo>
                <a:lnTo>
                  <a:pt x="1014412" y="57150"/>
                </a:lnTo>
                <a:lnTo>
                  <a:pt x="1014412" y="64294"/>
                </a:lnTo>
                <a:lnTo>
                  <a:pt x="1007268" y="64294"/>
                </a:lnTo>
                <a:lnTo>
                  <a:pt x="1007268" y="64294"/>
                </a:lnTo>
                <a:lnTo>
                  <a:pt x="1000125" y="64294"/>
                </a:lnTo>
                <a:lnTo>
                  <a:pt x="1000125" y="64294"/>
                </a:lnTo>
                <a:lnTo>
                  <a:pt x="1000125" y="64294"/>
                </a:lnTo>
                <a:lnTo>
                  <a:pt x="992981" y="71437"/>
                </a:lnTo>
                <a:lnTo>
                  <a:pt x="992981" y="71437"/>
                </a:lnTo>
                <a:lnTo>
                  <a:pt x="992981" y="78581"/>
                </a:lnTo>
                <a:lnTo>
                  <a:pt x="992981" y="85725"/>
                </a:lnTo>
                <a:lnTo>
                  <a:pt x="985837" y="85725"/>
                </a:lnTo>
                <a:lnTo>
                  <a:pt x="985837" y="92869"/>
                </a:lnTo>
                <a:lnTo>
                  <a:pt x="985837" y="100012"/>
                </a:lnTo>
                <a:lnTo>
                  <a:pt x="985837" y="107156"/>
                </a:lnTo>
                <a:lnTo>
                  <a:pt x="985837" y="114300"/>
                </a:lnTo>
                <a:lnTo>
                  <a:pt x="985837" y="121444"/>
                </a:lnTo>
                <a:lnTo>
                  <a:pt x="985837" y="128587"/>
                </a:lnTo>
                <a:lnTo>
                  <a:pt x="985837" y="135731"/>
                </a:lnTo>
                <a:lnTo>
                  <a:pt x="985837" y="142875"/>
                </a:lnTo>
                <a:lnTo>
                  <a:pt x="985837" y="150019"/>
                </a:lnTo>
                <a:lnTo>
                  <a:pt x="985837" y="150019"/>
                </a:lnTo>
                <a:lnTo>
                  <a:pt x="985837" y="157162"/>
                </a:lnTo>
                <a:lnTo>
                  <a:pt x="992981" y="164306"/>
                </a:lnTo>
                <a:lnTo>
                  <a:pt x="992981" y="164306"/>
                </a:lnTo>
                <a:lnTo>
                  <a:pt x="992981" y="171450"/>
                </a:lnTo>
                <a:lnTo>
                  <a:pt x="992981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1407319" y="5014913"/>
            <a:ext cx="728663" cy="221457"/>
          </a:xfrm>
          <a:custGeom>
            <a:avLst/>
            <a:gdLst/>
            <a:ahLst/>
            <a:cxnLst/>
            <a:rect l="0" t="0" r="0" b="0"/>
            <a:pathLst>
              <a:path w="728663" h="221457">
                <a:moveTo>
                  <a:pt x="0" y="135731"/>
                </a:moveTo>
                <a:lnTo>
                  <a:pt x="7144" y="142875"/>
                </a:lnTo>
                <a:lnTo>
                  <a:pt x="7144" y="150018"/>
                </a:lnTo>
                <a:lnTo>
                  <a:pt x="14287" y="150018"/>
                </a:lnTo>
                <a:lnTo>
                  <a:pt x="21431" y="150018"/>
                </a:lnTo>
                <a:lnTo>
                  <a:pt x="21431" y="157162"/>
                </a:lnTo>
                <a:lnTo>
                  <a:pt x="21431" y="157162"/>
                </a:lnTo>
                <a:lnTo>
                  <a:pt x="28575" y="164306"/>
                </a:lnTo>
                <a:lnTo>
                  <a:pt x="28575" y="164306"/>
                </a:lnTo>
                <a:lnTo>
                  <a:pt x="28575" y="164306"/>
                </a:lnTo>
                <a:lnTo>
                  <a:pt x="35719" y="164306"/>
                </a:lnTo>
                <a:lnTo>
                  <a:pt x="42862" y="164306"/>
                </a:lnTo>
                <a:lnTo>
                  <a:pt x="42862" y="171450"/>
                </a:lnTo>
                <a:lnTo>
                  <a:pt x="50006" y="171450"/>
                </a:lnTo>
                <a:lnTo>
                  <a:pt x="50006" y="171450"/>
                </a:lnTo>
                <a:lnTo>
                  <a:pt x="57150" y="178593"/>
                </a:lnTo>
                <a:lnTo>
                  <a:pt x="57150" y="178593"/>
                </a:lnTo>
                <a:lnTo>
                  <a:pt x="57150" y="178593"/>
                </a:lnTo>
                <a:lnTo>
                  <a:pt x="64294" y="178593"/>
                </a:lnTo>
                <a:lnTo>
                  <a:pt x="71437" y="185737"/>
                </a:lnTo>
                <a:lnTo>
                  <a:pt x="71437" y="185737"/>
                </a:lnTo>
                <a:lnTo>
                  <a:pt x="78581" y="192881"/>
                </a:lnTo>
                <a:lnTo>
                  <a:pt x="85725" y="192881"/>
                </a:lnTo>
                <a:lnTo>
                  <a:pt x="85725" y="192881"/>
                </a:lnTo>
                <a:lnTo>
                  <a:pt x="92869" y="192881"/>
                </a:lnTo>
                <a:lnTo>
                  <a:pt x="100012" y="200025"/>
                </a:lnTo>
                <a:lnTo>
                  <a:pt x="100012" y="200025"/>
                </a:lnTo>
                <a:lnTo>
                  <a:pt x="107156" y="200025"/>
                </a:lnTo>
                <a:lnTo>
                  <a:pt x="114300" y="207168"/>
                </a:lnTo>
                <a:lnTo>
                  <a:pt x="121444" y="207168"/>
                </a:lnTo>
                <a:lnTo>
                  <a:pt x="128587" y="207168"/>
                </a:lnTo>
                <a:lnTo>
                  <a:pt x="128587" y="207168"/>
                </a:lnTo>
                <a:lnTo>
                  <a:pt x="135731" y="214312"/>
                </a:lnTo>
                <a:lnTo>
                  <a:pt x="142875" y="214312"/>
                </a:lnTo>
                <a:lnTo>
                  <a:pt x="150019" y="214312"/>
                </a:lnTo>
                <a:lnTo>
                  <a:pt x="157162" y="214312"/>
                </a:lnTo>
                <a:lnTo>
                  <a:pt x="164306" y="214312"/>
                </a:lnTo>
                <a:lnTo>
                  <a:pt x="171450" y="214312"/>
                </a:lnTo>
                <a:lnTo>
                  <a:pt x="178594" y="214312"/>
                </a:lnTo>
                <a:lnTo>
                  <a:pt x="178594" y="214312"/>
                </a:lnTo>
                <a:lnTo>
                  <a:pt x="185737" y="214312"/>
                </a:lnTo>
                <a:lnTo>
                  <a:pt x="200025" y="214312"/>
                </a:lnTo>
                <a:lnTo>
                  <a:pt x="200025" y="214312"/>
                </a:lnTo>
                <a:lnTo>
                  <a:pt x="207169" y="207168"/>
                </a:lnTo>
                <a:lnTo>
                  <a:pt x="214312" y="207168"/>
                </a:lnTo>
                <a:lnTo>
                  <a:pt x="221456" y="207168"/>
                </a:lnTo>
                <a:lnTo>
                  <a:pt x="228600" y="207168"/>
                </a:lnTo>
                <a:lnTo>
                  <a:pt x="235744" y="200025"/>
                </a:lnTo>
                <a:lnTo>
                  <a:pt x="235744" y="200025"/>
                </a:lnTo>
                <a:lnTo>
                  <a:pt x="242887" y="200025"/>
                </a:lnTo>
                <a:lnTo>
                  <a:pt x="250031" y="192881"/>
                </a:lnTo>
                <a:lnTo>
                  <a:pt x="250031" y="192881"/>
                </a:lnTo>
                <a:lnTo>
                  <a:pt x="257175" y="192881"/>
                </a:lnTo>
                <a:lnTo>
                  <a:pt x="264319" y="192881"/>
                </a:lnTo>
                <a:lnTo>
                  <a:pt x="264319" y="185737"/>
                </a:lnTo>
                <a:lnTo>
                  <a:pt x="271462" y="178593"/>
                </a:lnTo>
                <a:lnTo>
                  <a:pt x="271462" y="178593"/>
                </a:lnTo>
                <a:lnTo>
                  <a:pt x="278606" y="178593"/>
                </a:lnTo>
                <a:lnTo>
                  <a:pt x="285750" y="171450"/>
                </a:lnTo>
                <a:lnTo>
                  <a:pt x="292894" y="164306"/>
                </a:lnTo>
                <a:lnTo>
                  <a:pt x="300037" y="164306"/>
                </a:lnTo>
                <a:lnTo>
                  <a:pt x="300037" y="157162"/>
                </a:lnTo>
                <a:lnTo>
                  <a:pt x="307181" y="157162"/>
                </a:lnTo>
                <a:lnTo>
                  <a:pt x="307181" y="150018"/>
                </a:lnTo>
                <a:lnTo>
                  <a:pt x="314325" y="142875"/>
                </a:lnTo>
                <a:lnTo>
                  <a:pt x="321469" y="142875"/>
                </a:lnTo>
                <a:lnTo>
                  <a:pt x="321469" y="135731"/>
                </a:lnTo>
                <a:lnTo>
                  <a:pt x="328612" y="128587"/>
                </a:lnTo>
                <a:lnTo>
                  <a:pt x="335756" y="121443"/>
                </a:lnTo>
                <a:lnTo>
                  <a:pt x="335756" y="121443"/>
                </a:lnTo>
                <a:lnTo>
                  <a:pt x="342900" y="114300"/>
                </a:lnTo>
                <a:lnTo>
                  <a:pt x="350044" y="107156"/>
                </a:lnTo>
                <a:lnTo>
                  <a:pt x="350044" y="107156"/>
                </a:lnTo>
                <a:lnTo>
                  <a:pt x="357187" y="100012"/>
                </a:lnTo>
                <a:lnTo>
                  <a:pt x="364331" y="92868"/>
                </a:lnTo>
                <a:lnTo>
                  <a:pt x="364331" y="85725"/>
                </a:lnTo>
                <a:lnTo>
                  <a:pt x="371475" y="78581"/>
                </a:lnTo>
                <a:lnTo>
                  <a:pt x="378619" y="71437"/>
                </a:lnTo>
                <a:lnTo>
                  <a:pt x="378619" y="64293"/>
                </a:lnTo>
                <a:lnTo>
                  <a:pt x="385762" y="57150"/>
                </a:lnTo>
                <a:lnTo>
                  <a:pt x="385762" y="50006"/>
                </a:lnTo>
                <a:lnTo>
                  <a:pt x="392906" y="42862"/>
                </a:lnTo>
                <a:lnTo>
                  <a:pt x="400050" y="35718"/>
                </a:lnTo>
                <a:lnTo>
                  <a:pt x="407194" y="28575"/>
                </a:lnTo>
                <a:lnTo>
                  <a:pt x="407194" y="28575"/>
                </a:lnTo>
                <a:lnTo>
                  <a:pt x="414337" y="21431"/>
                </a:lnTo>
                <a:lnTo>
                  <a:pt x="414337" y="14287"/>
                </a:lnTo>
                <a:lnTo>
                  <a:pt x="421481" y="14287"/>
                </a:lnTo>
                <a:lnTo>
                  <a:pt x="428625" y="7143"/>
                </a:lnTo>
                <a:lnTo>
                  <a:pt x="435769" y="7143"/>
                </a:lnTo>
                <a:lnTo>
                  <a:pt x="442912" y="0"/>
                </a:lnTo>
                <a:lnTo>
                  <a:pt x="442912" y="0"/>
                </a:lnTo>
                <a:lnTo>
                  <a:pt x="450056" y="0"/>
                </a:lnTo>
                <a:lnTo>
                  <a:pt x="450056" y="0"/>
                </a:lnTo>
                <a:lnTo>
                  <a:pt x="457200" y="0"/>
                </a:lnTo>
                <a:lnTo>
                  <a:pt x="457200" y="0"/>
                </a:lnTo>
                <a:lnTo>
                  <a:pt x="464344" y="0"/>
                </a:lnTo>
                <a:lnTo>
                  <a:pt x="471487" y="0"/>
                </a:lnTo>
                <a:lnTo>
                  <a:pt x="471487" y="0"/>
                </a:lnTo>
                <a:lnTo>
                  <a:pt x="478631" y="0"/>
                </a:lnTo>
                <a:lnTo>
                  <a:pt x="485775" y="0"/>
                </a:lnTo>
                <a:lnTo>
                  <a:pt x="485775" y="7143"/>
                </a:lnTo>
                <a:lnTo>
                  <a:pt x="492919" y="7143"/>
                </a:lnTo>
                <a:lnTo>
                  <a:pt x="500062" y="14287"/>
                </a:lnTo>
                <a:lnTo>
                  <a:pt x="500062" y="14287"/>
                </a:lnTo>
                <a:lnTo>
                  <a:pt x="507206" y="21431"/>
                </a:lnTo>
                <a:lnTo>
                  <a:pt x="514350" y="21431"/>
                </a:lnTo>
                <a:lnTo>
                  <a:pt x="514350" y="28575"/>
                </a:lnTo>
                <a:lnTo>
                  <a:pt x="521494" y="28575"/>
                </a:lnTo>
                <a:lnTo>
                  <a:pt x="528637" y="35718"/>
                </a:lnTo>
                <a:lnTo>
                  <a:pt x="535781" y="35718"/>
                </a:lnTo>
                <a:lnTo>
                  <a:pt x="535781" y="42862"/>
                </a:lnTo>
                <a:lnTo>
                  <a:pt x="542925" y="42862"/>
                </a:lnTo>
                <a:lnTo>
                  <a:pt x="542925" y="50006"/>
                </a:lnTo>
                <a:lnTo>
                  <a:pt x="550069" y="50006"/>
                </a:lnTo>
                <a:lnTo>
                  <a:pt x="550069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7212" y="50006"/>
                </a:lnTo>
                <a:lnTo>
                  <a:pt x="550069" y="50006"/>
                </a:lnTo>
                <a:lnTo>
                  <a:pt x="550069" y="50006"/>
                </a:lnTo>
                <a:lnTo>
                  <a:pt x="542925" y="50006"/>
                </a:lnTo>
                <a:lnTo>
                  <a:pt x="542925" y="50006"/>
                </a:lnTo>
                <a:lnTo>
                  <a:pt x="542925" y="42862"/>
                </a:lnTo>
                <a:lnTo>
                  <a:pt x="535781" y="42862"/>
                </a:lnTo>
                <a:lnTo>
                  <a:pt x="528637" y="42862"/>
                </a:lnTo>
                <a:lnTo>
                  <a:pt x="528637" y="42862"/>
                </a:lnTo>
                <a:lnTo>
                  <a:pt x="521494" y="42862"/>
                </a:lnTo>
                <a:lnTo>
                  <a:pt x="514350" y="42862"/>
                </a:lnTo>
                <a:lnTo>
                  <a:pt x="514350" y="42862"/>
                </a:lnTo>
                <a:lnTo>
                  <a:pt x="507206" y="42862"/>
                </a:lnTo>
                <a:lnTo>
                  <a:pt x="500062" y="42862"/>
                </a:lnTo>
                <a:lnTo>
                  <a:pt x="500062" y="42862"/>
                </a:lnTo>
                <a:lnTo>
                  <a:pt x="492919" y="42862"/>
                </a:lnTo>
                <a:lnTo>
                  <a:pt x="485775" y="42862"/>
                </a:lnTo>
                <a:lnTo>
                  <a:pt x="485775" y="42862"/>
                </a:lnTo>
                <a:lnTo>
                  <a:pt x="478631" y="42862"/>
                </a:lnTo>
                <a:lnTo>
                  <a:pt x="471487" y="42862"/>
                </a:lnTo>
                <a:lnTo>
                  <a:pt x="471487" y="42862"/>
                </a:lnTo>
                <a:lnTo>
                  <a:pt x="464344" y="50006"/>
                </a:lnTo>
                <a:lnTo>
                  <a:pt x="464344" y="50006"/>
                </a:lnTo>
                <a:lnTo>
                  <a:pt x="464344" y="50006"/>
                </a:lnTo>
                <a:lnTo>
                  <a:pt x="457200" y="57150"/>
                </a:lnTo>
                <a:lnTo>
                  <a:pt x="457200" y="64293"/>
                </a:lnTo>
                <a:lnTo>
                  <a:pt x="457200" y="64293"/>
                </a:lnTo>
                <a:lnTo>
                  <a:pt x="450056" y="71437"/>
                </a:lnTo>
                <a:lnTo>
                  <a:pt x="450056" y="78581"/>
                </a:lnTo>
                <a:lnTo>
                  <a:pt x="450056" y="78581"/>
                </a:lnTo>
                <a:lnTo>
                  <a:pt x="450056" y="85725"/>
                </a:lnTo>
                <a:lnTo>
                  <a:pt x="450056" y="92868"/>
                </a:lnTo>
                <a:lnTo>
                  <a:pt x="450056" y="100012"/>
                </a:lnTo>
                <a:lnTo>
                  <a:pt x="450056" y="107156"/>
                </a:lnTo>
                <a:lnTo>
                  <a:pt x="450056" y="114300"/>
                </a:lnTo>
                <a:lnTo>
                  <a:pt x="450056" y="121443"/>
                </a:lnTo>
                <a:lnTo>
                  <a:pt x="457200" y="128587"/>
                </a:lnTo>
                <a:lnTo>
                  <a:pt x="457200" y="135731"/>
                </a:lnTo>
                <a:lnTo>
                  <a:pt x="457200" y="142875"/>
                </a:lnTo>
                <a:lnTo>
                  <a:pt x="457200" y="150018"/>
                </a:lnTo>
                <a:lnTo>
                  <a:pt x="457200" y="157162"/>
                </a:lnTo>
                <a:lnTo>
                  <a:pt x="464344" y="164306"/>
                </a:lnTo>
                <a:lnTo>
                  <a:pt x="464344" y="171450"/>
                </a:lnTo>
                <a:lnTo>
                  <a:pt x="471487" y="171450"/>
                </a:lnTo>
                <a:lnTo>
                  <a:pt x="471487" y="178593"/>
                </a:lnTo>
                <a:lnTo>
                  <a:pt x="478631" y="178593"/>
                </a:lnTo>
                <a:lnTo>
                  <a:pt x="478631" y="185737"/>
                </a:lnTo>
                <a:lnTo>
                  <a:pt x="485775" y="192881"/>
                </a:lnTo>
                <a:lnTo>
                  <a:pt x="485775" y="192881"/>
                </a:lnTo>
                <a:lnTo>
                  <a:pt x="485775" y="192881"/>
                </a:lnTo>
                <a:lnTo>
                  <a:pt x="492919" y="200025"/>
                </a:lnTo>
                <a:lnTo>
                  <a:pt x="492919" y="200025"/>
                </a:lnTo>
                <a:lnTo>
                  <a:pt x="500062" y="200025"/>
                </a:lnTo>
                <a:lnTo>
                  <a:pt x="500062" y="207168"/>
                </a:lnTo>
                <a:lnTo>
                  <a:pt x="507206" y="207168"/>
                </a:lnTo>
                <a:lnTo>
                  <a:pt x="507206" y="207168"/>
                </a:lnTo>
                <a:lnTo>
                  <a:pt x="514350" y="214312"/>
                </a:lnTo>
                <a:lnTo>
                  <a:pt x="521494" y="214312"/>
                </a:lnTo>
                <a:lnTo>
                  <a:pt x="521494" y="214312"/>
                </a:lnTo>
                <a:lnTo>
                  <a:pt x="528637" y="214312"/>
                </a:lnTo>
                <a:lnTo>
                  <a:pt x="528637" y="214312"/>
                </a:lnTo>
                <a:lnTo>
                  <a:pt x="535781" y="221456"/>
                </a:lnTo>
                <a:lnTo>
                  <a:pt x="542925" y="214312"/>
                </a:lnTo>
                <a:lnTo>
                  <a:pt x="550069" y="221456"/>
                </a:lnTo>
                <a:lnTo>
                  <a:pt x="550069" y="221456"/>
                </a:lnTo>
                <a:lnTo>
                  <a:pt x="557212" y="221456"/>
                </a:lnTo>
                <a:lnTo>
                  <a:pt x="557212" y="221456"/>
                </a:lnTo>
                <a:lnTo>
                  <a:pt x="564356" y="221456"/>
                </a:lnTo>
                <a:lnTo>
                  <a:pt x="571500" y="221456"/>
                </a:lnTo>
                <a:lnTo>
                  <a:pt x="571500" y="221456"/>
                </a:lnTo>
                <a:lnTo>
                  <a:pt x="578644" y="221456"/>
                </a:lnTo>
                <a:lnTo>
                  <a:pt x="585787" y="221456"/>
                </a:lnTo>
                <a:lnTo>
                  <a:pt x="592931" y="221456"/>
                </a:lnTo>
                <a:lnTo>
                  <a:pt x="592931" y="214312"/>
                </a:lnTo>
                <a:lnTo>
                  <a:pt x="600075" y="214312"/>
                </a:lnTo>
                <a:lnTo>
                  <a:pt x="607219" y="214312"/>
                </a:lnTo>
                <a:lnTo>
                  <a:pt x="607219" y="214312"/>
                </a:lnTo>
                <a:lnTo>
                  <a:pt x="614362" y="214312"/>
                </a:lnTo>
                <a:lnTo>
                  <a:pt x="621506" y="214312"/>
                </a:lnTo>
                <a:lnTo>
                  <a:pt x="628650" y="207168"/>
                </a:lnTo>
                <a:lnTo>
                  <a:pt x="628650" y="207168"/>
                </a:lnTo>
                <a:lnTo>
                  <a:pt x="635794" y="200025"/>
                </a:lnTo>
                <a:lnTo>
                  <a:pt x="642937" y="200025"/>
                </a:lnTo>
                <a:lnTo>
                  <a:pt x="650081" y="200025"/>
                </a:lnTo>
                <a:lnTo>
                  <a:pt x="650081" y="192881"/>
                </a:lnTo>
                <a:lnTo>
                  <a:pt x="657225" y="192881"/>
                </a:lnTo>
                <a:lnTo>
                  <a:pt x="664369" y="192881"/>
                </a:lnTo>
                <a:lnTo>
                  <a:pt x="671512" y="185737"/>
                </a:lnTo>
                <a:lnTo>
                  <a:pt x="671512" y="185737"/>
                </a:lnTo>
                <a:lnTo>
                  <a:pt x="678656" y="185737"/>
                </a:lnTo>
                <a:lnTo>
                  <a:pt x="685800" y="178593"/>
                </a:lnTo>
                <a:lnTo>
                  <a:pt x="685800" y="178593"/>
                </a:lnTo>
                <a:lnTo>
                  <a:pt x="692944" y="178593"/>
                </a:lnTo>
                <a:lnTo>
                  <a:pt x="700087" y="178593"/>
                </a:lnTo>
                <a:lnTo>
                  <a:pt x="700087" y="171450"/>
                </a:lnTo>
                <a:lnTo>
                  <a:pt x="707231" y="171450"/>
                </a:lnTo>
                <a:lnTo>
                  <a:pt x="707231" y="171450"/>
                </a:lnTo>
                <a:lnTo>
                  <a:pt x="714375" y="171450"/>
                </a:lnTo>
                <a:lnTo>
                  <a:pt x="714375" y="171450"/>
                </a:lnTo>
                <a:lnTo>
                  <a:pt x="721519" y="164306"/>
                </a:lnTo>
                <a:lnTo>
                  <a:pt x="721519" y="164306"/>
                </a:lnTo>
                <a:lnTo>
                  <a:pt x="721519" y="164306"/>
                </a:lnTo>
                <a:lnTo>
                  <a:pt x="728662" y="164306"/>
                </a:lnTo>
                <a:lnTo>
                  <a:pt x="728662" y="171450"/>
                </a:lnTo>
                <a:lnTo>
                  <a:pt x="728662" y="171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07194" y="3757613"/>
            <a:ext cx="1443038" cy="321469"/>
          </a:xfrm>
          <a:custGeom>
            <a:avLst/>
            <a:gdLst/>
            <a:ahLst/>
            <a:cxnLst/>
            <a:rect l="0" t="0" r="0" b="0"/>
            <a:pathLst>
              <a:path w="1443038" h="321469">
                <a:moveTo>
                  <a:pt x="0" y="200025"/>
                </a:moveTo>
                <a:lnTo>
                  <a:pt x="0" y="200025"/>
                </a:lnTo>
                <a:lnTo>
                  <a:pt x="0" y="200025"/>
                </a:lnTo>
                <a:lnTo>
                  <a:pt x="0" y="200025"/>
                </a:lnTo>
                <a:lnTo>
                  <a:pt x="0" y="200025"/>
                </a:lnTo>
                <a:lnTo>
                  <a:pt x="0" y="200025"/>
                </a:lnTo>
                <a:lnTo>
                  <a:pt x="7144" y="200025"/>
                </a:lnTo>
                <a:lnTo>
                  <a:pt x="7144" y="200025"/>
                </a:lnTo>
                <a:lnTo>
                  <a:pt x="7144" y="192881"/>
                </a:lnTo>
                <a:lnTo>
                  <a:pt x="7144" y="192881"/>
                </a:lnTo>
                <a:lnTo>
                  <a:pt x="7144" y="192881"/>
                </a:lnTo>
                <a:lnTo>
                  <a:pt x="7144" y="192881"/>
                </a:lnTo>
                <a:lnTo>
                  <a:pt x="14287" y="185737"/>
                </a:lnTo>
                <a:lnTo>
                  <a:pt x="14287" y="185737"/>
                </a:lnTo>
                <a:lnTo>
                  <a:pt x="14287" y="178593"/>
                </a:lnTo>
                <a:lnTo>
                  <a:pt x="14287" y="178593"/>
                </a:lnTo>
                <a:lnTo>
                  <a:pt x="21431" y="178593"/>
                </a:lnTo>
                <a:lnTo>
                  <a:pt x="21431" y="171450"/>
                </a:lnTo>
                <a:lnTo>
                  <a:pt x="21431" y="164306"/>
                </a:lnTo>
                <a:lnTo>
                  <a:pt x="28575" y="164306"/>
                </a:lnTo>
                <a:lnTo>
                  <a:pt x="28575" y="157162"/>
                </a:lnTo>
                <a:lnTo>
                  <a:pt x="35719" y="150018"/>
                </a:lnTo>
                <a:lnTo>
                  <a:pt x="42862" y="142875"/>
                </a:lnTo>
                <a:lnTo>
                  <a:pt x="42862" y="135731"/>
                </a:lnTo>
                <a:lnTo>
                  <a:pt x="50006" y="128587"/>
                </a:lnTo>
                <a:lnTo>
                  <a:pt x="57150" y="128587"/>
                </a:lnTo>
                <a:lnTo>
                  <a:pt x="57150" y="121443"/>
                </a:lnTo>
                <a:lnTo>
                  <a:pt x="64294" y="114300"/>
                </a:lnTo>
                <a:lnTo>
                  <a:pt x="64294" y="107156"/>
                </a:lnTo>
                <a:lnTo>
                  <a:pt x="71437" y="100012"/>
                </a:lnTo>
                <a:lnTo>
                  <a:pt x="78581" y="92868"/>
                </a:lnTo>
                <a:lnTo>
                  <a:pt x="85725" y="85725"/>
                </a:lnTo>
                <a:lnTo>
                  <a:pt x="92869" y="85725"/>
                </a:lnTo>
                <a:lnTo>
                  <a:pt x="92869" y="78581"/>
                </a:lnTo>
                <a:lnTo>
                  <a:pt x="100012" y="71437"/>
                </a:lnTo>
                <a:lnTo>
                  <a:pt x="107156" y="64293"/>
                </a:lnTo>
                <a:lnTo>
                  <a:pt x="114300" y="64293"/>
                </a:lnTo>
                <a:lnTo>
                  <a:pt x="121444" y="57150"/>
                </a:lnTo>
                <a:lnTo>
                  <a:pt x="121444" y="50006"/>
                </a:lnTo>
                <a:lnTo>
                  <a:pt x="128587" y="50006"/>
                </a:lnTo>
                <a:lnTo>
                  <a:pt x="128587" y="42862"/>
                </a:lnTo>
                <a:lnTo>
                  <a:pt x="135731" y="35718"/>
                </a:lnTo>
                <a:lnTo>
                  <a:pt x="142875" y="35718"/>
                </a:lnTo>
                <a:lnTo>
                  <a:pt x="150019" y="35718"/>
                </a:lnTo>
                <a:lnTo>
                  <a:pt x="150019" y="28575"/>
                </a:lnTo>
                <a:lnTo>
                  <a:pt x="157162" y="28575"/>
                </a:lnTo>
                <a:lnTo>
                  <a:pt x="164306" y="21431"/>
                </a:lnTo>
                <a:lnTo>
                  <a:pt x="171450" y="21431"/>
                </a:lnTo>
                <a:lnTo>
                  <a:pt x="178594" y="14287"/>
                </a:lnTo>
                <a:lnTo>
                  <a:pt x="185737" y="14287"/>
                </a:lnTo>
                <a:lnTo>
                  <a:pt x="192881" y="14287"/>
                </a:lnTo>
                <a:lnTo>
                  <a:pt x="200025" y="7143"/>
                </a:lnTo>
                <a:lnTo>
                  <a:pt x="200025" y="7143"/>
                </a:lnTo>
                <a:lnTo>
                  <a:pt x="207169" y="7143"/>
                </a:lnTo>
                <a:lnTo>
                  <a:pt x="214312" y="0"/>
                </a:lnTo>
                <a:lnTo>
                  <a:pt x="221456" y="0"/>
                </a:lnTo>
                <a:lnTo>
                  <a:pt x="228600" y="0"/>
                </a:lnTo>
                <a:lnTo>
                  <a:pt x="235744" y="0"/>
                </a:lnTo>
                <a:lnTo>
                  <a:pt x="235744" y="0"/>
                </a:lnTo>
                <a:lnTo>
                  <a:pt x="242887" y="0"/>
                </a:lnTo>
                <a:lnTo>
                  <a:pt x="250031" y="0"/>
                </a:lnTo>
                <a:lnTo>
                  <a:pt x="257175" y="0"/>
                </a:lnTo>
                <a:lnTo>
                  <a:pt x="264319" y="0"/>
                </a:lnTo>
                <a:lnTo>
                  <a:pt x="271462" y="7143"/>
                </a:lnTo>
                <a:lnTo>
                  <a:pt x="278606" y="7143"/>
                </a:lnTo>
                <a:lnTo>
                  <a:pt x="285750" y="7143"/>
                </a:lnTo>
                <a:lnTo>
                  <a:pt x="292894" y="7143"/>
                </a:lnTo>
                <a:lnTo>
                  <a:pt x="300037" y="7143"/>
                </a:lnTo>
                <a:lnTo>
                  <a:pt x="307181" y="14287"/>
                </a:lnTo>
                <a:lnTo>
                  <a:pt x="314325" y="14287"/>
                </a:lnTo>
                <a:lnTo>
                  <a:pt x="314325" y="14287"/>
                </a:lnTo>
                <a:lnTo>
                  <a:pt x="321469" y="21431"/>
                </a:lnTo>
                <a:lnTo>
                  <a:pt x="328612" y="21431"/>
                </a:lnTo>
                <a:lnTo>
                  <a:pt x="335756" y="28575"/>
                </a:lnTo>
                <a:lnTo>
                  <a:pt x="342900" y="28575"/>
                </a:lnTo>
                <a:lnTo>
                  <a:pt x="342900" y="35718"/>
                </a:lnTo>
                <a:lnTo>
                  <a:pt x="350044" y="35718"/>
                </a:lnTo>
                <a:lnTo>
                  <a:pt x="357187" y="42862"/>
                </a:lnTo>
                <a:lnTo>
                  <a:pt x="357187" y="42862"/>
                </a:lnTo>
                <a:lnTo>
                  <a:pt x="364331" y="50006"/>
                </a:lnTo>
                <a:lnTo>
                  <a:pt x="371475" y="50006"/>
                </a:lnTo>
                <a:lnTo>
                  <a:pt x="378619" y="57150"/>
                </a:lnTo>
                <a:lnTo>
                  <a:pt x="378619" y="57150"/>
                </a:lnTo>
                <a:lnTo>
                  <a:pt x="385762" y="64293"/>
                </a:lnTo>
                <a:lnTo>
                  <a:pt x="385762" y="64293"/>
                </a:lnTo>
                <a:lnTo>
                  <a:pt x="392906" y="71437"/>
                </a:lnTo>
                <a:lnTo>
                  <a:pt x="400050" y="71437"/>
                </a:lnTo>
                <a:lnTo>
                  <a:pt x="400050" y="71437"/>
                </a:lnTo>
                <a:lnTo>
                  <a:pt x="400050" y="71437"/>
                </a:lnTo>
                <a:lnTo>
                  <a:pt x="407194" y="71437"/>
                </a:lnTo>
                <a:lnTo>
                  <a:pt x="407194" y="78581"/>
                </a:lnTo>
                <a:lnTo>
                  <a:pt x="414337" y="78581"/>
                </a:lnTo>
                <a:lnTo>
                  <a:pt x="414337" y="78581"/>
                </a:lnTo>
                <a:lnTo>
                  <a:pt x="414337" y="78581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21481" y="85725"/>
                </a:lnTo>
                <a:lnTo>
                  <a:pt x="414337" y="85725"/>
                </a:lnTo>
                <a:lnTo>
                  <a:pt x="414337" y="85725"/>
                </a:lnTo>
                <a:lnTo>
                  <a:pt x="414337" y="85725"/>
                </a:lnTo>
                <a:lnTo>
                  <a:pt x="414337" y="85725"/>
                </a:lnTo>
                <a:lnTo>
                  <a:pt x="407194" y="85725"/>
                </a:lnTo>
                <a:lnTo>
                  <a:pt x="407194" y="78581"/>
                </a:lnTo>
                <a:lnTo>
                  <a:pt x="407194" y="78581"/>
                </a:lnTo>
                <a:lnTo>
                  <a:pt x="400050" y="85725"/>
                </a:lnTo>
                <a:lnTo>
                  <a:pt x="392906" y="85725"/>
                </a:lnTo>
                <a:lnTo>
                  <a:pt x="385762" y="85725"/>
                </a:lnTo>
                <a:lnTo>
                  <a:pt x="378619" y="85725"/>
                </a:lnTo>
                <a:lnTo>
                  <a:pt x="378619" y="85725"/>
                </a:lnTo>
                <a:lnTo>
                  <a:pt x="371475" y="85725"/>
                </a:lnTo>
                <a:lnTo>
                  <a:pt x="364331" y="92868"/>
                </a:lnTo>
                <a:lnTo>
                  <a:pt x="364331" y="92868"/>
                </a:lnTo>
                <a:lnTo>
                  <a:pt x="357187" y="100012"/>
                </a:lnTo>
                <a:lnTo>
                  <a:pt x="350044" y="100012"/>
                </a:lnTo>
                <a:lnTo>
                  <a:pt x="350044" y="100012"/>
                </a:lnTo>
                <a:lnTo>
                  <a:pt x="342900" y="107156"/>
                </a:lnTo>
                <a:lnTo>
                  <a:pt x="335756" y="107156"/>
                </a:lnTo>
                <a:lnTo>
                  <a:pt x="335756" y="107156"/>
                </a:lnTo>
                <a:lnTo>
                  <a:pt x="328612" y="114300"/>
                </a:lnTo>
                <a:lnTo>
                  <a:pt x="328612" y="121443"/>
                </a:lnTo>
                <a:lnTo>
                  <a:pt x="321469" y="121443"/>
                </a:lnTo>
                <a:lnTo>
                  <a:pt x="321469" y="128587"/>
                </a:lnTo>
                <a:lnTo>
                  <a:pt x="314325" y="128587"/>
                </a:lnTo>
                <a:lnTo>
                  <a:pt x="314325" y="135731"/>
                </a:lnTo>
                <a:lnTo>
                  <a:pt x="314325" y="142875"/>
                </a:lnTo>
                <a:lnTo>
                  <a:pt x="314325" y="142875"/>
                </a:lnTo>
                <a:lnTo>
                  <a:pt x="307181" y="150018"/>
                </a:lnTo>
                <a:lnTo>
                  <a:pt x="307181" y="150018"/>
                </a:lnTo>
                <a:lnTo>
                  <a:pt x="307181" y="157162"/>
                </a:lnTo>
                <a:lnTo>
                  <a:pt x="307181" y="164306"/>
                </a:lnTo>
                <a:lnTo>
                  <a:pt x="307181" y="164306"/>
                </a:lnTo>
                <a:lnTo>
                  <a:pt x="307181" y="171450"/>
                </a:lnTo>
                <a:lnTo>
                  <a:pt x="307181" y="178593"/>
                </a:lnTo>
                <a:lnTo>
                  <a:pt x="307181" y="178593"/>
                </a:lnTo>
                <a:lnTo>
                  <a:pt x="307181" y="185737"/>
                </a:lnTo>
                <a:lnTo>
                  <a:pt x="307181" y="192881"/>
                </a:lnTo>
                <a:lnTo>
                  <a:pt x="307181" y="192881"/>
                </a:lnTo>
                <a:lnTo>
                  <a:pt x="307181" y="200025"/>
                </a:lnTo>
                <a:lnTo>
                  <a:pt x="314325" y="200025"/>
                </a:lnTo>
                <a:lnTo>
                  <a:pt x="314325" y="207168"/>
                </a:lnTo>
                <a:lnTo>
                  <a:pt x="314325" y="214312"/>
                </a:lnTo>
                <a:lnTo>
                  <a:pt x="314325" y="214312"/>
                </a:lnTo>
                <a:lnTo>
                  <a:pt x="321469" y="221456"/>
                </a:lnTo>
                <a:lnTo>
                  <a:pt x="321469" y="221456"/>
                </a:lnTo>
                <a:lnTo>
                  <a:pt x="321469" y="221456"/>
                </a:lnTo>
                <a:lnTo>
                  <a:pt x="328612" y="228600"/>
                </a:lnTo>
                <a:lnTo>
                  <a:pt x="328612" y="228600"/>
                </a:lnTo>
                <a:lnTo>
                  <a:pt x="328612" y="235743"/>
                </a:lnTo>
                <a:lnTo>
                  <a:pt x="335756" y="235743"/>
                </a:lnTo>
                <a:lnTo>
                  <a:pt x="342900" y="242887"/>
                </a:lnTo>
                <a:lnTo>
                  <a:pt x="342900" y="242887"/>
                </a:lnTo>
                <a:lnTo>
                  <a:pt x="342900" y="242887"/>
                </a:lnTo>
                <a:lnTo>
                  <a:pt x="350044" y="242887"/>
                </a:lnTo>
                <a:lnTo>
                  <a:pt x="350044" y="250031"/>
                </a:lnTo>
                <a:lnTo>
                  <a:pt x="357187" y="250031"/>
                </a:lnTo>
                <a:lnTo>
                  <a:pt x="364331" y="250031"/>
                </a:lnTo>
                <a:lnTo>
                  <a:pt x="371475" y="250031"/>
                </a:lnTo>
                <a:lnTo>
                  <a:pt x="371475" y="257175"/>
                </a:lnTo>
                <a:lnTo>
                  <a:pt x="378619" y="257175"/>
                </a:lnTo>
                <a:lnTo>
                  <a:pt x="378619" y="257175"/>
                </a:lnTo>
                <a:lnTo>
                  <a:pt x="378619" y="257175"/>
                </a:lnTo>
                <a:lnTo>
                  <a:pt x="385762" y="257175"/>
                </a:lnTo>
                <a:lnTo>
                  <a:pt x="392906" y="257175"/>
                </a:lnTo>
                <a:lnTo>
                  <a:pt x="400050" y="257175"/>
                </a:lnTo>
                <a:lnTo>
                  <a:pt x="400050" y="257175"/>
                </a:lnTo>
                <a:lnTo>
                  <a:pt x="407194" y="257175"/>
                </a:lnTo>
                <a:lnTo>
                  <a:pt x="414337" y="250031"/>
                </a:lnTo>
                <a:lnTo>
                  <a:pt x="414337" y="250031"/>
                </a:lnTo>
                <a:lnTo>
                  <a:pt x="421481" y="250031"/>
                </a:lnTo>
                <a:lnTo>
                  <a:pt x="428625" y="250031"/>
                </a:lnTo>
                <a:lnTo>
                  <a:pt x="435769" y="250031"/>
                </a:lnTo>
                <a:lnTo>
                  <a:pt x="435769" y="242887"/>
                </a:lnTo>
                <a:lnTo>
                  <a:pt x="442912" y="242887"/>
                </a:lnTo>
                <a:lnTo>
                  <a:pt x="450056" y="242887"/>
                </a:lnTo>
                <a:lnTo>
                  <a:pt x="450056" y="235743"/>
                </a:lnTo>
                <a:lnTo>
                  <a:pt x="457200" y="235743"/>
                </a:lnTo>
                <a:lnTo>
                  <a:pt x="471487" y="228600"/>
                </a:lnTo>
                <a:lnTo>
                  <a:pt x="471487" y="228600"/>
                </a:lnTo>
                <a:lnTo>
                  <a:pt x="478631" y="228600"/>
                </a:lnTo>
                <a:lnTo>
                  <a:pt x="485775" y="221456"/>
                </a:lnTo>
                <a:lnTo>
                  <a:pt x="485775" y="221456"/>
                </a:lnTo>
                <a:lnTo>
                  <a:pt x="492919" y="214312"/>
                </a:lnTo>
                <a:lnTo>
                  <a:pt x="492919" y="214312"/>
                </a:lnTo>
                <a:lnTo>
                  <a:pt x="500062" y="207168"/>
                </a:lnTo>
                <a:lnTo>
                  <a:pt x="507206" y="200025"/>
                </a:lnTo>
                <a:lnTo>
                  <a:pt x="514350" y="192881"/>
                </a:lnTo>
                <a:lnTo>
                  <a:pt x="521494" y="192881"/>
                </a:lnTo>
                <a:lnTo>
                  <a:pt x="521494" y="185737"/>
                </a:lnTo>
                <a:lnTo>
                  <a:pt x="528637" y="185737"/>
                </a:lnTo>
                <a:lnTo>
                  <a:pt x="528637" y="178593"/>
                </a:lnTo>
                <a:lnTo>
                  <a:pt x="535781" y="171450"/>
                </a:lnTo>
                <a:lnTo>
                  <a:pt x="542925" y="171450"/>
                </a:lnTo>
                <a:lnTo>
                  <a:pt x="542925" y="164306"/>
                </a:lnTo>
                <a:lnTo>
                  <a:pt x="550069" y="157162"/>
                </a:lnTo>
                <a:lnTo>
                  <a:pt x="557212" y="157162"/>
                </a:lnTo>
                <a:lnTo>
                  <a:pt x="557212" y="150018"/>
                </a:lnTo>
                <a:lnTo>
                  <a:pt x="564356" y="142875"/>
                </a:lnTo>
                <a:lnTo>
                  <a:pt x="571500" y="135731"/>
                </a:lnTo>
                <a:lnTo>
                  <a:pt x="578644" y="135731"/>
                </a:lnTo>
                <a:lnTo>
                  <a:pt x="585787" y="128587"/>
                </a:lnTo>
                <a:lnTo>
                  <a:pt x="592931" y="121443"/>
                </a:lnTo>
                <a:lnTo>
                  <a:pt x="592931" y="114300"/>
                </a:lnTo>
                <a:lnTo>
                  <a:pt x="600075" y="107156"/>
                </a:lnTo>
                <a:lnTo>
                  <a:pt x="607219" y="107156"/>
                </a:lnTo>
                <a:lnTo>
                  <a:pt x="607219" y="100012"/>
                </a:lnTo>
                <a:lnTo>
                  <a:pt x="614362" y="100012"/>
                </a:lnTo>
                <a:lnTo>
                  <a:pt x="621506" y="92868"/>
                </a:lnTo>
                <a:lnTo>
                  <a:pt x="621506" y="92868"/>
                </a:lnTo>
                <a:lnTo>
                  <a:pt x="628650" y="85725"/>
                </a:lnTo>
                <a:lnTo>
                  <a:pt x="635794" y="78581"/>
                </a:lnTo>
                <a:lnTo>
                  <a:pt x="635794" y="78581"/>
                </a:lnTo>
                <a:lnTo>
                  <a:pt x="642937" y="71437"/>
                </a:lnTo>
                <a:lnTo>
                  <a:pt x="650081" y="71437"/>
                </a:lnTo>
                <a:lnTo>
                  <a:pt x="650081" y="64293"/>
                </a:lnTo>
                <a:lnTo>
                  <a:pt x="657225" y="64293"/>
                </a:lnTo>
                <a:lnTo>
                  <a:pt x="664369" y="57150"/>
                </a:lnTo>
                <a:lnTo>
                  <a:pt x="664369" y="57150"/>
                </a:lnTo>
                <a:lnTo>
                  <a:pt x="664369" y="50006"/>
                </a:lnTo>
                <a:lnTo>
                  <a:pt x="671512" y="50006"/>
                </a:lnTo>
                <a:lnTo>
                  <a:pt x="678656" y="50006"/>
                </a:lnTo>
                <a:lnTo>
                  <a:pt x="685800" y="42862"/>
                </a:lnTo>
                <a:lnTo>
                  <a:pt x="685800" y="42862"/>
                </a:lnTo>
                <a:lnTo>
                  <a:pt x="692944" y="42862"/>
                </a:lnTo>
                <a:lnTo>
                  <a:pt x="700087" y="42862"/>
                </a:lnTo>
                <a:lnTo>
                  <a:pt x="700087" y="35718"/>
                </a:lnTo>
                <a:lnTo>
                  <a:pt x="707231" y="35718"/>
                </a:lnTo>
                <a:lnTo>
                  <a:pt x="714375" y="35718"/>
                </a:lnTo>
                <a:lnTo>
                  <a:pt x="721519" y="35718"/>
                </a:lnTo>
                <a:lnTo>
                  <a:pt x="728662" y="42862"/>
                </a:lnTo>
                <a:lnTo>
                  <a:pt x="735806" y="42862"/>
                </a:lnTo>
                <a:lnTo>
                  <a:pt x="742950" y="42862"/>
                </a:lnTo>
                <a:lnTo>
                  <a:pt x="750094" y="42862"/>
                </a:lnTo>
                <a:lnTo>
                  <a:pt x="757237" y="50006"/>
                </a:lnTo>
                <a:lnTo>
                  <a:pt x="764381" y="50006"/>
                </a:lnTo>
                <a:lnTo>
                  <a:pt x="771525" y="50006"/>
                </a:lnTo>
                <a:lnTo>
                  <a:pt x="778669" y="50006"/>
                </a:lnTo>
                <a:lnTo>
                  <a:pt x="785812" y="50006"/>
                </a:lnTo>
                <a:lnTo>
                  <a:pt x="792956" y="57150"/>
                </a:lnTo>
                <a:lnTo>
                  <a:pt x="800100" y="57150"/>
                </a:lnTo>
                <a:lnTo>
                  <a:pt x="807244" y="57150"/>
                </a:lnTo>
                <a:lnTo>
                  <a:pt x="807244" y="64293"/>
                </a:lnTo>
                <a:lnTo>
                  <a:pt x="814387" y="64293"/>
                </a:lnTo>
                <a:lnTo>
                  <a:pt x="821531" y="64293"/>
                </a:lnTo>
                <a:lnTo>
                  <a:pt x="828675" y="71437"/>
                </a:lnTo>
                <a:lnTo>
                  <a:pt x="828675" y="71437"/>
                </a:lnTo>
                <a:lnTo>
                  <a:pt x="835819" y="78581"/>
                </a:lnTo>
                <a:lnTo>
                  <a:pt x="835819" y="85725"/>
                </a:lnTo>
                <a:lnTo>
                  <a:pt x="842962" y="85725"/>
                </a:lnTo>
                <a:lnTo>
                  <a:pt x="842962" y="92868"/>
                </a:lnTo>
                <a:lnTo>
                  <a:pt x="850106" y="92868"/>
                </a:lnTo>
                <a:lnTo>
                  <a:pt x="850106" y="100012"/>
                </a:lnTo>
                <a:lnTo>
                  <a:pt x="850106" y="100012"/>
                </a:lnTo>
                <a:lnTo>
                  <a:pt x="857250" y="107156"/>
                </a:lnTo>
                <a:lnTo>
                  <a:pt x="857250" y="107156"/>
                </a:lnTo>
                <a:lnTo>
                  <a:pt x="864394" y="107156"/>
                </a:lnTo>
                <a:lnTo>
                  <a:pt x="864394" y="107156"/>
                </a:lnTo>
                <a:lnTo>
                  <a:pt x="864394" y="114300"/>
                </a:lnTo>
                <a:lnTo>
                  <a:pt x="871537" y="114300"/>
                </a:lnTo>
                <a:lnTo>
                  <a:pt x="871537" y="114300"/>
                </a:lnTo>
                <a:lnTo>
                  <a:pt x="871537" y="114300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21443"/>
                </a:lnTo>
                <a:lnTo>
                  <a:pt x="871537" y="114300"/>
                </a:lnTo>
                <a:lnTo>
                  <a:pt x="864394" y="114300"/>
                </a:lnTo>
                <a:lnTo>
                  <a:pt x="864394" y="114300"/>
                </a:lnTo>
                <a:lnTo>
                  <a:pt x="857250" y="107156"/>
                </a:lnTo>
                <a:lnTo>
                  <a:pt x="850106" y="107156"/>
                </a:lnTo>
                <a:lnTo>
                  <a:pt x="850106" y="107156"/>
                </a:lnTo>
                <a:lnTo>
                  <a:pt x="842962" y="107156"/>
                </a:lnTo>
                <a:lnTo>
                  <a:pt x="842962" y="107156"/>
                </a:lnTo>
                <a:lnTo>
                  <a:pt x="835819" y="100012"/>
                </a:lnTo>
                <a:lnTo>
                  <a:pt x="828675" y="100012"/>
                </a:lnTo>
                <a:lnTo>
                  <a:pt x="821531" y="100012"/>
                </a:lnTo>
                <a:lnTo>
                  <a:pt x="814387" y="100012"/>
                </a:lnTo>
                <a:lnTo>
                  <a:pt x="807244" y="100012"/>
                </a:lnTo>
                <a:lnTo>
                  <a:pt x="807244" y="107156"/>
                </a:lnTo>
                <a:lnTo>
                  <a:pt x="800100" y="107156"/>
                </a:lnTo>
                <a:lnTo>
                  <a:pt x="792956" y="107156"/>
                </a:lnTo>
                <a:lnTo>
                  <a:pt x="785812" y="107156"/>
                </a:lnTo>
                <a:lnTo>
                  <a:pt x="785812" y="107156"/>
                </a:lnTo>
                <a:lnTo>
                  <a:pt x="778669" y="107156"/>
                </a:lnTo>
                <a:lnTo>
                  <a:pt x="778669" y="114300"/>
                </a:lnTo>
                <a:lnTo>
                  <a:pt x="771525" y="114300"/>
                </a:lnTo>
                <a:lnTo>
                  <a:pt x="771525" y="114300"/>
                </a:lnTo>
                <a:lnTo>
                  <a:pt x="771525" y="121443"/>
                </a:lnTo>
                <a:lnTo>
                  <a:pt x="764381" y="121443"/>
                </a:lnTo>
                <a:lnTo>
                  <a:pt x="764381" y="128587"/>
                </a:lnTo>
                <a:lnTo>
                  <a:pt x="757237" y="128587"/>
                </a:lnTo>
                <a:lnTo>
                  <a:pt x="750094" y="135731"/>
                </a:lnTo>
                <a:lnTo>
                  <a:pt x="750094" y="135731"/>
                </a:lnTo>
                <a:lnTo>
                  <a:pt x="750094" y="142875"/>
                </a:lnTo>
                <a:lnTo>
                  <a:pt x="742950" y="142875"/>
                </a:lnTo>
                <a:lnTo>
                  <a:pt x="742950" y="150018"/>
                </a:lnTo>
                <a:lnTo>
                  <a:pt x="742950" y="157162"/>
                </a:lnTo>
                <a:lnTo>
                  <a:pt x="735806" y="157162"/>
                </a:lnTo>
                <a:lnTo>
                  <a:pt x="735806" y="164306"/>
                </a:lnTo>
                <a:lnTo>
                  <a:pt x="735806" y="171450"/>
                </a:lnTo>
                <a:lnTo>
                  <a:pt x="735806" y="178593"/>
                </a:lnTo>
                <a:lnTo>
                  <a:pt x="735806" y="178593"/>
                </a:lnTo>
                <a:lnTo>
                  <a:pt x="735806" y="185737"/>
                </a:lnTo>
                <a:lnTo>
                  <a:pt x="735806" y="192881"/>
                </a:lnTo>
                <a:lnTo>
                  <a:pt x="735806" y="200025"/>
                </a:lnTo>
                <a:lnTo>
                  <a:pt x="735806" y="200025"/>
                </a:lnTo>
                <a:lnTo>
                  <a:pt x="735806" y="207168"/>
                </a:lnTo>
                <a:lnTo>
                  <a:pt x="735806" y="214312"/>
                </a:lnTo>
                <a:lnTo>
                  <a:pt x="735806" y="221456"/>
                </a:lnTo>
                <a:lnTo>
                  <a:pt x="735806" y="221456"/>
                </a:lnTo>
                <a:lnTo>
                  <a:pt x="735806" y="228600"/>
                </a:lnTo>
                <a:lnTo>
                  <a:pt x="742950" y="235743"/>
                </a:lnTo>
                <a:lnTo>
                  <a:pt x="742950" y="235743"/>
                </a:lnTo>
                <a:lnTo>
                  <a:pt x="750094" y="242887"/>
                </a:lnTo>
                <a:lnTo>
                  <a:pt x="750094" y="242887"/>
                </a:lnTo>
                <a:lnTo>
                  <a:pt x="750094" y="250031"/>
                </a:lnTo>
                <a:lnTo>
                  <a:pt x="757237" y="257175"/>
                </a:lnTo>
                <a:lnTo>
                  <a:pt x="757237" y="257175"/>
                </a:lnTo>
                <a:lnTo>
                  <a:pt x="764381" y="264318"/>
                </a:lnTo>
                <a:lnTo>
                  <a:pt x="771525" y="264318"/>
                </a:lnTo>
                <a:lnTo>
                  <a:pt x="771525" y="271462"/>
                </a:lnTo>
                <a:lnTo>
                  <a:pt x="771525" y="271462"/>
                </a:lnTo>
                <a:lnTo>
                  <a:pt x="778669" y="278606"/>
                </a:lnTo>
                <a:lnTo>
                  <a:pt x="785812" y="285750"/>
                </a:lnTo>
                <a:lnTo>
                  <a:pt x="785812" y="285750"/>
                </a:lnTo>
                <a:lnTo>
                  <a:pt x="792956" y="285750"/>
                </a:lnTo>
                <a:lnTo>
                  <a:pt x="792956" y="292893"/>
                </a:lnTo>
                <a:lnTo>
                  <a:pt x="800100" y="292893"/>
                </a:lnTo>
                <a:lnTo>
                  <a:pt x="807244" y="300037"/>
                </a:lnTo>
                <a:lnTo>
                  <a:pt x="807244" y="300037"/>
                </a:lnTo>
                <a:lnTo>
                  <a:pt x="814387" y="300037"/>
                </a:lnTo>
                <a:lnTo>
                  <a:pt x="821531" y="307181"/>
                </a:lnTo>
                <a:lnTo>
                  <a:pt x="828675" y="307181"/>
                </a:lnTo>
                <a:lnTo>
                  <a:pt x="835819" y="307181"/>
                </a:lnTo>
                <a:lnTo>
                  <a:pt x="842962" y="314325"/>
                </a:lnTo>
                <a:lnTo>
                  <a:pt x="842962" y="314325"/>
                </a:lnTo>
                <a:lnTo>
                  <a:pt x="850106" y="314325"/>
                </a:lnTo>
                <a:lnTo>
                  <a:pt x="857250" y="314325"/>
                </a:lnTo>
                <a:lnTo>
                  <a:pt x="864394" y="314325"/>
                </a:lnTo>
                <a:lnTo>
                  <a:pt x="871537" y="314325"/>
                </a:lnTo>
                <a:lnTo>
                  <a:pt x="878681" y="314325"/>
                </a:lnTo>
                <a:lnTo>
                  <a:pt x="878681" y="314325"/>
                </a:lnTo>
                <a:lnTo>
                  <a:pt x="892969" y="321468"/>
                </a:lnTo>
                <a:lnTo>
                  <a:pt x="892969" y="321468"/>
                </a:lnTo>
                <a:lnTo>
                  <a:pt x="900112" y="321468"/>
                </a:lnTo>
                <a:lnTo>
                  <a:pt x="907256" y="321468"/>
                </a:lnTo>
                <a:lnTo>
                  <a:pt x="914400" y="314325"/>
                </a:lnTo>
                <a:lnTo>
                  <a:pt x="921544" y="314325"/>
                </a:lnTo>
                <a:lnTo>
                  <a:pt x="928687" y="314325"/>
                </a:lnTo>
                <a:lnTo>
                  <a:pt x="928687" y="314325"/>
                </a:lnTo>
                <a:lnTo>
                  <a:pt x="935831" y="314325"/>
                </a:lnTo>
                <a:lnTo>
                  <a:pt x="942975" y="314325"/>
                </a:lnTo>
                <a:lnTo>
                  <a:pt x="942975" y="307181"/>
                </a:lnTo>
                <a:lnTo>
                  <a:pt x="950119" y="307181"/>
                </a:lnTo>
                <a:lnTo>
                  <a:pt x="957262" y="300037"/>
                </a:lnTo>
                <a:lnTo>
                  <a:pt x="957262" y="300037"/>
                </a:lnTo>
                <a:lnTo>
                  <a:pt x="964406" y="300037"/>
                </a:lnTo>
                <a:lnTo>
                  <a:pt x="964406" y="292893"/>
                </a:lnTo>
                <a:lnTo>
                  <a:pt x="971550" y="292893"/>
                </a:lnTo>
                <a:lnTo>
                  <a:pt x="978694" y="285750"/>
                </a:lnTo>
                <a:lnTo>
                  <a:pt x="978694" y="285750"/>
                </a:lnTo>
                <a:lnTo>
                  <a:pt x="985837" y="278606"/>
                </a:lnTo>
                <a:lnTo>
                  <a:pt x="985837" y="271462"/>
                </a:lnTo>
                <a:lnTo>
                  <a:pt x="992981" y="271462"/>
                </a:lnTo>
                <a:lnTo>
                  <a:pt x="1000125" y="264318"/>
                </a:lnTo>
                <a:lnTo>
                  <a:pt x="1000125" y="257175"/>
                </a:lnTo>
                <a:lnTo>
                  <a:pt x="1007269" y="257175"/>
                </a:lnTo>
                <a:lnTo>
                  <a:pt x="1014412" y="250031"/>
                </a:lnTo>
                <a:lnTo>
                  <a:pt x="1021556" y="242887"/>
                </a:lnTo>
                <a:lnTo>
                  <a:pt x="1021556" y="242887"/>
                </a:lnTo>
                <a:lnTo>
                  <a:pt x="1028700" y="242887"/>
                </a:lnTo>
                <a:lnTo>
                  <a:pt x="1028700" y="235743"/>
                </a:lnTo>
                <a:lnTo>
                  <a:pt x="1035844" y="228600"/>
                </a:lnTo>
                <a:lnTo>
                  <a:pt x="1042987" y="228600"/>
                </a:lnTo>
                <a:lnTo>
                  <a:pt x="1042987" y="221456"/>
                </a:lnTo>
                <a:lnTo>
                  <a:pt x="1050131" y="214312"/>
                </a:lnTo>
                <a:lnTo>
                  <a:pt x="1057275" y="207168"/>
                </a:lnTo>
                <a:lnTo>
                  <a:pt x="1057275" y="207168"/>
                </a:lnTo>
                <a:lnTo>
                  <a:pt x="1064419" y="200025"/>
                </a:lnTo>
                <a:lnTo>
                  <a:pt x="1071562" y="200025"/>
                </a:lnTo>
                <a:lnTo>
                  <a:pt x="1071562" y="192881"/>
                </a:lnTo>
                <a:lnTo>
                  <a:pt x="1078706" y="185737"/>
                </a:lnTo>
                <a:lnTo>
                  <a:pt x="1078706" y="185737"/>
                </a:lnTo>
                <a:lnTo>
                  <a:pt x="1085850" y="178593"/>
                </a:lnTo>
                <a:lnTo>
                  <a:pt x="1085850" y="171450"/>
                </a:lnTo>
                <a:lnTo>
                  <a:pt x="1092994" y="171450"/>
                </a:lnTo>
                <a:lnTo>
                  <a:pt x="1092994" y="164306"/>
                </a:lnTo>
                <a:lnTo>
                  <a:pt x="1092994" y="157162"/>
                </a:lnTo>
                <a:lnTo>
                  <a:pt x="1100137" y="157162"/>
                </a:lnTo>
                <a:lnTo>
                  <a:pt x="1107281" y="150018"/>
                </a:lnTo>
                <a:lnTo>
                  <a:pt x="1107281" y="150018"/>
                </a:lnTo>
                <a:lnTo>
                  <a:pt x="1114425" y="142875"/>
                </a:lnTo>
                <a:lnTo>
                  <a:pt x="1121569" y="135731"/>
                </a:lnTo>
                <a:lnTo>
                  <a:pt x="1128712" y="128587"/>
                </a:lnTo>
                <a:lnTo>
                  <a:pt x="1128712" y="128587"/>
                </a:lnTo>
                <a:lnTo>
                  <a:pt x="1135856" y="121443"/>
                </a:lnTo>
                <a:lnTo>
                  <a:pt x="1135856" y="114300"/>
                </a:lnTo>
                <a:lnTo>
                  <a:pt x="1143000" y="107156"/>
                </a:lnTo>
                <a:lnTo>
                  <a:pt x="1150144" y="107156"/>
                </a:lnTo>
                <a:lnTo>
                  <a:pt x="1150144" y="100012"/>
                </a:lnTo>
                <a:lnTo>
                  <a:pt x="1157287" y="100012"/>
                </a:lnTo>
                <a:lnTo>
                  <a:pt x="1164431" y="92868"/>
                </a:lnTo>
                <a:lnTo>
                  <a:pt x="1164431" y="92868"/>
                </a:lnTo>
                <a:lnTo>
                  <a:pt x="1171575" y="85725"/>
                </a:lnTo>
                <a:lnTo>
                  <a:pt x="1178719" y="85725"/>
                </a:lnTo>
                <a:lnTo>
                  <a:pt x="1185862" y="85725"/>
                </a:lnTo>
                <a:lnTo>
                  <a:pt x="1193006" y="78581"/>
                </a:lnTo>
                <a:lnTo>
                  <a:pt x="1193006" y="78581"/>
                </a:lnTo>
                <a:lnTo>
                  <a:pt x="1200150" y="78581"/>
                </a:lnTo>
                <a:lnTo>
                  <a:pt x="1207294" y="71437"/>
                </a:lnTo>
                <a:lnTo>
                  <a:pt x="1214437" y="71437"/>
                </a:lnTo>
                <a:lnTo>
                  <a:pt x="1221581" y="71437"/>
                </a:lnTo>
                <a:lnTo>
                  <a:pt x="1228725" y="64293"/>
                </a:lnTo>
                <a:lnTo>
                  <a:pt x="1235869" y="64293"/>
                </a:lnTo>
                <a:lnTo>
                  <a:pt x="1243012" y="64293"/>
                </a:lnTo>
                <a:lnTo>
                  <a:pt x="1250156" y="64293"/>
                </a:lnTo>
                <a:lnTo>
                  <a:pt x="1257300" y="64293"/>
                </a:lnTo>
                <a:lnTo>
                  <a:pt x="1264444" y="64293"/>
                </a:lnTo>
                <a:lnTo>
                  <a:pt x="1271587" y="64293"/>
                </a:lnTo>
                <a:lnTo>
                  <a:pt x="1278731" y="64293"/>
                </a:lnTo>
                <a:lnTo>
                  <a:pt x="1285875" y="64293"/>
                </a:lnTo>
                <a:lnTo>
                  <a:pt x="1293019" y="64293"/>
                </a:lnTo>
                <a:lnTo>
                  <a:pt x="1300162" y="64293"/>
                </a:lnTo>
                <a:lnTo>
                  <a:pt x="1307306" y="64293"/>
                </a:lnTo>
                <a:lnTo>
                  <a:pt x="1307306" y="71437"/>
                </a:lnTo>
                <a:lnTo>
                  <a:pt x="1314450" y="71437"/>
                </a:lnTo>
                <a:lnTo>
                  <a:pt x="1328737" y="71437"/>
                </a:lnTo>
                <a:lnTo>
                  <a:pt x="1335881" y="78581"/>
                </a:lnTo>
                <a:lnTo>
                  <a:pt x="1343025" y="78581"/>
                </a:lnTo>
                <a:lnTo>
                  <a:pt x="1350169" y="85725"/>
                </a:lnTo>
                <a:lnTo>
                  <a:pt x="1357312" y="92868"/>
                </a:lnTo>
                <a:lnTo>
                  <a:pt x="1364456" y="92868"/>
                </a:lnTo>
                <a:lnTo>
                  <a:pt x="1371600" y="92868"/>
                </a:lnTo>
                <a:lnTo>
                  <a:pt x="1378744" y="100012"/>
                </a:lnTo>
                <a:lnTo>
                  <a:pt x="1385887" y="100012"/>
                </a:lnTo>
                <a:lnTo>
                  <a:pt x="1393031" y="107156"/>
                </a:lnTo>
                <a:lnTo>
                  <a:pt x="1400175" y="107156"/>
                </a:lnTo>
                <a:lnTo>
                  <a:pt x="1400175" y="114300"/>
                </a:lnTo>
                <a:lnTo>
                  <a:pt x="1407319" y="114300"/>
                </a:lnTo>
                <a:lnTo>
                  <a:pt x="1414462" y="114300"/>
                </a:lnTo>
                <a:lnTo>
                  <a:pt x="1414462" y="114300"/>
                </a:lnTo>
                <a:lnTo>
                  <a:pt x="1421606" y="121443"/>
                </a:lnTo>
                <a:lnTo>
                  <a:pt x="1421606" y="121443"/>
                </a:lnTo>
                <a:lnTo>
                  <a:pt x="1428750" y="121443"/>
                </a:lnTo>
                <a:lnTo>
                  <a:pt x="1435894" y="121443"/>
                </a:lnTo>
                <a:lnTo>
                  <a:pt x="1435894" y="121443"/>
                </a:lnTo>
                <a:lnTo>
                  <a:pt x="1443037" y="128587"/>
                </a:lnTo>
                <a:lnTo>
                  <a:pt x="1443037" y="128587"/>
                </a:lnTo>
                <a:lnTo>
                  <a:pt x="1443037" y="128587"/>
                </a:lnTo>
                <a:lnTo>
                  <a:pt x="1443037" y="128587"/>
                </a:lnTo>
                <a:lnTo>
                  <a:pt x="1443037" y="1285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1693069" y="3864769"/>
            <a:ext cx="414338" cy="207170"/>
          </a:xfrm>
          <a:custGeom>
            <a:avLst/>
            <a:gdLst/>
            <a:ahLst/>
            <a:cxnLst/>
            <a:rect l="0" t="0" r="0" b="0"/>
            <a:pathLst>
              <a:path w="414338" h="207170">
                <a:moveTo>
                  <a:pt x="157162" y="21431"/>
                </a:moveTo>
                <a:lnTo>
                  <a:pt x="157162" y="21431"/>
                </a:lnTo>
                <a:lnTo>
                  <a:pt x="157162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64306" y="21431"/>
                </a:lnTo>
                <a:lnTo>
                  <a:pt x="157162" y="21431"/>
                </a:lnTo>
                <a:lnTo>
                  <a:pt x="157162" y="21431"/>
                </a:lnTo>
                <a:lnTo>
                  <a:pt x="157162" y="21431"/>
                </a:lnTo>
                <a:lnTo>
                  <a:pt x="157162" y="21431"/>
                </a:lnTo>
                <a:lnTo>
                  <a:pt x="157162" y="21431"/>
                </a:lnTo>
                <a:lnTo>
                  <a:pt x="150019" y="14287"/>
                </a:lnTo>
                <a:lnTo>
                  <a:pt x="150019" y="14287"/>
                </a:lnTo>
                <a:lnTo>
                  <a:pt x="142875" y="14287"/>
                </a:lnTo>
                <a:lnTo>
                  <a:pt x="142875" y="14287"/>
                </a:lnTo>
                <a:lnTo>
                  <a:pt x="135731" y="7144"/>
                </a:lnTo>
                <a:lnTo>
                  <a:pt x="128587" y="7144"/>
                </a:lnTo>
                <a:lnTo>
                  <a:pt x="128587" y="7144"/>
                </a:lnTo>
                <a:lnTo>
                  <a:pt x="121444" y="0"/>
                </a:lnTo>
                <a:lnTo>
                  <a:pt x="114300" y="7144"/>
                </a:lnTo>
                <a:lnTo>
                  <a:pt x="107156" y="0"/>
                </a:lnTo>
                <a:lnTo>
                  <a:pt x="100012" y="0"/>
                </a:lnTo>
                <a:lnTo>
                  <a:pt x="100012" y="0"/>
                </a:lnTo>
                <a:lnTo>
                  <a:pt x="92869" y="0"/>
                </a:lnTo>
                <a:lnTo>
                  <a:pt x="85725" y="0"/>
                </a:lnTo>
                <a:lnTo>
                  <a:pt x="85725" y="0"/>
                </a:lnTo>
                <a:lnTo>
                  <a:pt x="78581" y="0"/>
                </a:lnTo>
                <a:lnTo>
                  <a:pt x="71437" y="0"/>
                </a:lnTo>
                <a:lnTo>
                  <a:pt x="71437" y="0"/>
                </a:lnTo>
                <a:lnTo>
                  <a:pt x="64294" y="0"/>
                </a:lnTo>
                <a:lnTo>
                  <a:pt x="64294" y="0"/>
                </a:lnTo>
                <a:lnTo>
                  <a:pt x="57150" y="0"/>
                </a:lnTo>
                <a:lnTo>
                  <a:pt x="50006" y="0"/>
                </a:lnTo>
                <a:lnTo>
                  <a:pt x="50006" y="0"/>
                </a:lnTo>
                <a:lnTo>
                  <a:pt x="42862" y="0"/>
                </a:lnTo>
                <a:lnTo>
                  <a:pt x="42862" y="7144"/>
                </a:lnTo>
                <a:lnTo>
                  <a:pt x="35719" y="7144"/>
                </a:lnTo>
                <a:lnTo>
                  <a:pt x="35719" y="7144"/>
                </a:lnTo>
                <a:lnTo>
                  <a:pt x="28575" y="14287"/>
                </a:lnTo>
                <a:lnTo>
                  <a:pt x="28575" y="14287"/>
                </a:lnTo>
                <a:lnTo>
                  <a:pt x="21431" y="21431"/>
                </a:lnTo>
                <a:lnTo>
                  <a:pt x="21431" y="21431"/>
                </a:lnTo>
                <a:lnTo>
                  <a:pt x="14287" y="28575"/>
                </a:lnTo>
                <a:lnTo>
                  <a:pt x="14287" y="28575"/>
                </a:lnTo>
                <a:lnTo>
                  <a:pt x="7144" y="35719"/>
                </a:lnTo>
                <a:lnTo>
                  <a:pt x="7144" y="35719"/>
                </a:lnTo>
                <a:lnTo>
                  <a:pt x="7144" y="42862"/>
                </a:lnTo>
                <a:lnTo>
                  <a:pt x="7144" y="50006"/>
                </a:lnTo>
                <a:lnTo>
                  <a:pt x="0" y="50006"/>
                </a:lnTo>
                <a:lnTo>
                  <a:pt x="0" y="57150"/>
                </a:lnTo>
                <a:lnTo>
                  <a:pt x="0" y="64294"/>
                </a:lnTo>
                <a:lnTo>
                  <a:pt x="0" y="64294"/>
                </a:lnTo>
                <a:lnTo>
                  <a:pt x="0" y="71437"/>
                </a:lnTo>
                <a:lnTo>
                  <a:pt x="0" y="78581"/>
                </a:lnTo>
                <a:lnTo>
                  <a:pt x="0" y="85725"/>
                </a:lnTo>
                <a:lnTo>
                  <a:pt x="0" y="92869"/>
                </a:lnTo>
                <a:lnTo>
                  <a:pt x="0" y="92869"/>
                </a:lnTo>
                <a:lnTo>
                  <a:pt x="0" y="100012"/>
                </a:lnTo>
                <a:lnTo>
                  <a:pt x="7144" y="107156"/>
                </a:lnTo>
                <a:lnTo>
                  <a:pt x="7144" y="114300"/>
                </a:lnTo>
                <a:lnTo>
                  <a:pt x="7144" y="121444"/>
                </a:lnTo>
                <a:lnTo>
                  <a:pt x="7144" y="121444"/>
                </a:lnTo>
                <a:lnTo>
                  <a:pt x="14287" y="135731"/>
                </a:lnTo>
                <a:lnTo>
                  <a:pt x="14287" y="135731"/>
                </a:lnTo>
                <a:lnTo>
                  <a:pt x="21431" y="142875"/>
                </a:lnTo>
                <a:lnTo>
                  <a:pt x="21431" y="150019"/>
                </a:lnTo>
                <a:lnTo>
                  <a:pt x="28575" y="157162"/>
                </a:lnTo>
                <a:lnTo>
                  <a:pt x="28575" y="164306"/>
                </a:lnTo>
                <a:lnTo>
                  <a:pt x="35719" y="164306"/>
                </a:lnTo>
                <a:lnTo>
                  <a:pt x="42862" y="171450"/>
                </a:lnTo>
                <a:lnTo>
                  <a:pt x="42862" y="178594"/>
                </a:lnTo>
                <a:lnTo>
                  <a:pt x="50006" y="178594"/>
                </a:lnTo>
                <a:lnTo>
                  <a:pt x="57150" y="185737"/>
                </a:lnTo>
                <a:lnTo>
                  <a:pt x="57150" y="185737"/>
                </a:lnTo>
                <a:lnTo>
                  <a:pt x="64294" y="192881"/>
                </a:lnTo>
                <a:lnTo>
                  <a:pt x="71437" y="192881"/>
                </a:lnTo>
                <a:lnTo>
                  <a:pt x="78581" y="192881"/>
                </a:lnTo>
                <a:lnTo>
                  <a:pt x="85725" y="200025"/>
                </a:lnTo>
                <a:lnTo>
                  <a:pt x="92869" y="200025"/>
                </a:lnTo>
                <a:lnTo>
                  <a:pt x="92869" y="200025"/>
                </a:lnTo>
                <a:lnTo>
                  <a:pt x="107156" y="207169"/>
                </a:lnTo>
                <a:lnTo>
                  <a:pt x="114300" y="207169"/>
                </a:lnTo>
                <a:lnTo>
                  <a:pt x="121444" y="207169"/>
                </a:lnTo>
                <a:lnTo>
                  <a:pt x="121444" y="207169"/>
                </a:lnTo>
                <a:lnTo>
                  <a:pt x="128587" y="200025"/>
                </a:lnTo>
                <a:lnTo>
                  <a:pt x="135731" y="200025"/>
                </a:lnTo>
                <a:lnTo>
                  <a:pt x="142875" y="200025"/>
                </a:lnTo>
                <a:lnTo>
                  <a:pt x="150019" y="200025"/>
                </a:lnTo>
                <a:lnTo>
                  <a:pt x="157162" y="192881"/>
                </a:lnTo>
                <a:lnTo>
                  <a:pt x="164306" y="192881"/>
                </a:lnTo>
                <a:lnTo>
                  <a:pt x="171450" y="192881"/>
                </a:lnTo>
                <a:lnTo>
                  <a:pt x="178594" y="185737"/>
                </a:lnTo>
                <a:lnTo>
                  <a:pt x="185737" y="185737"/>
                </a:lnTo>
                <a:lnTo>
                  <a:pt x="192881" y="178594"/>
                </a:lnTo>
                <a:lnTo>
                  <a:pt x="200025" y="178594"/>
                </a:lnTo>
                <a:lnTo>
                  <a:pt x="207169" y="171450"/>
                </a:lnTo>
                <a:lnTo>
                  <a:pt x="214312" y="164306"/>
                </a:lnTo>
                <a:lnTo>
                  <a:pt x="221456" y="164306"/>
                </a:lnTo>
                <a:lnTo>
                  <a:pt x="228600" y="157162"/>
                </a:lnTo>
                <a:lnTo>
                  <a:pt x="235744" y="157162"/>
                </a:lnTo>
                <a:lnTo>
                  <a:pt x="242887" y="150019"/>
                </a:lnTo>
                <a:lnTo>
                  <a:pt x="250031" y="150019"/>
                </a:lnTo>
                <a:lnTo>
                  <a:pt x="257175" y="142875"/>
                </a:lnTo>
                <a:lnTo>
                  <a:pt x="264319" y="142875"/>
                </a:lnTo>
                <a:lnTo>
                  <a:pt x="271462" y="135731"/>
                </a:lnTo>
                <a:lnTo>
                  <a:pt x="278606" y="128587"/>
                </a:lnTo>
                <a:lnTo>
                  <a:pt x="292894" y="128587"/>
                </a:lnTo>
                <a:lnTo>
                  <a:pt x="300037" y="121444"/>
                </a:lnTo>
                <a:lnTo>
                  <a:pt x="307181" y="121444"/>
                </a:lnTo>
                <a:lnTo>
                  <a:pt x="307181" y="114300"/>
                </a:lnTo>
                <a:lnTo>
                  <a:pt x="314325" y="107156"/>
                </a:lnTo>
                <a:lnTo>
                  <a:pt x="321469" y="114300"/>
                </a:lnTo>
                <a:lnTo>
                  <a:pt x="328612" y="107156"/>
                </a:lnTo>
                <a:lnTo>
                  <a:pt x="335756" y="107156"/>
                </a:lnTo>
                <a:lnTo>
                  <a:pt x="335756" y="107156"/>
                </a:lnTo>
                <a:lnTo>
                  <a:pt x="342900" y="107156"/>
                </a:lnTo>
                <a:lnTo>
                  <a:pt x="342900" y="107156"/>
                </a:lnTo>
                <a:lnTo>
                  <a:pt x="350044" y="107156"/>
                </a:lnTo>
                <a:lnTo>
                  <a:pt x="357187" y="107156"/>
                </a:lnTo>
                <a:lnTo>
                  <a:pt x="364331" y="107156"/>
                </a:lnTo>
                <a:lnTo>
                  <a:pt x="364331" y="107156"/>
                </a:lnTo>
                <a:lnTo>
                  <a:pt x="371475" y="107156"/>
                </a:lnTo>
                <a:lnTo>
                  <a:pt x="378619" y="107156"/>
                </a:lnTo>
                <a:lnTo>
                  <a:pt x="378619" y="107156"/>
                </a:lnTo>
                <a:lnTo>
                  <a:pt x="378619" y="107156"/>
                </a:lnTo>
                <a:lnTo>
                  <a:pt x="385762" y="107156"/>
                </a:lnTo>
                <a:lnTo>
                  <a:pt x="392906" y="107156"/>
                </a:lnTo>
                <a:lnTo>
                  <a:pt x="392906" y="107156"/>
                </a:lnTo>
                <a:lnTo>
                  <a:pt x="392906" y="107156"/>
                </a:lnTo>
                <a:lnTo>
                  <a:pt x="392906" y="107156"/>
                </a:lnTo>
                <a:lnTo>
                  <a:pt x="400050" y="107156"/>
                </a:lnTo>
                <a:lnTo>
                  <a:pt x="400050" y="107156"/>
                </a:lnTo>
                <a:lnTo>
                  <a:pt x="400050" y="114300"/>
                </a:lnTo>
                <a:lnTo>
                  <a:pt x="400050" y="114300"/>
                </a:lnTo>
                <a:lnTo>
                  <a:pt x="400050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14337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14300"/>
                </a:lnTo>
                <a:lnTo>
                  <a:pt x="407194" y="121444"/>
                </a:lnTo>
                <a:lnTo>
                  <a:pt x="407194" y="1214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1357313" y="3714750"/>
            <a:ext cx="121444" cy="235745"/>
          </a:xfrm>
          <a:custGeom>
            <a:avLst/>
            <a:gdLst/>
            <a:ahLst/>
            <a:cxnLst/>
            <a:rect l="0" t="0" r="0" b="0"/>
            <a:pathLst>
              <a:path w="121444" h="235745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21431"/>
                </a:lnTo>
                <a:lnTo>
                  <a:pt x="0" y="28575"/>
                </a:lnTo>
                <a:lnTo>
                  <a:pt x="0" y="28575"/>
                </a:lnTo>
                <a:lnTo>
                  <a:pt x="0" y="35719"/>
                </a:lnTo>
                <a:lnTo>
                  <a:pt x="0" y="35719"/>
                </a:lnTo>
                <a:lnTo>
                  <a:pt x="0" y="42863"/>
                </a:lnTo>
                <a:lnTo>
                  <a:pt x="0" y="50006"/>
                </a:lnTo>
                <a:lnTo>
                  <a:pt x="0" y="57150"/>
                </a:lnTo>
                <a:lnTo>
                  <a:pt x="0" y="64294"/>
                </a:lnTo>
                <a:lnTo>
                  <a:pt x="0" y="64294"/>
                </a:lnTo>
                <a:lnTo>
                  <a:pt x="7143" y="71438"/>
                </a:lnTo>
                <a:lnTo>
                  <a:pt x="7143" y="78581"/>
                </a:lnTo>
                <a:lnTo>
                  <a:pt x="14287" y="85725"/>
                </a:lnTo>
                <a:lnTo>
                  <a:pt x="14287" y="92869"/>
                </a:lnTo>
                <a:lnTo>
                  <a:pt x="21431" y="100013"/>
                </a:lnTo>
                <a:lnTo>
                  <a:pt x="21431" y="107156"/>
                </a:lnTo>
                <a:lnTo>
                  <a:pt x="28575" y="114300"/>
                </a:lnTo>
                <a:lnTo>
                  <a:pt x="28575" y="121444"/>
                </a:lnTo>
                <a:lnTo>
                  <a:pt x="35718" y="128588"/>
                </a:lnTo>
                <a:lnTo>
                  <a:pt x="35718" y="135731"/>
                </a:lnTo>
                <a:lnTo>
                  <a:pt x="42862" y="142875"/>
                </a:lnTo>
                <a:lnTo>
                  <a:pt x="42862" y="150019"/>
                </a:lnTo>
                <a:lnTo>
                  <a:pt x="50006" y="157163"/>
                </a:lnTo>
                <a:lnTo>
                  <a:pt x="50006" y="164306"/>
                </a:lnTo>
                <a:lnTo>
                  <a:pt x="57150" y="164306"/>
                </a:lnTo>
                <a:lnTo>
                  <a:pt x="64293" y="171450"/>
                </a:lnTo>
                <a:lnTo>
                  <a:pt x="64293" y="178594"/>
                </a:lnTo>
                <a:lnTo>
                  <a:pt x="71437" y="185738"/>
                </a:lnTo>
                <a:lnTo>
                  <a:pt x="71437" y="185738"/>
                </a:lnTo>
                <a:lnTo>
                  <a:pt x="78581" y="192881"/>
                </a:lnTo>
                <a:lnTo>
                  <a:pt x="78581" y="192881"/>
                </a:lnTo>
                <a:lnTo>
                  <a:pt x="85725" y="200025"/>
                </a:lnTo>
                <a:lnTo>
                  <a:pt x="85725" y="200025"/>
                </a:lnTo>
                <a:lnTo>
                  <a:pt x="92868" y="207169"/>
                </a:lnTo>
                <a:lnTo>
                  <a:pt x="92868" y="207169"/>
                </a:lnTo>
                <a:lnTo>
                  <a:pt x="100012" y="207169"/>
                </a:lnTo>
                <a:lnTo>
                  <a:pt x="100012" y="214313"/>
                </a:lnTo>
                <a:lnTo>
                  <a:pt x="107156" y="214313"/>
                </a:lnTo>
                <a:lnTo>
                  <a:pt x="107156" y="221456"/>
                </a:lnTo>
                <a:lnTo>
                  <a:pt x="107156" y="221456"/>
                </a:lnTo>
                <a:lnTo>
                  <a:pt x="107156" y="228600"/>
                </a:lnTo>
                <a:lnTo>
                  <a:pt x="114300" y="228600"/>
                </a:lnTo>
                <a:lnTo>
                  <a:pt x="114300" y="228600"/>
                </a:lnTo>
                <a:lnTo>
                  <a:pt x="121443" y="228600"/>
                </a:lnTo>
                <a:lnTo>
                  <a:pt x="121443" y="235744"/>
                </a:lnTo>
                <a:lnTo>
                  <a:pt x="121443" y="2357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1357313" y="3693319"/>
            <a:ext cx="485776" cy="142876"/>
          </a:xfrm>
          <a:custGeom>
            <a:avLst/>
            <a:gdLst/>
            <a:ahLst/>
            <a:cxnLst/>
            <a:rect l="0" t="0" r="0" b="0"/>
            <a:pathLst>
              <a:path w="485776" h="142876">
                <a:moveTo>
                  <a:pt x="0" y="0"/>
                </a:move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3" y="7144"/>
                </a:lnTo>
                <a:lnTo>
                  <a:pt x="14287" y="14287"/>
                </a:lnTo>
                <a:lnTo>
                  <a:pt x="21431" y="14287"/>
                </a:lnTo>
                <a:lnTo>
                  <a:pt x="28575" y="14287"/>
                </a:lnTo>
                <a:lnTo>
                  <a:pt x="35718" y="14287"/>
                </a:lnTo>
                <a:lnTo>
                  <a:pt x="42862" y="14287"/>
                </a:lnTo>
                <a:lnTo>
                  <a:pt x="50006" y="21431"/>
                </a:lnTo>
                <a:lnTo>
                  <a:pt x="64293" y="21431"/>
                </a:lnTo>
                <a:lnTo>
                  <a:pt x="71437" y="21431"/>
                </a:lnTo>
                <a:lnTo>
                  <a:pt x="78581" y="21431"/>
                </a:lnTo>
                <a:lnTo>
                  <a:pt x="85725" y="28575"/>
                </a:lnTo>
                <a:lnTo>
                  <a:pt x="100012" y="28575"/>
                </a:lnTo>
                <a:lnTo>
                  <a:pt x="107156" y="28575"/>
                </a:lnTo>
                <a:lnTo>
                  <a:pt x="114300" y="28575"/>
                </a:lnTo>
                <a:lnTo>
                  <a:pt x="128587" y="35719"/>
                </a:lnTo>
                <a:lnTo>
                  <a:pt x="135731" y="35719"/>
                </a:lnTo>
                <a:lnTo>
                  <a:pt x="150018" y="35719"/>
                </a:lnTo>
                <a:lnTo>
                  <a:pt x="157162" y="35719"/>
                </a:lnTo>
                <a:lnTo>
                  <a:pt x="171450" y="42862"/>
                </a:lnTo>
                <a:lnTo>
                  <a:pt x="178593" y="42862"/>
                </a:lnTo>
                <a:lnTo>
                  <a:pt x="192881" y="42862"/>
                </a:lnTo>
                <a:lnTo>
                  <a:pt x="200025" y="42862"/>
                </a:lnTo>
                <a:lnTo>
                  <a:pt x="214312" y="42862"/>
                </a:lnTo>
                <a:lnTo>
                  <a:pt x="221456" y="50006"/>
                </a:lnTo>
                <a:lnTo>
                  <a:pt x="235743" y="50006"/>
                </a:lnTo>
                <a:lnTo>
                  <a:pt x="242887" y="50006"/>
                </a:lnTo>
                <a:lnTo>
                  <a:pt x="257175" y="50006"/>
                </a:lnTo>
                <a:lnTo>
                  <a:pt x="264318" y="57150"/>
                </a:lnTo>
                <a:lnTo>
                  <a:pt x="278606" y="57150"/>
                </a:lnTo>
                <a:lnTo>
                  <a:pt x="285750" y="57150"/>
                </a:lnTo>
                <a:lnTo>
                  <a:pt x="300037" y="57150"/>
                </a:lnTo>
                <a:lnTo>
                  <a:pt x="314325" y="57150"/>
                </a:lnTo>
                <a:lnTo>
                  <a:pt x="321468" y="57150"/>
                </a:lnTo>
                <a:lnTo>
                  <a:pt x="328612" y="64294"/>
                </a:lnTo>
                <a:lnTo>
                  <a:pt x="342900" y="64294"/>
                </a:lnTo>
                <a:lnTo>
                  <a:pt x="350043" y="64294"/>
                </a:lnTo>
                <a:lnTo>
                  <a:pt x="357187" y="64294"/>
                </a:lnTo>
                <a:lnTo>
                  <a:pt x="364331" y="64294"/>
                </a:lnTo>
                <a:lnTo>
                  <a:pt x="371475" y="64294"/>
                </a:lnTo>
                <a:lnTo>
                  <a:pt x="385762" y="64294"/>
                </a:lnTo>
                <a:lnTo>
                  <a:pt x="385762" y="64294"/>
                </a:lnTo>
                <a:lnTo>
                  <a:pt x="392906" y="64294"/>
                </a:lnTo>
                <a:lnTo>
                  <a:pt x="400050" y="64294"/>
                </a:lnTo>
                <a:lnTo>
                  <a:pt x="407193" y="64294"/>
                </a:lnTo>
                <a:lnTo>
                  <a:pt x="414337" y="64294"/>
                </a:lnTo>
                <a:lnTo>
                  <a:pt x="421481" y="64294"/>
                </a:lnTo>
                <a:lnTo>
                  <a:pt x="428625" y="64294"/>
                </a:lnTo>
                <a:lnTo>
                  <a:pt x="428625" y="57150"/>
                </a:lnTo>
                <a:lnTo>
                  <a:pt x="435768" y="57150"/>
                </a:lnTo>
                <a:lnTo>
                  <a:pt x="435768" y="57150"/>
                </a:lnTo>
                <a:lnTo>
                  <a:pt x="442912" y="57150"/>
                </a:lnTo>
                <a:lnTo>
                  <a:pt x="450056" y="57150"/>
                </a:lnTo>
                <a:lnTo>
                  <a:pt x="450056" y="57150"/>
                </a:lnTo>
                <a:lnTo>
                  <a:pt x="457200" y="50006"/>
                </a:lnTo>
                <a:lnTo>
                  <a:pt x="457200" y="50006"/>
                </a:lnTo>
                <a:lnTo>
                  <a:pt x="464343" y="50006"/>
                </a:lnTo>
                <a:lnTo>
                  <a:pt x="464343" y="50006"/>
                </a:lnTo>
                <a:lnTo>
                  <a:pt x="464343" y="50006"/>
                </a:lnTo>
                <a:lnTo>
                  <a:pt x="471487" y="50006"/>
                </a:lnTo>
                <a:lnTo>
                  <a:pt x="478631" y="50006"/>
                </a:lnTo>
                <a:lnTo>
                  <a:pt x="478631" y="50006"/>
                </a:lnTo>
                <a:lnTo>
                  <a:pt x="478631" y="50006"/>
                </a:lnTo>
                <a:lnTo>
                  <a:pt x="478631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0006"/>
                </a:lnTo>
                <a:lnTo>
                  <a:pt x="485775" y="57150"/>
                </a:lnTo>
                <a:lnTo>
                  <a:pt x="485775" y="57150"/>
                </a:lnTo>
                <a:lnTo>
                  <a:pt x="485775" y="57150"/>
                </a:lnTo>
                <a:lnTo>
                  <a:pt x="485775" y="64294"/>
                </a:lnTo>
                <a:lnTo>
                  <a:pt x="485775" y="71437"/>
                </a:lnTo>
                <a:lnTo>
                  <a:pt x="485775" y="71437"/>
                </a:lnTo>
                <a:lnTo>
                  <a:pt x="478631" y="78581"/>
                </a:lnTo>
                <a:lnTo>
                  <a:pt x="478631" y="78581"/>
                </a:lnTo>
                <a:lnTo>
                  <a:pt x="478631" y="85725"/>
                </a:lnTo>
                <a:lnTo>
                  <a:pt x="478631" y="92869"/>
                </a:lnTo>
                <a:lnTo>
                  <a:pt x="478631" y="92869"/>
                </a:lnTo>
                <a:lnTo>
                  <a:pt x="478631" y="100012"/>
                </a:lnTo>
                <a:lnTo>
                  <a:pt x="478631" y="100012"/>
                </a:lnTo>
                <a:lnTo>
                  <a:pt x="478631" y="107156"/>
                </a:lnTo>
                <a:lnTo>
                  <a:pt x="478631" y="114300"/>
                </a:lnTo>
                <a:lnTo>
                  <a:pt x="471487" y="114300"/>
                </a:lnTo>
                <a:lnTo>
                  <a:pt x="471487" y="121444"/>
                </a:lnTo>
                <a:lnTo>
                  <a:pt x="471487" y="128587"/>
                </a:lnTo>
                <a:lnTo>
                  <a:pt x="471487" y="128587"/>
                </a:lnTo>
                <a:lnTo>
                  <a:pt x="471487" y="128587"/>
                </a:lnTo>
                <a:lnTo>
                  <a:pt x="464343" y="135731"/>
                </a:lnTo>
                <a:lnTo>
                  <a:pt x="464343" y="135731"/>
                </a:lnTo>
                <a:lnTo>
                  <a:pt x="464343" y="135731"/>
                </a:lnTo>
                <a:lnTo>
                  <a:pt x="464343" y="135731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64343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1714500" y="3864769"/>
            <a:ext cx="78582" cy="107157"/>
          </a:xfrm>
          <a:custGeom>
            <a:avLst/>
            <a:gdLst/>
            <a:ahLst/>
            <a:cxnLst/>
            <a:rect l="0" t="0" r="0" b="0"/>
            <a:pathLst>
              <a:path w="78582" h="107157">
                <a:moveTo>
                  <a:pt x="78581" y="0"/>
                </a:moveTo>
                <a:lnTo>
                  <a:pt x="78581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0"/>
                </a:lnTo>
                <a:lnTo>
                  <a:pt x="78581" y="7144"/>
                </a:lnTo>
                <a:lnTo>
                  <a:pt x="71438" y="7144"/>
                </a:lnTo>
                <a:lnTo>
                  <a:pt x="71438" y="7144"/>
                </a:lnTo>
                <a:lnTo>
                  <a:pt x="71438" y="14287"/>
                </a:lnTo>
                <a:lnTo>
                  <a:pt x="71438" y="14287"/>
                </a:lnTo>
                <a:lnTo>
                  <a:pt x="71438" y="14287"/>
                </a:lnTo>
                <a:lnTo>
                  <a:pt x="71438" y="21431"/>
                </a:lnTo>
                <a:lnTo>
                  <a:pt x="64294" y="21431"/>
                </a:lnTo>
                <a:lnTo>
                  <a:pt x="64294" y="28575"/>
                </a:lnTo>
                <a:lnTo>
                  <a:pt x="64294" y="28575"/>
                </a:lnTo>
                <a:lnTo>
                  <a:pt x="64294" y="35719"/>
                </a:lnTo>
                <a:lnTo>
                  <a:pt x="57150" y="35719"/>
                </a:lnTo>
                <a:lnTo>
                  <a:pt x="57150" y="42862"/>
                </a:lnTo>
                <a:lnTo>
                  <a:pt x="57150" y="42862"/>
                </a:lnTo>
                <a:lnTo>
                  <a:pt x="50006" y="50006"/>
                </a:lnTo>
                <a:lnTo>
                  <a:pt x="50006" y="50006"/>
                </a:lnTo>
                <a:lnTo>
                  <a:pt x="50006" y="57150"/>
                </a:lnTo>
                <a:lnTo>
                  <a:pt x="42863" y="57150"/>
                </a:lnTo>
                <a:lnTo>
                  <a:pt x="42863" y="64294"/>
                </a:lnTo>
                <a:lnTo>
                  <a:pt x="35719" y="64294"/>
                </a:lnTo>
                <a:lnTo>
                  <a:pt x="35719" y="64294"/>
                </a:lnTo>
                <a:lnTo>
                  <a:pt x="35719" y="71437"/>
                </a:lnTo>
                <a:lnTo>
                  <a:pt x="35719" y="71437"/>
                </a:lnTo>
                <a:lnTo>
                  <a:pt x="35719" y="78581"/>
                </a:lnTo>
                <a:lnTo>
                  <a:pt x="28575" y="78581"/>
                </a:lnTo>
                <a:lnTo>
                  <a:pt x="28575" y="78581"/>
                </a:lnTo>
                <a:lnTo>
                  <a:pt x="28575" y="78581"/>
                </a:lnTo>
                <a:lnTo>
                  <a:pt x="28575" y="85725"/>
                </a:lnTo>
                <a:lnTo>
                  <a:pt x="21431" y="85725"/>
                </a:lnTo>
                <a:lnTo>
                  <a:pt x="21431" y="92869"/>
                </a:lnTo>
                <a:lnTo>
                  <a:pt x="21431" y="92869"/>
                </a:lnTo>
                <a:lnTo>
                  <a:pt x="14288" y="92869"/>
                </a:lnTo>
                <a:lnTo>
                  <a:pt x="14288" y="92869"/>
                </a:lnTo>
                <a:lnTo>
                  <a:pt x="14288" y="100012"/>
                </a:lnTo>
                <a:lnTo>
                  <a:pt x="7144" y="100012"/>
                </a:lnTo>
                <a:lnTo>
                  <a:pt x="7144" y="107156"/>
                </a:lnTo>
                <a:lnTo>
                  <a:pt x="7144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1607344" y="3529013"/>
            <a:ext cx="192882" cy="178594"/>
          </a:xfrm>
          <a:custGeom>
            <a:avLst/>
            <a:gdLst/>
            <a:ahLst/>
            <a:cxnLst/>
            <a:rect l="0" t="0" r="0" b="0"/>
            <a:pathLst>
              <a:path w="192882" h="178594">
                <a:moveTo>
                  <a:pt x="0" y="178593"/>
                </a:moveTo>
                <a:lnTo>
                  <a:pt x="0" y="178593"/>
                </a:lnTo>
                <a:lnTo>
                  <a:pt x="0" y="171450"/>
                </a:lnTo>
                <a:lnTo>
                  <a:pt x="0" y="171450"/>
                </a:lnTo>
                <a:lnTo>
                  <a:pt x="0" y="171450"/>
                </a:lnTo>
                <a:lnTo>
                  <a:pt x="0" y="171450"/>
                </a:lnTo>
                <a:lnTo>
                  <a:pt x="0" y="171450"/>
                </a:lnTo>
                <a:lnTo>
                  <a:pt x="0" y="164306"/>
                </a:lnTo>
                <a:lnTo>
                  <a:pt x="0" y="164306"/>
                </a:lnTo>
                <a:lnTo>
                  <a:pt x="0" y="164306"/>
                </a:lnTo>
                <a:lnTo>
                  <a:pt x="0" y="157162"/>
                </a:lnTo>
                <a:lnTo>
                  <a:pt x="0" y="157162"/>
                </a:lnTo>
                <a:lnTo>
                  <a:pt x="0" y="150018"/>
                </a:lnTo>
                <a:lnTo>
                  <a:pt x="0" y="150018"/>
                </a:lnTo>
                <a:lnTo>
                  <a:pt x="0" y="142875"/>
                </a:lnTo>
                <a:lnTo>
                  <a:pt x="0" y="142875"/>
                </a:lnTo>
                <a:lnTo>
                  <a:pt x="0" y="135731"/>
                </a:lnTo>
                <a:lnTo>
                  <a:pt x="0" y="128587"/>
                </a:lnTo>
                <a:lnTo>
                  <a:pt x="7144" y="128587"/>
                </a:lnTo>
                <a:lnTo>
                  <a:pt x="7144" y="121443"/>
                </a:lnTo>
                <a:lnTo>
                  <a:pt x="7144" y="114300"/>
                </a:lnTo>
                <a:lnTo>
                  <a:pt x="7144" y="114300"/>
                </a:lnTo>
                <a:lnTo>
                  <a:pt x="7144" y="107156"/>
                </a:lnTo>
                <a:lnTo>
                  <a:pt x="7144" y="100012"/>
                </a:lnTo>
                <a:lnTo>
                  <a:pt x="7144" y="100012"/>
                </a:lnTo>
                <a:lnTo>
                  <a:pt x="0" y="92868"/>
                </a:lnTo>
                <a:lnTo>
                  <a:pt x="0" y="85725"/>
                </a:lnTo>
                <a:lnTo>
                  <a:pt x="0" y="78581"/>
                </a:lnTo>
                <a:lnTo>
                  <a:pt x="0" y="71437"/>
                </a:lnTo>
                <a:lnTo>
                  <a:pt x="0" y="71437"/>
                </a:lnTo>
                <a:lnTo>
                  <a:pt x="0" y="64293"/>
                </a:lnTo>
                <a:lnTo>
                  <a:pt x="0" y="57150"/>
                </a:lnTo>
                <a:lnTo>
                  <a:pt x="0" y="50006"/>
                </a:lnTo>
                <a:lnTo>
                  <a:pt x="0" y="50006"/>
                </a:lnTo>
                <a:lnTo>
                  <a:pt x="0" y="42862"/>
                </a:lnTo>
                <a:lnTo>
                  <a:pt x="0" y="42862"/>
                </a:lnTo>
                <a:lnTo>
                  <a:pt x="0" y="35718"/>
                </a:lnTo>
                <a:lnTo>
                  <a:pt x="0" y="35718"/>
                </a:lnTo>
                <a:lnTo>
                  <a:pt x="0" y="28575"/>
                </a:lnTo>
                <a:lnTo>
                  <a:pt x="0" y="28575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14287"/>
                </a:lnTo>
                <a:lnTo>
                  <a:pt x="0" y="14287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7144" y="7143"/>
                </a:lnTo>
                <a:lnTo>
                  <a:pt x="7144" y="7143"/>
                </a:lnTo>
                <a:lnTo>
                  <a:pt x="14287" y="14287"/>
                </a:lnTo>
                <a:lnTo>
                  <a:pt x="14287" y="14287"/>
                </a:lnTo>
                <a:lnTo>
                  <a:pt x="21431" y="21431"/>
                </a:lnTo>
                <a:lnTo>
                  <a:pt x="28575" y="21431"/>
                </a:lnTo>
                <a:lnTo>
                  <a:pt x="28575" y="28575"/>
                </a:lnTo>
                <a:lnTo>
                  <a:pt x="35719" y="28575"/>
                </a:lnTo>
                <a:lnTo>
                  <a:pt x="42862" y="35718"/>
                </a:lnTo>
                <a:lnTo>
                  <a:pt x="50006" y="35718"/>
                </a:lnTo>
                <a:lnTo>
                  <a:pt x="64294" y="42862"/>
                </a:lnTo>
                <a:lnTo>
                  <a:pt x="71437" y="42862"/>
                </a:lnTo>
                <a:lnTo>
                  <a:pt x="71437" y="50006"/>
                </a:lnTo>
                <a:lnTo>
                  <a:pt x="85725" y="50006"/>
                </a:lnTo>
                <a:lnTo>
                  <a:pt x="92869" y="57150"/>
                </a:lnTo>
                <a:lnTo>
                  <a:pt x="107156" y="64293"/>
                </a:lnTo>
                <a:lnTo>
                  <a:pt x="114300" y="64293"/>
                </a:lnTo>
                <a:lnTo>
                  <a:pt x="121444" y="64293"/>
                </a:lnTo>
                <a:lnTo>
                  <a:pt x="128587" y="71437"/>
                </a:lnTo>
                <a:lnTo>
                  <a:pt x="142875" y="71437"/>
                </a:lnTo>
                <a:lnTo>
                  <a:pt x="142875" y="78581"/>
                </a:lnTo>
                <a:lnTo>
                  <a:pt x="150019" y="78581"/>
                </a:lnTo>
                <a:lnTo>
                  <a:pt x="157162" y="85725"/>
                </a:lnTo>
                <a:lnTo>
                  <a:pt x="164306" y="85725"/>
                </a:lnTo>
                <a:lnTo>
                  <a:pt x="171450" y="92868"/>
                </a:lnTo>
                <a:lnTo>
                  <a:pt x="171450" y="92868"/>
                </a:lnTo>
                <a:lnTo>
                  <a:pt x="178594" y="92868"/>
                </a:lnTo>
                <a:lnTo>
                  <a:pt x="178594" y="100012"/>
                </a:lnTo>
                <a:lnTo>
                  <a:pt x="185737" y="100012"/>
                </a:lnTo>
                <a:lnTo>
                  <a:pt x="185737" y="100012"/>
                </a:lnTo>
                <a:lnTo>
                  <a:pt x="185737" y="100012"/>
                </a:lnTo>
                <a:lnTo>
                  <a:pt x="185737" y="107156"/>
                </a:lnTo>
                <a:lnTo>
                  <a:pt x="185737" y="107156"/>
                </a:lnTo>
                <a:lnTo>
                  <a:pt x="192881" y="107156"/>
                </a:lnTo>
                <a:lnTo>
                  <a:pt x="192881" y="107156"/>
                </a:lnTo>
                <a:lnTo>
                  <a:pt x="192881" y="107156"/>
                </a:lnTo>
                <a:lnTo>
                  <a:pt x="192881" y="107156"/>
                </a:lnTo>
                <a:lnTo>
                  <a:pt x="192881" y="107156"/>
                </a:lnTo>
                <a:lnTo>
                  <a:pt x="192881" y="107156"/>
                </a:lnTo>
                <a:lnTo>
                  <a:pt x="192881" y="107156"/>
                </a:lnTo>
                <a:lnTo>
                  <a:pt x="192881" y="107156"/>
                </a:lnTo>
                <a:lnTo>
                  <a:pt x="192881" y="107156"/>
                </a:lnTo>
                <a:lnTo>
                  <a:pt x="185737" y="107156"/>
                </a:lnTo>
                <a:lnTo>
                  <a:pt x="185737" y="107156"/>
                </a:lnTo>
                <a:lnTo>
                  <a:pt x="185737" y="114300"/>
                </a:lnTo>
                <a:lnTo>
                  <a:pt x="185737" y="114300"/>
                </a:lnTo>
                <a:lnTo>
                  <a:pt x="178594" y="107156"/>
                </a:lnTo>
                <a:lnTo>
                  <a:pt x="178594" y="114300"/>
                </a:lnTo>
                <a:lnTo>
                  <a:pt x="171450" y="114300"/>
                </a:lnTo>
                <a:lnTo>
                  <a:pt x="171450" y="114300"/>
                </a:lnTo>
                <a:lnTo>
                  <a:pt x="164306" y="114300"/>
                </a:lnTo>
                <a:lnTo>
                  <a:pt x="157162" y="114300"/>
                </a:lnTo>
                <a:lnTo>
                  <a:pt x="150019" y="114300"/>
                </a:lnTo>
                <a:lnTo>
                  <a:pt x="150019" y="114300"/>
                </a:lnTo>
                <a:lnTo>
                  <a:pt x="142875" y="114300"/>
                </a:lnTo>
                <a:lnTo>
                  <a:pt x="135731" y="114300"/>
                </a:lnTo>
                <a:lnTo>
                  <a:pt x="128587" y="114300"/>
                </a:lnTo>
                <a:lnTo>
                  <a:pt x="121444" y="114300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0012" y="107156"/>
                </a:lnTo>
                <a:lnTo>
                  <a:pt x="92869" y="107156"/>
                </a:lnTo>
                <a:lnTo>
                  <a:pt x="85725" y="107156"/>
                </a:lnTo>
                <a:lnTo>
                  <a:pt x="78581" y="107156"/>
                </a:lnTo>
                <a:lnTo>
                  <a:pt x="71437" y="107156"/>
                </a:lnTo>
                <a:lnTo>
                  <a:pt x="64294" y="107156"/>
                </a:lnTo>
                <a:lnTo>
                  <a:pt x="57150" y="107156"/>
                </a:lnTo>
                <a:lnTo>
                  <a:pt x="50006" y="107156"/>
                </a:lnTo>
                <a:lnTo>
                  <a:pt x="50006" y="107156"/>
                </a:lnTo>
                <a:lnTo>
                  <a:pt x="42862" y="107156"/>
                </a:lnTo>
                <a:lnTo>
                  <a:pt x="42862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28575" y="107156"/>
                </a:lnTo>
                <a:lnTo>
                  <a:pt x="28575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1585913" y="3679031"/>
            <a:ext cx="7144" cy="35720"/>
          </a:xfrm>
          <a:custGeom>
            <a:avLst/>
            <a:gdLst/>
            <a:ahLst/>
            <a:cxnLst/>
            <a:rect l="0" t="0" r="0" b="0"/>
            <a:pathLst>
              <a:path w="7144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7143" y="7144"/>
                </a:lnTo>
                <a:lnTo>
                  <a:pt x="7143" y="7144"/>
                </a:lnTo>
                <a:lnTo>
                  <a:pt x="7143" y="14288"/>
                </a:lnTo>
                <a:lnTo>
                  <a:pt x="7143" y="14288"/>
                </a:lnTo>
                <a:lnTo>
                  <a:pt x="7143" y="21432"/>
                </a:lnTo>
                <a:lnTo>
                  <a:pt x="7143" y="21432"/>
                </a:lnTo>
                <a:lnTo>
                  <a:pt x="7143" y="21432"/>
                </a:lnTo>
                <a:lnTo>
                  <a:pt x="7143" y="21432"/>
                </a:lnTo>
                <a:lnTo>
                  <a:pt x="7143" y="21432"/>
                </a:lnTo>
                <a:lnTo>
                  <a:pt x="7143" y="28575"/>
                </a:lnTo>
                <a:lnTo>
                  <a:pt x="7143" y="28575"/>
                </a:lnTo>
                <a:lnTo>
                  <a:pt x="7143" y="28575"/>
                </a:lnTo>
                <a:lnTo>
                  <a:pt x="7143" y="28575"/>
                </a:lnTo>
                <a:lnTo>
                  <a:pt x="7143" y="35719"/>
                </a:lnTo>
                <a:lnTo>
                  <a:pt x="7143" y="35719"/>
                </a:lnTo>
                <a:lnTo>
                  <a:pt x="7143" y="35719"/>
                </a:lnTo>
                <a:lnTo>
                  <a:pt x="7143" y="35719"/>
                </a:lnTo>
                <a:lnTo>
                  <a:pt x="7143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393156" y="4807744"/>
            <a:ext cx="57152" cy="28576"/>
          </a:xfrm>
          <a:custGeom>
            <a:avLst/>
            <a:gdLst/>
            <a:ahLst/>
            <a:cxnLst/>
            <a:rect l="0" t="0" r="0" b="0"/>
            <a:pathLst>
              <a:path w="57152" h="28576">
                <a:moveTo>
                  <a:pt x="0" y="14288"/>
                </a:move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14288" y="14288"/>
                </a:lnTo>
                <a:lnTo>
                  <a:pt x="14288" y="14288"/>
                </a:lnTo>
                <a:lnTo>
                  <a:pt x="14288" y="14288"/>
                </a:lnTo>
                <a:lnTo>
                  <a:pt x="14288" y="14288"/>
                </a:lnTo>
                <a:lnTo>
                  <a:pt x="21432" y="14288"/>
                </a:lnTo>
                <a:lnTo>
                  <a:pt x="21432" y="14288"/>
                </a:lnTo>
                <a:lnTo>
                  <a:pt x="21432" y="14288"/>
                </a:lnTo>
                <a:lnTo>
                  <a:pt x="28575" y="14288"/>
                </a:lnTo>
                <a:lnTo>
                  <a:pt x="28575" y="14288"/>
                </a:lnTo>
                <a:lnTo>
                  <a:pt x="28575" y="14288"/>
                </a:lnTo>
                <a:lnTo>
                  <a:pt x="35719" y="14288"/>
                </a:lnTo>
                <a:lnTo>
                  <a:pt x="35719" y="14288"/>
                </a:lnTo>
                <a:lnTo>
                  <a:pt x="35719" y="7144"/>
                </a:lnTo>
                <a:lnTo>
                  <a:pt x="35719" y="7144"/>
                </a:lnTo>
                <a:lnTo>
                  <a:pt x="35719" y="7144"/>
                </a:lnTo>
                <a:lnTo>
                  <a:pt x="42863" y="7144"/>
                </a:lnTo>
                <a:lnTo>
                  <a:pt x="42863" y="7144"/>
                </a:lnTo>
                <a:lnTo>
                  <a:pt x="42863" y="7144"/>
                </a:lnTo>
                <a:lnTo>
                  <a:pt x="42863" y="7144"/>
                </a:lnTo>
                <a:lnTo>
                  <a:pt x="50007" y="7144"/>
                </a:lnTo>
                <a:lnTo>
                  <a:pt x="50007" y="7144"/>
                </a:lnTo>
                <a:lnTo>
                  <a:pt x="50007" y="0"/>
                </a:lnTo>
                <a:lnTo>
                  <a:pt x="50007" y="0"/>
                </a:lnTo>
                <a:lnTo>
                  <a:pt x="50007" y="0"/>
                </a:lnTo>
                <a:lnTo>
                  <a:pt x="57151" y="0"/>
                </a:lnTo>
                <a:lnTo>
                  <a:pt x="57151" y="0"/>
                </a:lnTo>
                <a:lnTo>
                  <a:pt x="57151" y="0"/>
                </a:lnTo>
                <a:lnTo>
                  <a:pt x="57151" y="0"/>
                </a:lnTo>
                <a:lnTo>
                  <a:pt x="57151" y="0"/>
                </a:lnTo>
                <a:lnTo>
                  <a:pt x="57151" y="0"/>
                </a:lnTo>
                <a:lnTo>
                  <a:pt x="57151" y="0"/>
                </a:lnTo>
                <a:lnTo>
                  <a:pt x="50007" y="0"/>
                </a:lnTo>
                <a:lnTo>
                  <a:pt x="50007" y="7144"/>
                </a:lnTo>
                <a:lnTo>
                  <a:pt x="50007" y="7144"/>
                </a:lnTo>
                <a:lnTo>
                  <a:pt x="42863" y="7144"/>
                </a:lnTo>
                <a:lnTo>
                  <a:pt x="42863" y="7144"/>
                </a:lnTo>
                <a:lnTo>
                  <a:pt x="35719" y="7144"/>
                </a:lnTo>
                <a:lnTo>
                  <a:pt x="35719" y="14288"/>
                </a:lnTo>
                <a:lnTo>
                  <a:pt x="35719" y="14288"/>
                </a:lnTo>
                <a:lnTo>
                  <a:pt x="28575" y="14288"/>
                </a:lnTo>
                <a:lnTo>
                  <a:pt x="21432" y="21431"/>
                </a:lnTo>
                <a:lnTo>
                  <a:pt x="21432" y="21431"/>
                </a:lnTo>
                <a:lnTo>
                  <a:pt x="14288" y="21431"/>
                </a:lnTo>
                <a:lnTo>
                  <a:pt x="7144" y="28575"/>
                </a:lnTo>
                <a:lnTo>
                  <a:pt x="7144" y="285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350294" y="4450557"/>
            <a:ext cx="1678782" cy="414338"/>
          </a:xfrm>
          <a:custGeom>
            <a:avLst/>
            <a:gdLst/>
            <a:ahLst/>
            <a:cxnLst/>
            <a:rect l="0" t="0" r="0" b="0"/>
            <a:pathLst>
              <a:path w="1678782" h="414338">
                <a:moveTo>
                  <a:pt x="14287" y="400050"/>
                </a:moveTo>
                <a:lnTo>
                  <a:pt x="14287" y="400050"/>
                </a:lnTo>
                <a:lnTo>
                  <a:pt x="7144" y="400050"/>
                </a:lnTo>
                <a:lnTo>
                  <a:pt x="7144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0" y="400050"/>
                </a:lnTo>
                <a:lnTo>
                  <a:pt x="7144" y="392906"/>
                </a:lnTo>
                <a:lnTo>
                  <a:pt x="7144" y="392906"/>
                </a:lnTo>
                <a:lnTo>
                  <a:pt x="7144" y="392906"/>
                </a:lnTo>
                <a:lnTo>
                  <a:pt x="14287" y="385762"/>
                </a:lnTo>
                <a:lnTo>
                  <a:pt x="14287" y="385762"/>
                </a:lnTo>
                <a:lnTo>
                  <a:pt x="14287" y="385762"/>
                </a:lnTo>
                <a:lnTo>
                  <a:pt x="21431" y="385762"/>
                </a:lnTo>
                <a:lnTo>
                  <a:pt x="21431" y="385762"/>
                </a:lnTo>
                <a:lnTo>
                  <a:pt x="28575" y="378618"/>
                </a:lnTo>
                <a:lnTo>
                  <a:pt x="28575" y="378618"/>
                </a:lnTo>
                <a:lnTo>
                  <a:pt x="35719" y="378618"/>
                </a:lnTo>
                <a:lnTo>
                  <a:pt x="42862" y="378618"/>
                </a:lnTo>
                <a:lnTo>
                  <a:pt x="42862" y="371475"/>
                </a:lnTo>
                <a:lnTo>
                  <a:pt x="42862" y="371475"/>
                </a:lnTo>
                <a:lnTo>
                  <a:pt x="50006" y="371475"/>
                </a:lnTo>
                <a:lnTo>
                  <a:pt x="57150" y="371475"/>
                </a:lnTo>
                <a:lnTo>
                  <a:pt x="57150" y="371475"/>
                </a:lnTo>
                <a:lnTo>
                  <a:pt x="64294" y="371475"/>
                </a:lnTo>
                <a:lnTo>
                  <a:pt x="64294" y="371475"/>
                </a:lnTo>
                <a:lnTo>
                  <a:pt x="71437" y="371475"/>
                </a:lnTo>
                <a:lnTo>
                  <a:pt x="71437" y="371475"/>
                </a:lnTo>
                <a:lnTo>
                  <a:pt x="78581" y="364331"/>
                </a:lnTo>
                <a:lnTo>
                  <a:pt x="78581" y="364331"/>
                </a:lnTo>
                <a:lnTo>
                  <a:pt x="85725" y="364331"/>
                </a:lnTo>
                <a:lnTo>
                  <a:pt x="92869" y="364331"/>
                </a:lnTo>
                <a:lnTo>
                  <a:pt x="100013" y="364331"/>
                </a:lnTo>
                <a:lnTo>
                  <a:pt x="100013" y="364331"/>
                </a:lnTo>
                <a:lnTo>
                  <a:pt x="107156" y="357187"/>
                </a:lnTo>
                <a:lnTo>
                  <a:pt x="107156" y="357187"/>
                </a:lnTo>
                <a:lnTo>
                  <a:pt x="114300" y="357187"/>
                </a:lnTo>
                <a:lnTo>
                  <a:pt x="114300" y="357187"/>
                </a:lnTo>
                <a:lnTo>
                  <a:pt x="121444" y="350043"/>
                </a:lnTo>
                <a:lnTo>
                  <a:pt x="128588" y="350043"/>
                </a:lnTo>
                <a:lnTo>
                  <a:pt x="135731" y="350043"/>
                </a:lnTo>
                <a:lnTo>
                  <a:pt x="135731" y="342900"/>
                </a:lnTo>
                <a:lnTo>
                  <a:pt x="142875" y="342900"/>
                </a:lnTo>
                <a:lnTo>
                  <a:pt x="150019" y="342900"/>
                </a:lnTo>
                <a:lnTo>
                  <a:pt x="150019" y="335756"/>
                </a:lnTo>
                <a:lnTo>
                  <a:pt x="157163" y="335756"/>
                </a:lnTo>
                <a:lnTo>
                  <a:pt x="157163" y="335756"/>
                </a:lnTo>
                <a:lnTo>
                  <a:pt x="164306" y="328612"/>
                </a:lnTo>
                <a:lnTo>
                  <a:pt x="171450" y="328612"/>
                </a:lnTo>
                <a:lnTo>
                  <a:pt x="178594" y="328612"/>
                </a:lnTo>
                <a:lnTo>
                  <a:pt x="178594" y="321468"/>
                </a:lnTo>
                <a:lnTo>
                  <a:pt x="185738" y="321468"/>
                </a:lnTo>
                <a:lnTo>
                  <a:pt x="192881" y="314325"/>
                </a:lnTo>
                <a:lnTo>
                  <a:pt x="200025" y="314325"/>
                </a:lnTo>
                <a:lnTo>
                  <a:pt x="200025" y="307181"/>
                </a:lnTo>
                <a:lnTo>
                  <a:pt x="214313" y="307181"/>
                </a:lnTo>
                <a:lnTo>
                  <a:pt x="214313" y="300037"/>
                </a:lnTo>
                <a:lnTo>
                  <a:pt x="221456" y="292893"/>
                </a:lnTo>
                <a:lnTo>
                  <a:pt x="228600" y="292893"/>
                </a:lnTo>
                <a:lnTo>
                  <a:pt x="235744" y="285750"/>
                </a:lnTo>
                <a:lnTo>
                  <a:pt x="242888" y="285750"/>
                </a:lnTo>
                <a:lnTo>
                  <a:pt x="250031" y="278606"/>
                </a:lnTo>
                <a:lnTo>
                  <a:pt x="257175" y="278606"/>
                </a:lnTo>
                <a:lnTo>
                  <a:pt x="264319" y="271462"/>
                </a:lnTo>
                <a:lnTo>
                  <a:pt x="264319" y="264318"/>
                </a:lnTo>
                <a:lnTo>
                  <a:pt x="278606" y="257175"/>
                </a:lnTo>
                <a:lnTo>
                  <a:pt x="278606" y="257175"/>
                </a:lnTo>
                <a:lnTo>
                  <a:pt x="292894" y="250031"/>
                </a:lnTo>
                <a:lnTo>
                  <a:pt x="300038" y="250031"/>
                </a:lnTo>
                <a:lnTo>
                  <a:pt x="307181" y="242887"/>
                </a:lnTo>
                <a:lnTo>
                  <a:pt x="314325" y="235743"/>
                </a:lnTo>
                <a:lnTo>
                  <a:pt x="321469" y="228600"/>
                </a:lnTo>
                <a:lnTo>
                  <a:pt x="328613" y="228600"/>
                </a:lnTo>
                <a:lnTo>
                  <a:pt x="328613" y="221456"/>
                </a:lnTo>
                <a:lnTo>
                  <a:pt x="342900" y="214312"/>
                </a:lnTo>
                <a:lnTo>
                  <a:pt x="350044" y="214312"/>
                </a:lnTo>
                <a:lnTo>
                  <a:pt x="357188" y="207168"/>
                </a:lnTo>
                <a:lnTo>
                  <a:pt x="364331" y="207168"/>
                </a:lnTo>
                <a:lnTo>
                  <a:pt x="371475" y="200025"/>
                </a:lnTo>
                <a:lnTo>
                  <a:pt x="378619" y="192881"/>
                </a:lnTo>
                <a:lnTo>
                  <a:pt x="385763" y="185737"/>
                </a:lnTo>
                <a:lnTo>
                  <a:pt x="392906" y="178593"/>
                </a:lnTo>
                <a:lnTo>
                  <a:pt x="400050" y="171450"/>
                </a:lnTo>
                <a:lnTo>
                  <a:pt x="407194" y="171450"/>
                </a:lnTo>
                <a:lnTo>
                  <a:pt x="414338" y="164306"/>
                </a:lnTo>
                <a:lnTo>
                  <a:pt x="428625" y="157162"/>
                </a:lnTo>
                <a:lnTo>
                  <a:pt x="435769" y="150018"/>
                </a:lnTo>
                <a:lnTo>
                  <a:pt x="442913" y="150018"/>
                </a:lnTo>
                <a:lnTo>
                  <a:pt x="450056" y="142875"/>
                </a:lnTo>
                <a:lnTo>
                  <a:pt x="457200" y="135731"/>
                </a:lnTo>
                <a:lnTo>
                  <a:pt x="471488" y="128587"/>
                </a:lnTo>
                <a:lnTo>
                  <a:pt x="471488" y="121443"/>
                </a:lnTo>
                <a:lnTo>
                  <a:pt x="478631" y="121443"/>
                </a:lnTo>
                <a:lnTo>
                  <a:pt x="492919" y="114300"/>
                </a:lnTo>
                <a:lnTo>
                  <a:pt x="500063" y="107156"/>
                </a:lnTo>
                <a:lnTo>
                  <a:pt x="507206" y="100012"/>
                </a:lnTo>
                <a:lnTo>
                  <a:pt x="514350" y="100012"/>
                </a:lnTo>
                <a:lnTo>
                  <a:pt x="528638" y="92868"/>
                </a:lnTo>
                <a:lnTo>
                  <a:pt x="535781" y="85725"/>
                </a:lnTo>
                <a:lnTo>
                  <a:pt x="542925" y="78581"/>
                </a:lnTo>
                <a:lnTo>
                  <a:pt x="557213" y="71437"/>
                </a:lnTo>
                <a:lnTo>
                  <a:pt x="564356" y="71437"/>
                </a:lnTo>
                <a:lnTo>
                  <a:pt x="571500" y="64293"/>
                </a:lnTo>
                <a:lnTo>
                  <a:pt x="578644" y="57150"/>
                </a:lnTo>
                <a:lnTo>
                  <a:pt x="585788" y="57150"/>
                </a:lnTo>
                <a:lnTo>
                  <a:pt x="600075" y="50006"/>
                </a:lnTo>
                <a:lnTo>
                  <a:pt x="607219" y="42862"/>
                </a:lnTo>
                <a:lnTo>
                  <a:pt x="614363" y="42862"/>
                </a:lnTo>
                <a:lnTo>
                  <a:pt x="621506" y="35718"/>
                </a:lnTo>
                <a:lnTo>
                  <a:pt x="635794" y="35718"/>
                </a:lnTo>
                <a:lnTo>
                  <a:pt x="642938" y="28575"/>
                </a:lnTo>
                <a:lnTo>
                  <a:pt x="650081" y="28575"/>
                </a:lnTo>
                <a:lnTo>
                  <a:pt x="657225" y="21431"/>
                </a:lnTo>
                <a:lnTo>
                  <a:pt x="671513" y="14287"/>
                </a:lnTo>
                <a:lnTo>
                  <a:pt x="678656" y="14287"/>
                </a:lnTo>
                <a:lnTo>
                  <a:pt x="685800" y="14287"/>
                </a:lnTo>
                <a:lnTo>
                  <a:pt x="692944" y="14287"/>
                </a:lnTo>
                <a:lnTo>
                  <a:pt x="700088" y="7143"/>
                </a:lnTo>
                <a:lnTo>
                  <a:pt x="707231" y="7143"/>
                </a:lnTo>
                <a:lnTo>
                  <a:pt x="714375" y="7143"/>
                </a:lnTo>
                <a:lnTo>
                  <a:pt x="721519" y="7143"/>
                </a:lnTo>
                <a:lnTo>
                  <a:pt x="728663" y="7143"/>
                </a:lnTo>
                <a:lnTo>
                  <a:pt x="735806" y="0"/>
                </a:lnTo>
                <a:lnTo>
                  <a:pt x="742950" y="0"/>
                </a:lnTo>
                <a:lnTo>
                  <a:pt x="750094" y="0"/>
                </a:lnTo>
                <a:lnTo>
                  <a:pt x="757238" y="0"/>
                </a:lnTo>
                <a:lnTo>
                  <a:pt x="764381" y="0"/>
                </a:lnTo>
                <a:lnTo>
                  <a:pt x="778669" y="0"/>
                </a:lnTo>
                <a:lnTo>
                  <a:pt x="785813" y="0"/>
                </a:lnTo>
                <a:lnTo>
                  <a:pt x="792956" y="0"/>
                </a:lnTo>
                <a:lnTo>
                  <a:pt x="800100" y="0"/>
                </a:lnTo>
                <a:lnTo>
                  <a:pt x="807244" y="0"/>
                </a:lnTo>
                <a:lnTo>
                  <a:pt x="814388" y="7143"/>
                </a:lnTo>
                <a:lnTo>
                  <a:pt x="821531" y="7143"/>
                </a:lnTo>
                <a:lnTo>
                  <a:pt x="828675" y="7143"/>
                </a:lnTo>
                <a:lnTo>
                  <a:pt x="835819" y="7143"/>
                </a:lnTo>
                <a:lnTo>
                  <a:pt x="850106" y="7143"/>
                </a:lnTo>
                <a:lnTo>
                  <a:pt x="857250" y="7143"/>
                </a:lnTo>
                <a:lnTo>
                  <a:pt x="864394" y="14287"/>
                </a:lnTo>
                <a:lnTo>
                  <a:pt x="871538" y="14287"/>
                </a:lnTo>
                <a:lnTo>
                  <a:pt x="885825" y="14287"/>
                </a:lnTo>
                <a:lnTo>
                  <a:pt x="892969" y="14287"/>
                </a:lnTo>
                <a:lnTo>
                  <a:pt x="900113" y="21431"/>
                </a:lnTo>
                <a:lnTo>
                  <a:pt x="914400" y="21431"/>
                </a:lnTo>
                <a:lnTo>
                  <a:pt x="921544" y="28575"/>
                </a:lnTo>
                <a:lnTo>
                  <a:pt x="935831" y="28575"/>
                </a:lnTo>
                <a:lnTo>
                  <a:pt x="942975" y="28575"/>
                </a:lnTo>
                <a:lnTo>
                  <a:pt x="950119" y="28575"/>
                </a:lnTo>
                <a:lnTo>
                  <a:pt x="964406" y="35718"/>
                </a:lnTo>
                <a:lnTo>
                  <a:pt x="971550" y="35718"/>
                </a:lnTo>
                <a:lnTo>
                  <a:pt x="978694" y="42862"/>
                </a:lnTo>
                <a:lnTo>
                  <a:pt x="992981" y="42862"/>
                </a:lnTo>
                <a:lnTo>
                  <a:pt x="1000125" y="50006"/>
                </a:lnTo>
                <a:lnTo>
                  <a:pt x="1007269" y="50006"/>
                </a:lnTo>
                <a:lnTo>
                  <a:pt x="1021556" y="57150"/>
                </a:lnTo>
                <a:lnTo>
                  <a:pt x="1028700" y="57150"/>
                </a:lnTo>
                <a:lnTo>
                  <a:pt x="1042988" y="64293"/>
                </a:lnTo>
                <a:lnTo>
                  <a:pt x="1050131" y="64293"/>
                </a:lnTo>
                <a:lnTo>
                  <a:pt x="1057275" y="71437"/>
                </a:lnTo>
                <a:lnTo>
                  <a:pt x="1071563" y="71437"/>
                </a:lnTo>
                <a:lnTo>
                  <a:pt x="1078706" y="78581"/>
                </a:lnTo>
                <a:lnTo>
                  <a:pt x="1092994" y="85725"/>
                </a:lnTo>
                <a:lnTo>
                  <a:pt x="1100138" y="85725"/>
                </a:lnTo>
                <a:lnTo>
                  <a:pt x="1114425" y="92868"/>
                </a:lnTo>
                <a:lnTo>
                  <a:pt x="1121569" y="100012"/>
                </a:lnTo>
                <a:lnTo>
                  <a:pt x="1135856" y="100012"/>
                </a:lnTo>
                <a:lnTo>
                  <a:pt x="1143000" y="107156"/>
                </a:lnTo>
                <a:lnTo>
                  <a:pt x="1150144" y="107156"/>
                </a:lnTo>
                <a:lnTo>
                  <a:pt x="1164431" y="114300"/>
                </a:lnTo>
                <a:lnTo>
                  <a:pt x="1171575" y="121443"/>
                </a:lnTo>
                <a:lnTo>
                  <a:pt x="1185863" y="121443"/>
                </a:lnTo>
                <a:lnTo>
                  <a:pt x="1193006" y="128587"/>
                </a:lnTo>
                <a:lnTo>
                  <a:pt x="1200150" y="135731"/>
                </a:lnTo>
                <a:lnTo>
                  <a:pt x="1214438" y="135731"/>
                </a:lnTo>
                <a:lnTo>
                  <a:pt x="1221581" y="142875"/>
                </a:lnTo>
                <a:lnTo>
                  <a:pt x="1228725" y="150018"/>
                </a:lnTo>
                <a:lnTo>
                  <a:pt x="1243013" y="150018"/>
                </a:lnTo>
                <a:lnTo>
                  <a:pt x="1250156" y="157162"/>
                </a:lnTo>
                <a:lnTo>
                  <a:pt x="1257300" y="164306"/>
                </a:lnTo>
                <a:lnTo>
                  <a:pt x="1271588" y="164306"/>
                </a:lnTo>
                <a:lnTo>
                  <a:pt x="1278731" y="171450"/>
                </a:lnTo>
                <a:lnTo>
                  <a:pt x="1293019" y="178593"/>
                </a:lnTo>
                <a:lnTo>
                  <a:pt x="1300163" y="185737"/>
                </a:lnTo>
                <a:lnTo>
                  <a:pt x="1314450" y="192881"/>
                </a:lnTo>
                <a:lnTo>
                  <a:pt x="1321594" y="192881"/>
                </a:lnTo>
                <a:lnTo>
                  <a:pt x="1328738" y="200025"/>
                </a:lnTo>
                <a:lnTo>
                  <a:pt x="1343025" y="207168"/>
                </a:lnTo>
                <a:lnTo>
                  <a:pt x="1350169" y="214312"/>
                </a:lnTo>
                <a:lnTo>
                  <a:pt x="1357313" y="214312"/>
                </a:lnTo>
                <a:lnTo>
                  <a:pt x="1364456" y="221456"/>
                </a:lnTo>
                <a:lnTo>
                  <a:pt x="1371600" y="228600"/>
                </a:lnTo>
                <a:lnTo>
                  <a:pt x="1385888" y="235743"/>
                </a:lnTo>
                <a:lnTo>
                  <a:pt x="1393031" y="235743"/>
                </a:lnTo>
                <a:lnTo>
                  <a:pt x="1400175" y="242887"/>
                </a:lnTo>
                <a:lnTo>
                  <a:pt x="1407319" y="250031"/>
                </a:lnTo>
                <a:lnTo>
                  <a:pt x="1414463" y="257175"/>
                </a:lnTo>
                <a:lnTo>
                  <a:pt x="1428750" y="264318"/>
                </a:lnTo>
                <a:lnTo>
                  <a:pt x="1435894" y="264318"/>
                </a:lnTo>
                <a:lnTo>
                  <a:pt x="1443038" y="271462"/>
                </a:lnTo>
                <a:lnTo>
                  <a:pt x="1457325" y="278606"/>
                </a:lnTo>
                <a:lnTo>
                  <a:pt x="1464469" y="285750"/>
                </a:lnTo>
                <a:lnTo>
                  <a:pt x="1471613" y="285750"/>
                </a:lnTo>
                <a:lnTo>
                  <a:pt x="1478756" y="292893"/>
                </a:lnTo>
                <a:lnTo>
                  <a:pt x="1485900" y="300037"/>
                </a:lnTo>
                <a:lnTo>
                  <a:pt x="1500188" y="300037"/>
                </a:lnTo>
                <a:lnTo>
                  <a:pt x="1507331" y="307181"/>
                </a:lnTo>
                <a:lnTo>
                  <a:pt x="1507331" y="314325"/>
                </a:lnTo>
                <a:lnTo>
                  <a:pt x="1521619" y="321468"/>
                </a:lnTo>
                <a:lnTo>
                  <a:pt x="1528763" y="321468"/>
                </a:lnTo>
                <a:lnTo>
                  <a:pt x="1535906" y="328612"/>
                </a:lnTo>
                <a:lnTo>
                  <a:pt x="1543050" y="335756"/>
                </a:lnTo>
                <a:lnTo>
                  <a:pt x="1550194" y="335756"/>
                </a:lnTo>
                <a:lnTo>
                  <a:pt x="1557338" y="342900"/>
                </a:lnTo>
                <a:lnTo>
                  <a:pt x="1564481" y="350043"/>
                </a:lnTo>
                <a:lnTo>
                  <a:pt x="1571625" y="350043"/>
                </a:lnTo>
                <a:lnTo>
                  <a:pt x="1578769" y="357187"/>
                </a:lnTo>
                <a:lnTo>
                  <a:pt x="1585913" y="357187"/>
                </a:lnTo>
                <a:lnTo>
                  <a:pt x="1593056" y="364331"/>
                </a:lnTo>
                <a:lnTo>
                  <a:pt x="1593056" y="364331"/>
                </a:lnTo>
                <a:lnTo>
                  <a:pt x="1600200" y="371475"/>
                </a:lnTo>
                <a:lnTo>
                  <a:pt x="1607344" y="371475"/>
                </a:lnTo>
                <a:lnTo>
                  <a:pt x="1614488" y="371475"/>
                </a:lnTo>
                <a:lnTo>
                  <a:pt x="1614488" y="378618"/>
                </a:lnTo>
                <a:lnTo>
                  <a:pt x="1621631" y="378618"/>
                </a:lnTo>
                <a:lnTo>
                  <a:pt x="1621631" y="385762"/>
                </a:lnTo>
                <a:lnTo>
                  <a:pt x="1628775" y="385762"/>
                </a:lnTo>
                <a:lnTo>
                  <a:pt x="1635919" y="392906"/>
                </a:lnTo>
                <a:lnTo>
                  <a:pt x="1643063" y="392906"/>
                </a:lnTo>
                <a:lnTo>
                  <a:pt x="1643063" y="400050"/>
                </a:lnTo>
                <a:lnTo>
                  <a:pt x="1650206" y="400050"/>
                </a:lnTo>
                <a:lnTo>
                  <a:pt x="1650206" y="400050"/>
                </a:lnTo>
                <a:lnTo>
                  <a:pt x="1657350" y="400050"/>
                </a:lnTo>
                <a:lnTo>
                  <a:pt x="1657350" y="407193"/>
                </a:lnTo>
                <a:lnTo>
                  <a:pt x="1664494" y="407193"/>
                </a:lnTo>
                <a:lnTo>
                  <a:pt x="1671638" y="407193"/>
                </a:lnTo>
                <a:lnTo>
                  <a:pt x="1671638" y="407193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  <a:lnTo>
                  <a:pt x="1678781" y="4143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2336006" y="4300538"/>
            <a:ext cx="535783" cy="207170"/>
          </a:xfrm>
          <a:custGeom>
            <a:avLst/>
            <a:gdLst/>
            <a:ahLst/>
            <a:cxnLst/>
            <a:rect l="0" t="0" r="0" b="0"/>
            <a:pathLst>
              <a:path w="535783" h="207170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0" y="57150"/>
                </a:lnTo>
                <a:lnTo>
                  <a:pt x="7144" y="57150"/>
                </a:lnTo>
                <a:lnTo>
                  <a:pt x="7144" y="57150"/>
                </a:lnTo>
                <a:lnTo>
                  <a:pt x="14288" y="57150"/>
                </a:lnTo>
                <a:lnTo>
                  <a:pt x="14288" y="50006"/>
                </a:lnTo>
                <a:lnTo>
                  <a:pt x="21432" y="50006"/>
                </a:lnTo>
                <a:lnTo>
                  <a:pt x="21432" y="42862"/>
                </a:lnTo>
                <a:lnTo>
                  <a:pt x="28575" y="42862"/>
                </a:lnTo>
                <a:lnTo>
                  <a:pt x="28575" y="42862"/>
                </a:lnTo>
                <a:lnTo>
                  <a:pt x="35719" y="35719"/>
                </a:lnTo>
                <a:lnTo>
                  <a:pt x="42863" y="35719"/>
                </a:lnTo>
                <a:lnTo>
                  <a:pt x="50007" y="28575"/>
                </a:lnTo>
                <a:lnTo>
                  <a:pt x="57150" y="28575"/>
                </a:lnTo>
                <a:lnTo>
                  <a:pt x="57150" y="28575"/>
                </a:lnTo>
                <a:lnTo>
                  <a:pt x="64294" y="28575"/>
                </a:lnTo>
                <a:lnTo>
                  <a:pt x="71438" y="21431"/>
                </a:lnTo>
                <a:lnTo>
                  <a:pt x="78582" y="21431"/>
                </a:lnTo>
                <a:lnTo>
                  <a:pt x="78582" y="14287"/>
                </a:lnTo>
                <a:lnTo>
                  <a:pt x="92869" y="14287"/>
                </a:lnTo>
                <a:lnTo>
                  <a:pt x="92869" y="14287"/>
                </a:lnTo>
                <a:lnTo>
                  <a:pt x="100013" y="14287"/>
                </a:lnTo>
                <a:lnTo>
                  <a:pt x="100013" y="14287"/>
                </a:lnTo>
                <a:lnTo>
                  <a:pt x="107157" y="7144"/>
                </a:lnTo>
                <a:lnTo>
                  <a:pt x="107157" y="7144"/>
                </a:lnTo>
                <a:lnTo>
                  <a:pt x="114301" y="7144"/>
                </a:lnTo>
                <a:lnTo>
                  <a:pt x="121444" y="7144"/>
                </a:lnTo>
                <a:lnTo>
                  <a:pt x="128588" y="7144"/>
                </a:lnTo>
                <a:lnTo>
                  <a:pt x="128588" y="0"/>
                </a:lnTo>
                <a:lnTo>
                  <a:pt x="135732" y="0"/>
                </a:lnTo>
                <a:lnTo>
                  <a:pt x="135732" y="0"/>
                </a:lnTo>
                <a:lnTo>
                  <a:pt x="142876" y="0"/>
                </a:lnTo>
                <a:lnTo>
                  <a:pt x="150019" y="0"/>
                </a:lnTo>
                <a:lnTo>
                  <a:pt x="157163" y="0"/>
                </a:lnTo>
                <a:lnTo>
                  <a:pt x="164307" y="0"/>
                </a:lnTo>
                <a:lnTo>
                  <a:pt x="164307" y="0"/>
                </a:lnTo>
                <a:lnTo>
                  <a:pt x="171451" y="0"/>
                </a:lnTo>
                <a:lnTo>
                  <a:pt x="171451" y="0"/>
                </a:lnTo>
                <a:lnTo>
                  <a:pt x="178594" y="0"/>
                </a:lnTo>
                <a:lnTo>
                  <a:pt x="185738" y="0"/>
                </a:lnTo>
                <a:lnTo>
                  <a:pt x="192882" y="0"/>
                </a:lnTo>
                <a:lnTo>
                  <a:pt x="200026" y="0"/>
                </a:lnTo>
                <a:lnTo>
                  <a:pt x="200026" y="0"/>
                </a:lnTo>
                <a:lnTo>
                  <a:pt x="207169" y="0"/>
                </a:lnTo>
                <a:lnTo>
                  <a:pt x="214313" y="0"/>
                </a:lnTo>
                <a:lnTo>
                  <a:pt x="221457" y="0"/>
                </a:lnTo>
                <a:lnTo>
                  <a:pt x="228601" y="0"/>
                </a:lnTo>
                <a:lnTo>
                  <a:pt x="235744" y="0"/>
                </a:lnTo>
                <a:lnTo>
                  <a:pt x="235744" y="0"/>
                </a:lnTo>
                <a:lnTo>
                  <a:pt x="242888" y="0"/>
                </a:lnTo>
                <a:lnTo>
                  <a:pt x="257176" y="7144"/>
                </a:lnTo>
                <a:lnTo>
                  <a:pt x="264319" y="7144"/>
                </a:lnTo>
                <a:lnTo>
                  <a:pt x="271463" y="14287"/>
                </a:lnTo>
                <a:lnTo>
                  <a:pt x="271463" y="14287"/>
                </a:lnTo>
                <a:lnTo>
                  <a:pt x="278607" y="14287"/>
                </a:lnTo>
                <a:lnTo>
                  <a:pt x="285751" y="21431"/>
                </a:lnTo>
                <a:lnTo>
                  <a:pt x="292894" y="28575"/>
                </a:lnTo>
                <a:lnTo>
                  <a:pt x="300038" y="28575"/>
                </a:lnTo>
                <a:lnTo>
                  <a:pt x="307182" y="35719"/>
                </a:lnTo>
                <a:lnTo>
                  <a:pt x="307182" y="35719"/>
                </a:lnTo>
                <a:lnTo>
                  <a:pt x="314326" y="42862"/>
                </a:lnTo>
                <a:lnTo>
                  <a:pt x="321469" y="42862"/>
                </a:lnTo>
                <a:lnTo>
                  <a:pt x="321469" y="50006"/>
                </a:lnTo>
                <a:lnTo>
                  <a:pt x="328613" y="50006"/>
                </a:lnTo>
                <a:lnTo>
                  <a:pt x="335757" y="57150"/>
                </a:lnTo>
                <a:lnTo>
                  <a:pt x="342901" y="57150"/>
                </a:lnTo>
                <a:lnTo>
                  <a:pt x="342901" y="64294"/>
                </a:lnTo>
                <a:lnTo>
                  <a:pt x="350044" y="71437"/>
                </a:lnTo>
                <a:lnTo>
                  <a:pt x="357188" y="71437"/>
                </a:lnTo>
                <a:lnTo>
                  <a:pt x="364332" y="78581"/>
                </a:lnTo>
                <a:lnTo>
                  <a:pt x="364332" y="85725"/>
                </a:lnTo>
                <a:lnTo>
                  <a:pt x="371476" y="85725"/>
                </a:lnTo>
                <a:lnTo>
                  <a:pt x="378619" y="92869"/>
                </a:lnTo>
                <a:lnTo>
                  <a:pt x="378619" y="100012"/>
                </a:lnTo>
                <a:lnTo>
                  <a:pt x="385763" y="100012"/>
                </a:lnTo>
                <a:lnTo>
                  <a:pt x="392907" y="107156"/>
                </a:lnTo>
                <a:lnTo>
                  <a:pt x="392907" y="107156"/>
                </a:lnTo>
                <a:lnTo>
                  <a:pt x="400051" y="114300"/>
                </a:lnTo>
                <a:lnTo>
                  <a:pt x="407194" y="114300"/>
                </a:lnTo>
                <a:lnTo>
                  <a:pt x="414338" y="121444"/>
                </a:lnTo>
                <a:lnTo>
                  <a:pt x="414338" y="121444"/>
                </a:lnTo>
                <a:lnTo>
                  <a:pt x="421482" y="128587"/>
                </a:lnTo>
                <a:lnTo>
                  <a:pt x="428626" y="135731"/>
                </a:lnTo>
                <a:lnTo>
                  <a:pt x="435769" y="135731"/>
                </a:lnTo>
                <a:lnTo>
                  <a:pt x="435769" y="142875"/>
                </a:lnTo>
                <a:lnTo>
                  <a:pt x="442913" y="142875"/>
                </a:lnTo>
                <a:lnTo>
                  <a:pt x="450057" y="150019"/>
                </a:lnTo>
                <a:lnTo>
                  <a:pt x="450057" y="150019"/>
                </a:lnTo>
                <a:lnTo>
                  <a:pt x="457201" y="157162"/>
                </a:lnTo>
                <a:lnTo>
                  <a:pt x="464344" y="157162"/>
                </a:lnTo>
                <a:lnTo>
                  <a:pt x="464344" y="164306"/>
                </a:lnTo>
                <a:lnTo>
                  <a:pt x="471488" y="164306"/>
                </a:lnTo>
                <a:lnTo>
                  <a:pt x="478632" y="164306"/>
                </a:lnTo>
                <a:lnTo>
                  <a:pt x="478632" y="171450"/>
                </a:lnTo>
                <a:lnTo>
                  <a:pt x="485776" y="171450"/>
                </a:lnTo>
                <a:lnTo>
                  <a:pt x="492919" y="178594"/>
                </a:lnTo>
                <a:lnTo>
                  <a:pt x="492919" y="178594"/>
                </a:lnTo>
                <a:lnTo>
                  <a:pt x="492919" y="178594"/>
                </a:lnTo>
                <a:lnTo>
                  <a:pt x="500063" y="178594"/>
                </a:lnTo>
                <a:lnTo>
                  <a:pt x="500063" y="178594"/>
                </a:lnTo>
                <a:lnTo>
                  <a:pt x="507207" y="185737"/>
                </a:lnTo>
                <a:lnTo>
                  <a:pt x="507207" y="185737"/>
                </a:lnTo>
                <a:lnTo>
                  <a:pt x="507207" y="185737"/>
                </a:lnTo>
                <a:lnTo>
                  <a:pt x="514351" y="185737"/>
                </a:lnTo>
                <a:lnTo>
                  <a:pt x="514351" y="185737"/>
                </a:lnTo>
                <a:lnTo>
                  <a:pt x="514351" y="185737"/>
                </a:lnTo>
                <a:lnTo>
                  <a:pt x="514351" y="192881"/>
                </a:lnTo>
                <a:lnTo>
                  <a:pt x="514351" y="192881"/>
                </a:lnTo>
                <a:lnTo>
                  <a:pt x="514351" y="192881"/>
                </a:lnTo>
                <a:lnTo>
                  <a:pt x="514351" y="192881"/>
                </a:lnTo>
                <a:lnTo>
                  <a:pt x="514351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1494" y="192881"/>
                </a:lnTo>
                <a:lnTo>
                  <a:pt x="528638" y="200025"/>
                </a:lnTo>
                <a:lnTo>
                  <a:pt x="528638" y="200025"/>
                </a:lnTo>
                <a:lnTo>
                  <a:pt x="528638" y="200025"/>
                </a:lnTo>
                <a:lnTo>
                  <a:pt x="528638" y="200025"/>
                </a:lnTo>
                <a:lnTo>
                  <a:pt x="528638" y="200025"/>
                </a:lnTo>
                <a:lnTo>
                  <a:pt x="528638" y="200025"/>
                </a:lnTo>
                <a:lnTo>
                  <a:pt x="535782" y="207169"/>
                </a:lnTo>
                <a:lnTo>
                  <a:pt x="535782" y="2071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3421857" y="4243388"/>
            <a:ext cx="585788" cy="207170"/>
          </a:xfrm>
          <a:custGeom>
            <a:avLst/>
            <a:gdLst/>
            <a:ahLst/>
            <a:cxnLst/>
            <a:rect l="0" t="0" r="0" b="0"/>
            <a:pathLst>
              <a:path w="585788" h="207170">
                <a:moveTo>
                  <a:pt x="0" y="207169"/>
                </a:moveTo>
                <a:lnTo>
                  <a:pt x="0" y="207169"/>
                </a:lnTo>
                <a:lnTo>
                  <a:pt x="0" y="207169"/>
                </a:lnTo>
                <a:lnTo>
                  <a:pt x="0" y="207169"/>
                </a:lnTo>
                <a:lnTo>
                  <a:pt x="0" y="207169"/>
                </a:lnTo>
                <a:lnTo>
                  <a:pt x="7143" y="207169"/>
                </a:lnTo>
                <a:lnTo>
                  <a:pt x="7143" y="207169"/>
                </a:lnTo>
                <a:lnTo>
                  <a:pt x="7143" y="207169"/>
                </a:lnTo>
                <a:lnTo>
                  <a:pt x="14287" y="207169"/>
                </a:lnTo>
                <a:lnTo>
                  <a:pt x="14287" y="207169"/>
                </a:lnTo>
                <a:lnTo>
                  <a:pt x="21431" y="207169"/>
                </a:lnTo>
                <a:lnTo>
                  <a:pt x="21431" y="207169"/>
                </a:lnTo>
                <a:lnTo>
                  <a:pt x="28575" y="207169"/>
                </a:lnTo>
                <a:lnTo>
                  <a:pt x="35718" y="207169"/>
                </a:lnTo>
                <a:lnTo>
                  <a:pt x="35718" y="200025"/>
                </a:lnTo>
                <a:lnTo>
                  <a:pt x="42862" y="200025"/>
                </a:lnTo>
                <a:lnTo>
                  <a:pt x="42862" y="192881"/>
                </a:lnTo>
                <a:lnTo>
                  <a:pt x="50006" y="192881"/>
                </a:lnTo>
                <a:lnTo>
                  <a:pt x="57150" y="192881"/>
                </a:lnTo>
                <a:lnTo>
                  <a:pt x="64293" y="185737"/>
                </a:lnTo>
                <a:lnTo>
                  <a:pt x="71437" y="185737"/>
                </a:lnTo>
                <a:lnTo>
                  <a:pt x="78581" y="178594"/>
                </a:lnTo>
                <a:lnTo>
                  <a:pt x="78581" y="178594"/>
                </a:lnTo>
                <a:lnTo>
                  <a:pt x="92868" y="178594"/>
                </a:lnTo>
                <a:lnTo>
                  <a:pt x="92868" y="171450"/>
                </a:lnTo>
                <a:lnTo>
                  <a:pt x="100012" y="171450"/>
                </a:lnTo>
                <a:lnTo>
                  <a:pt x="107156" y="164306"/>
                </a:lnTo>
                <a:lnTo>
                  <a:pt x="114300" y="164306"/>
                </a:lnTo>
                <a:lnTo>
                  <a:pt x="114300" y="157162"/>
                </a:lnTo>
                <a:lnTo>
                  <a:pt x="121443" y="157162"/>
                </a:lnTo>
                <a:lnTo>
                  <a:pt x="128587" y="157162"/>
                </a:lnTo>
                <a:lnTo>
                  <a:pt x="135731" y="150019"/>
                </a:lnTo>
                <a:lnTo>
                  <a:pt x="142875" y="150019"/>
                </a:lnTo>
                <a:lnTo>
                  <a:pt x="150018" y="142875"/>
                </a:lnTo>
                <a:lnTo>
                  <a:pt x="150018" y="142875"/>
                </a:lnTo>
                <a:lnTo>
                  <a:pt x="157162" y="135731"/>
                </a:lnTo>
                <a:lnTo>
                  <a:pt x="164306" y="128587"/>
                </a:lnTo>
                <a:lnTo>
                  <a:pt x="171450" y="128587"/>
                </a:lnTo>
                <a:lnTo>
                  <a:pt x="178593" y="121444"/>
                </a:lnTo>
                <a:lnTo>
                  <a:pt x="185737" y="121444"/>
                </a:lnTo>
                <a:lnTo>
                  <a:pt x="192881" y="114300"/>
                </a:lnTo>
                <a:lnTo>
                  <a:pt x="200025" y="114300"/>
                </a:lnTo>
                <a:lnTo>
                  <a:pt x="207168" y="107156"/>
                </a:lnTo>
                <a:lnTo>
                  <a:pt x="214312" y="100012"/>
                </a:lnTo>
                <a:lnTo>
                  <a:pt x="221456" y="100012"/>
                </a:lnTo>
                <a:lnTo>
                  <a:pt x="228600" y="92869"/>
                </a:lnTo>
                <a:lnTo>
                  <a:pt x="235743" y="85725"/>
                </a:lnTo>
                <a:lnTo>
                  <a:pt x="242887" y="85725"/>
                </a:lnTo>
                <a:lnTo>
                  <a:pt x="250031" y="85725"/>
                </a:lnTo>
                <a:lnTo>
                  <a:pt x="257175" y="78581"/>
                </a:lnTo>
                <a:lnTo>
                  <a:pt x="264318" y="71437"/>
                </a:lnTo>
                <a:lnTo>
                  <a:pt x="271462" y="71437"/>
                </a:lnTo>
                <a:lnTo>
                  <a:pt x="285750" y="64294"/>
                </a:lnTo>
                <a:lnTo>
                  <a:pt x="292893" y="57150"/>
                </a:lnTo>
                <a:lnTo>
                  <a:pt x="292893" y="57150"/>
                </a:lnTo>
                <a:lnTo>
                  <a:pt x="307181" y="57150"/>
                </a:lnTo>
                <a:lnTo>
                  <a:pt x="314325" y="50006"/>
                </a:lnTo>
                <a:lnTo>
                  <a:pt x="321468" y="42862"/>
                </a:lnTo>
                <a:lnTo>
                  <a:pt x="328612" y="42862"/>
                </a:lnTo>
                <a:lnTo>
                  <a:pt x="335756" y="35719"/>
                </a:lnTo>
                <a:lnTo>
                  <a:pt x="342900" y="35719"/>
                </a:lnTo>
                <a:lnTo>
                  <a:pt x="350043" y="28575"/>
                </a:lnTo>
                <a:lnTo>
                  <a:pt x="357187" y="28575"/>
                </a:lnTo>
                <a:lnTo>
                  <a:pt x="364331" y="28575"/>
                </a:lnTo>
                <a:lnTo>
                  <a:pt x="371475" y="21431"/>
                </a:lnTo>
                <a:lnTo>
                  <a:pt x="378618" y="21431"/>
                </a:lnTo>
                <a:lnTo>
                  <a:pt x="385762" y="21431"/>
                </a:lnTo>
                <a:lnTo>
                  <a:pt x="392906" y="14287"/>
                </a:lnTo>
                <a:lnTo>
                  <a:pt x="400050" y="14287"/>
                </a:lnTo>
                <a:lnTo>
                  <a:pt x="407193" y="7144"/>
                </a:lnTo>
                <a:lnTo>
                  <a:pt x="414337" y="7144"/>
                </a:lnTo>
                <a:lnTo>
                  <a:pt x="428625" y="7144"/>
                </a:lnTo>
                <a:lnTo>
                  <a:pt x="435768" y="7144"/>
                </a:lnTo>
                <a:lnTo>
                  <a:pt x="435768" y="0"/>
                </a:lnTo>
                <a:lnTo>
                  <a:pt x="450056" y="0"/>
                </a:lnTo>
                <a:lnTo>
                  <a:pt x="457200" y="0"/>
                </a:lnTo>
                <a:lnTo>
                  <a:pt x="464343" y="0"/>
                </a:lnTo>
                <a:lnTo>
                  <a:pt x="471487" y="0"/>
                </a:lnTo>
                <a:lnTo>
                  <a:pt x="471487" y="0"/>
                </a:lnTo>
                <a:lnTo>
                  <a:pt x="478631" y="0"/>
                </a:lnTo>
                <a:lnTo>
                  <a:pt x="485775" y="0"/>
                </a:lnTo>
                <a:lnTo>
                  <a:pt x="492918" y="0"/>
                </a:lnTo>
                <a:lnTo>
                  <a:pt x="500062" y="0"/>
                </a:lnTo>
                <a:lnTo>
                  <a:pt x="500062" y="0"/>
                </a:lnTo>
                <a:lnTo>
                  <a:pt x="507206" y="0"/>
                </a:lnTo>
                <a:lnTo>
                  <a:pt x="514350" y="0"/>
                </a:lnTo>
                <a:lnTo>
                  <a:pt x="521493" y="0"/>
                </a:lnTo>
                <a:lnTo>
                  <a:pt x="521493" y="0"/>
                </a:lnTo>
                <a:lnTo>
                  <a:pt x="528637" y="0"/>
                </a:lnTo>
                <a:lnTo>
                  <a:pt x="535781" y="0"/>
                </a:lnTo>
                <a:lnTo>
                  <a:pt x="535781" y="0"/>
                </a:lnTo>
                <a:lnTo>
                  <a:pt x="542925" y="0"/>
                </a:lnTo>
                <a:lnTo>
                  <a:pt x="542925" y="0"/>
                </a:lnTo>
                <a:lnTo>
                  <a:pt x="550068" y="7144"/>
                </a:lnTo>
                <a:lnTo>
                  <a:pt x="550068" y="7144"/>
                </a:lnTo>
                <a:lnTo>
                  <a:pt x="550068" y="7144"/>
                </a:lnTo>
                <a:lnTo>
                  <a:pt x="557212" y="7144"/>
                </a:lnTo>
                <a:lnTo>
                  <a:pt x="557212" y="7144"/>
                </a:lnTo>
                <a:lnTo>
                  <a:pt x="564356" y="7144"/>
                </a:lnTo>
                <a:lnTo>
                  <a:pt x="564356" y="14287"/>
                </a:lnTo>
                <a:lnTo>
                  <a:pt x="571500" y="14287"/>
                </a:lnTo>
                <a:lnTo>
                  <a:pt x="578643" y="14287"/>
                </a:lnTo>
                <a:lnTo>
                  <a:pt x="578643" y="14287"/>
                </a:lnTo>
                <a:lnTo>
                  <a:pt x="578643" y="14287"/>
                </a:lnTo>
                <a:lnTo>
                  <a:pt x="578643" y="14287"/>
                </a:lnTo>
                <a:lnTo>
                  <a:pt x="578643" y="14287"/>
                </a:lnTo>
                <a:lnTo>
                  <a:pt x="578643" y="14287"/>
                </a:lnTo>
                <a:lnTo>
                  <a:pt x="578643" y="14287"/>
                </a:lnTo>
                <a:lnTo>
                  <a:pt x="578643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14287"/>
                </a:lnTo>
                <a:lnTo>
                  <a:pt x="585787" y="21431"/>
                </a:lnTo>
                <a:lnTo>
                  <a:pt x="585787" y="214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3993357" y="4236244"/>
            <a:ext cx="78582" cy="50007"/>
          </a:xfrm>
          <a:custGeom>
            <a:avLst/>
            <a:gdLst/>
            <a:ahLst/>
            <a:cxnLst/>
            <a:rect l="0" t="0" r="0" b="0"/>
            <a:pathLst>
              <a:path w="78582" h="5000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7144"/>
                </a:lnTo>
                <a:lnTo>
                  <a:pt x="14287" y="7144"/>
                </a:lnTo>
                <a:lnTo>
                  <a:pt x="14287" y="7144"/>
                </a:lnTo>
                <a:lnTo>
                  <a:pt x="14287" y="7144"/>
                </a:lnTo>
                <a:lnTo>
                  <a:pt x="21431" y="7144"/>
                </a:lnTo>
                <a:lnTo>
                  <a:pt x="21431" y="14288"/>
                </a:lnTo>
                <a:lnTo>
                  <a:pt x="21431" y="14288"/>
                </a:lnTo>
                <a:lnTo>
                  <a:pt x="28575" y="14288"/>
                </a:lnTo>
                <a:lnTo>
                  <a:pt x="28575" y="21431"/>
                </a:lnTo>
                <a:lnTo>
                  <a:pt x="35718" y="21431"/>
                </a:lnTo>
                <a:lnTo>
                  <a:pt x="35718" y="21431"/>
                </a:lnTo>
                <a:lnTo>
                  <a:pt x="42862" y="21431"/>
                </a:lnTo>
                <a:lnTo>
                  <a:pt x="42862" y="28575"/>
                </a:lnTo>
                <a:lnTo>
                  <a:pt x="42862" y="28575"/>
                </a:lnTo>
                <a:lnTo>
                  <a:pt x="42862" y="28575"/>
                </a:lnTo>
                <a:lnTo>
                  <a:pt x="50006" y="35719"/>
                </a:lnTo>
                <a:lnTo>
                  <a:pt x="50006" y="35719"/>
                </a:lnTo>
                <a:lnTo>
                  <a:pt x="50006" y="35719"/>
                </a:lnTo>
                <a:lnTo>
                  <a:pt x="57150" y="35719"/>
                </a:lnTo>
                <a:lnTo>
                  <a:pt x="57150" y="35719"/>
                </a:lnTo>
                <a:lnTo>
                  <a:pt x="57150" y="42863"/>
                </a:lnTo>
                <a:lnTo>
                  <a:pt x="57150" y="42863"/>
                </a:lnTo>
                <a:lnTo>
                  <a:pt x="64293" y="42863"/>
                </a:lnTo>
                <a:lnTo>
                  <a:pt x="64293" y="42863"/>
                </a:lnTo>
                <a:lnTo>
                  <a:pt x="64293" y="50006"/>
                </a:lnTo>
                <a:lnTo>
                  <a:pt x="64293" y="50006"/>
                </a:lnTo>
                <a:lnTo>
                  <a:pt x="71437" y="50006"/>
                </a:lnTo>
                <a:lnTo>
                  <a:pt x="71437" y="50006"/>
                </a:lnTo>
                <a:lnTo>
                  <a:pt x="71437" y="50006"/>
                </a:lnTo>
                <a:lnTo>
                  <a:pt x="71437" y="50006"/>
                </a:lnTo>
                <a:lnTo>
                  <a:pt x="71437" y="50006"/>
                </a:lnTo>
                <a:lnTo>
                  <a:pt x="71437" y="50006"/>
                </a:lnTo>
                <a:lnTo>
                  <a:pt x="78581" y="50006"/>
                </a:lnTo>
                <a:lnTo>
                  <a:pt x="78581" y="500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3357563" y="4429125"/>
            <a:ext cx="128588" cy="71439"/>
          </a:xfrm>
          <a:custGeom>
            <a:avLst/>
            <a:gdLst/>
            <a:ahLst/>
            <a:cxnLst/>
            <a:rect l="0" t="0" r="0" b="0"/>
            <a:pathLst>
              <a:path w="128588" h="71439">
                <a:moveTo>
                  <a:pt x="128587" y="0"/>
                </a:moveTo>
                <a:lnTo>
                  <a:pt x="121444" y="0"/>
                </a:lnTo>
                <a:lnTo>
                  <a:pt x="114300" y="0"/>
                </a:lnTo>
                <a:lnTo>
                  <a:pt x="114300" y="0"/>
                </a:lnTo>
                <a:lnTo>
                  <a:pt x="114300" y="7144"/>
                </a:lnTo>
                <a:lnTo>
                  <a:pt x="107156" y="7144"/>
                </a:lnTo>
                <a:lnTo>
                  <a:pt x="107156" y="7144"/>
                </a:lnTo>
                <a:lnTo>
                  <a:pt x="107156" y="7144"/>
                </a:lnTo>
                <a:lnTo>
                  <a:pt x="100012" y="14288"/>
                </a:lnTo>
                <a:lnTo>
                  <a:pt x="100012" y="14288"/>
                </a:lnTo>
                <a:lnTo>
                  <a:pt x="100012" y="14288"/>
                </a:lnTo>
                <a:lnTo>
                  <a:pt x="100012" y="21432"/>
                </a:lnTo>
                <a:lnTo>
                  <a:pt x="92869" y="21432"/>
                </a:lnTo>
                <a:lnTo>
                  <a:pt x="92869" y="21432"/>
                </a:lnTo>
                <a:lnTo>
                  <a:pt x="92869" y="21432"/>
                </a:lnTo>
                <a:lnTo>
                  <a:pt x="92869" y="21432"/>
                </a:lnTo>
                <a:lnTo>
                  <a:pt x="85725" y="28575"/>
                </a:lnTo>
                <a:lnTo>
                  <a:pt x="85725" y="28575"/>
                </a:lnTo>
                <a:lnTo>
                  <a:pt x="85725" y="28575"/>
                </a:lnTo>
                <a:lnTo>
                  <a:pt x="85725" y="28575"/>
                </a:lnTo>
                <a:lnTo>
                  <a:pt x="78581" y="35719"/>
                </a:lnTo>
                <a:lnTo>
                  <a:pt x="78581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42863"/>
                </a:lnTo>
                <a:lnTo>
                  <a:pt x="71437" y="42863"/>
                </a:lnTo>
                <a:lnTo>
                  <a:pt x="64294" y="42863"/>
                </a:lnTo>
                <a:lnTo>
                  <a:pt x="64294" y="42863"/>
                </a:lnTo>
                <a:lnTo>
                  <a:pt x="64294" y="42863"/>
                </a:lnTo>
                <a:lnTo>
                  <a:pt x="64294" y="42863"/>
                </a:lnTo>
                <a:lnTo>
                  <a:pt x="64294" y="50007"/>
                </a:lnTo>
                <a:lnTo>
                  <a:pt x="64294" y="50007"/>
                </a:lnTo>
                <a:lnTo>
                  <a:pt x="57150" y="50007"/>
                </a:lnTo>
                <a:lnTo>
                  <a:pt x="57150" y="50007"/>
                </a:lnTo>
                <a:lnTo>
                  <a:pt x="57150" y="50007"/>
                </a:lnTo>
                <a:lnTo>
                  <a:pt x="57150" y="50007"/>
                </a:lnTo>
                <a:lnTo>
                  <a:pt x="57150" y="50007"/>
                </a:lnTo>
                <a:lnTo>
                  <a:pt x="57150" y="50007"/>
                </a:lnTo>
                <a:lnTo>
                  <a:pt x="50006" y="50007"/>
                </a:lnTo>
                <a:lnTo>
                  <a:pt x="50006" y="50007"/>
                </a:lnTo>
                <a:lnTo>
                  <a:pt x="50006" y="50007"/>
                </a:lnTo>
                <a:lnTo>
                  <a:pt x="50006" y="57150"/>
                </a:lnTo>
                <a:lnTo>
                  <a:pt x="42862" y="57150"/>
                </a:lnTo>
                <a:lnTo>
                  <a:pt x="35719" y="57150"/>
                </a:lnTo>
                <a:lnTo>
                  <a:pt x="35719" y="57150"/>
                </a:lnTo>
                <a:lnTo>
                  <a:pt x="35719" y="64294"/>
                </a:lnTo>
                <a:lnTo>
                  <a:pt x="28575" y="64294"/>
                </a:lnTo>
                <a:lnTo>
                  <a:pt x="28575" y="64294"/>
                </a:lnTo>
                <a:lnTo>
                  <a:pt x="21431" y="64294"/>
                </a:lnTo>
                <a:lnTo>
                  <a:pt x="21431" y="64294"/>
                </a:lnTo>
                <a:lnTo>
                  <a:pt x="21431" y="64294"/>
                </a:lnTo>
                <a:lnTo>
                  <a:pt x="14287" y="64294"/>
                </a:lnTo>
                <a:lnTo>
                  <a:pt x="14287" y="64294"/>
                </a:lnTo>
                <a:lnTo>
                  <a:pt x="14287" y="64294"/>
                </a:lnTo>
                <a:lnTo>
                  <a:pt x="14287" y="71438"/>
                </a:lnTo>
                <a:lnTo>
                  <a:pt x="7144" y="71438"/>
                </a:lnTo>
                <a:lnTo>
                  <a:pt x="7144" y="71438"/>
                </a:lnTo>
                <a:lnTo>
                  <a:pt x="7144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2686050" y="4129088"/>
            <a:ext cx="950120" cy="235745"/>
          </a:xfrm>
          <a:custGeom>
            <a:avLst/>
            <a:gdLst/>
            <a:ahLst/>
            <a:cxnLst/>
            <a:rect l="0" t="0" r="0" b="0"/>
            <a:pathLst>
              <a:path w="950120" h="235745">
                <a:moveTo>
                  <a:pt x="0" y="185737"/>
                </a:moveTo>
                <a:lnTo>
                  <a:pt x="0" y="185737"/>
                </a:lnTo>
                <a:lnTo>
                  <a:pt x="0" y="185737"/>
                </a:lnTo>
                <a:lnTo>
                  <a:pt x="0" y="185737"/>
                </a:lnTo>
                <a:lnTo>
                  <a:pt x="7144" y="185737"/>
                </a:lnTo>
                <a:lnTo>
                  <a:pt x="7144" y="185737"/>
                </a:lnTo>
                <a:lnTo>
                  <a:pt x="7144" y="185737"/>
                </a:lnTo>
                <a:lnTo>
                  <a:pt x="7144" y="185737"/>
                </a:lnTo>
                <a:lnTo>
                  <a:pt x="14288" y="185737"/>
                </a:lnTo>
                <a:lnTo>
                  <a:pt x="14288" y="185737"/>
                </a:lnTo>
                <a:lnTo>
                  <a:pt x="21432" y="178594"/>
                </a:lnTo>
                <a:lnTo>
                  <a:pt x="21432" y="178594"/>
                </a:lnTo>
                <a:lnTo>
                  <a:pt x="28575" y="178594"/>
                </a:lnTo>
                <a:lnTo>
                  <a:pt x="28575" y="178594"/>
                </a:lnTo>
                <a:lnTo>
                  <a:pt x="28575" y="178594"/>
                </a:lnTo>
                <a:lnTo>
                  <a:pt x="35719" y="178594"/>
                </a:lnTo>
                <a:lnTo>
                  <a:pt x="42863" y="178594"/>
                </a:lnTo>
                <a:lnTo>
                  <a:pt x="42863" y="171450"/>
                </a:lnTo>
                <a:lnTo>
                  <a:pt x="50007" y="171450"/>
                </a:lnTo>
                <a:lnTo>
                  <a:pt x="57150" y="171450"/>
                </a:lnTo>
                <a:lnTo>
                  <a:pt x="64294" y="171450"/>
                </a:lnTo>
                <a:lnTo>
                  <a:pt x="64294" y="171450"/>
                </a:lnTo>
                <a:lnTo>
                  <a:pt x="71438" y="164306"/>
                </a:lnTo>
                <a:lnTo>
                  <a:pt x="78582" y="164306"/>
                </a:lnTo>
                <a:lnTo>
                  <a:pt x="78582" y="164306"/>
                </a:lnTo>
                <a:lnTo>
                  <a:pt x="85725" y="164306"/>
                </a:lnTo>
                <a:lnTo>
                  <a:pt x="92869" y="157162"/>
                </a:lnTo>
                <a:lnTo>
                  <a:pt x="100013" y="157162"/>
                </a:lnTo>
                <a:lnTo>
                  <a:pt x="107157" y="157162"/>
                </a:lnTo>
                <a:lnTo>
                  <a:pt x="114300" y="157162"/>
                </a:lnTo>
                <a:lnTo>
                  <a:pt x="114300" y="150019"/>
                </a:lnTo>
                <a:lnTo>
                  <a:pt x="121444" y="150019"/>
                </a:lnTo>
                <a:lnTo>
                  <a:pt x="128588" y="142875"/>
                </a:lnTo>
                <a:lnTo>
                  <a:pt x="135732" y="142875"/>
                </a:lnTo>
                <a:lnTo>
                  <a:pt x="142875" y="142875"/>
                </a:lnTo>
                <a:lnTo>
                  <a:pt x="150019" y="142875"/>
                </a:lnTo>
                <a:lnTo>
                  <a:pt x="157163" y="135731"/>
                </a:lnTo>
                <a:lnTo>
                  <a:pt x="164307" y="135731"/>
                </a:lnTo>
                <a:lnTo>
                  <a:pt x="171450" y="128587"/>
                </a:lnTo>
                <a:lnTo>
                  <a:pt x="178594" y="128587"/>
                </a:lnTo>
                <a:lnTo>
                  <a:pt x="178594" y="121444"/>
                </a:lnTo>
                <a:lnTo>
                  <a:pt x="185738" y="121444"/>
                </a:lnTo>
                <a:lnTo>
                  <a:pt x="192882" y="114300"/>
                </a:lnTo>
                <a:lnTo>
                  <a:pt x="200025" y="114300"/>
                </a:lnTo>
                <a:lnTo>
                  <a:pt x="207169" y="107156"/>
                </a:lnTo>
                <a:lnTo>
                  <a:pt x="214313" y="107156"/>
                </a:lnTo>
                <a:lnTo>
                  <a:pt x="221457" y="107156"/>
                </a:lnTo>
                <a:lnTo>
                  <a:pt x="228600" y="100012"/>
                </a:lnTo>
                <a:lnTo>
                  <a:pt x="235744" y="92869"/>
                </a:lnTo>
                <a:lnTo>
                  <a:pt x="242888" y="92869"/>
                </a:lnTo>
                <a:lnTo>
                  <a:pt x="250032" y="85725"/>
                </a:lnTo>
                <a:lnTo>
                  <a:pt x="264319" y="85725"/>
                </a:lnTo>
                <a:lnTo>
                  <a:pt x="271463" y="78581"/>
                </a:lnTo>
                <a:lnTo>
                  <a:pt x="278607" y="78581"/>
                </a:lnTo>
                <a:lnTo>
                  <a:pt x="285750" y="71437"/>
                </a:lnTo>
                <a:lnTo>
                  <a:pt x="292894" y="71437"/>
                </a:lnTo>
                <a:lnTo>
                  <a:pt x="300038" y="64294"/>
                </a:lnTo>
                <a:lnTo>
                  <a:pt x="307182" y="64294"/>
                </a:lnTo>
                <a:lnTo>
                  <a:pt x="314325" y="57150"/>
                </a:lnTo>
                <a:lnTo>
                  <a:pt x="321469" y="50006"/>
                </a:lnTo>
                <a:lnTo>
                  <a:pt x="328613" y="50006"/>
                </a:lnTo>
                <a:lnTo>
                  <a:pt x="335757" y="50006"/>
                </a:lnTo>
                <a:lnTo>
                  <a:pt x="342900" y="42862"/>
                </a:lnTo>
                <a:lnTo>
                  <a:pt x="350044" y="35719"/>
                </a:lnTo>
                <a:lnTo>
                  <a:pt x="364332" y="35719"/>
                </a:lnTo>
                <a:lnTo>
                  <a:pt x="371475" y="28575"/>
                </a:lnTo>
                <a:lnTo>
                  <a:pt x="378619" y="28575"/>
                </a:lnTo>
                <a:lnTo>
                  <a:pt x="392907" y="21431"/>
                </a:lnTo>
                <a:lnTo>
                  <a:pt x="400050" y="21431"/>
                </a:lnTo>
                <a:lnTo>
                  <a:pt x="407194" y="14287"/>
                </a:lnTo>
                <a:lnTo>
                  <a:pt x="421482" y="14287"/>
                </a:lnTo>
                <a:lnTo>
                  <a:pt x="428625" y="7143"/>
                </a:lnTo>
                <a:lnTo>
                  <a:pt x="435769" y="7143"/>
                </a:lnTo>
                <a:lnTo>
                  <a:pt x="450057" y="7143"/>
                </a:lnTo>
                <a:lnTo>
                  <a:pt x="457200" y="7143"/>
                </a:lnTo>
                <a:lnTo>
                  <a:pt x="464344" y="0"/>
                </a:lnTo>
                <a:lnTo>
                  <a:pt x="478632" y="0"/>
                </a:lnTo>
                <a:lnTo>
                  <a:pt x="492919" y="0"/>
                </a:lnTo>
                <a:lnTo>
                  <a:pt x="500063" y="0"/>
                </a:lnTo>
                <a:lnTo>
                  <a:pt x="507207" y="0"/>
                </a:lnTo>
                <a:lnTo>
                  <a:pt x="514350" y="0"/>
                </a:lnTo>
                <a:lnTo>
                  <a:pt x="528638" y="0"/>
                </a:lnTo>
                <a:lnTo>
                  <a:pt x="535782" y="0"/>
                </a:lnTo>
                <a:lnTo>
                  <a:pt x="542925" y="0"/>
                </a:lnTo>
                <a:lnTo>
                  <a:pt x="557213" y="0"/>
                </a:lnTo>
                <a:lnTo>
                  <a:pt x="564357" y="7143"/>
                </a:lnTo>
                <a:lnTo>
                  <a:pt x="571500" y="7143"/>
                </a:lnTo>
                <a:lnTo>
                  <a:pt x="585788" y="7143"/>
                </a:lnTo>
                <a:lnTo>
                  <a:pt x="592932" y="7143"/>
                </a:lnTo>
                <a:lnTo>
                  <a:pt x="600075" y="7143"/>
                </a:lnTo>
                <a:lnTo>
                  <a:pt x="614363" y="14287"/>
                </a:lnTo>
                <a:lnTo>
                  <a:pt x="621507" y="14287"/>
                </a:lnTo>
                <a:lnTo>
                  <a:pt x="628650" y="14287"/>
                </a:lnTo>
                <a:lnTo>
                  <a:pt x="642938" y="21431"/>
                </a:lnTo>
                <a:lnTo>
                  <a:pt x="650082" y="21431"/>
                </a:lnTo>
                <a:lnTo>
                  <a:pt x="657225" y="21431"/>
                </a:lnTo>
                <a:lnTo>
                  <a:pt x="664369" y="28575"/>
                </a:lnTo>
                <a:lnTo>
                  <a:pt x="671513" y="28575"/>
                </a:lnTo>
                <a:lnTo>
                  <a:pt x="678657" y="35719"/>
                </a:lnTo>
                <a:lnTo>
                  <a:pt x="685800" y="35719"/>
                </a:lnTo>
                <a:lnTo>
                  <a:pt x="692944" y="35719"/>
                </a:lnTo>
                <a:lnTo>
                  <a:pt x="707232" y="42862"/>
                </a:lnTo>
                <a:lnTo>
                  <a:pt x="714375" y="42862"/>
                </a:lnTo>
                <a:lnTo>
                  <a:pt x="721519" y="50006"/>
                </a:lnTo>
                <a:lnTo>
                  <a:pt x="728663" y="50006"/>
                </a:lnTo>
                <a:lnTo>
                  <a:pt x="735807" y="57150"/>
                </a:lnTo>
                <a:lnTo>
                  <a:pt x="742950" y="64294"/>
                </a:lnTo>
                <a:lnTo>
                  <a:pt x="742950" y="64294"/>
                </a:lnTo>
                <a:lnTo>
                  <a:pt x="750094" y="71437"/>
                </a:lnTo>
                <a:lnTo>
                  <a:pt x="757238" y="71437"/>
                </a:lnTo>
                <a:lnTo>
                  <a:pt x="764382" y="78581"/>
                </a:lnTo>
                <a:lnTo>
                  <a:pt x="764382" y="78581"/>
                </a:lnTo>
                <a:lnTo>
                  <a:pt x="771525" y="85725"/>
                </a:lnTo>
                <a:lnTo>
                  <a:pt x="778669" y="85725"/>
                </a:lnTo>
                <a:lnTo>
                  <a:pt x="785813" y="92869"/>
                </a:lnTo>
                <a:lnTo>
                  <a:pt x="785813" y="92869"/>
                </a:lnTo>
                <a:lnTo>
                  <a:pt x="792957" y="100012"/>
                </a:lnTo>
                <a:lnTo>
                  <a:pt x="800100" y="107156"/>
                </a:lnTo>
                <a:lnTo>
                  <a:pt x="800100" y="107156"/>
                </a:lnTo>
                <a:lnTo>
                  <a:pt x="807244" y="114300"/>
                </a:lnTo>
                <a:lnTo>
                  <a:pt x="814388" y="114300"/>
                </a:lnTo>
                <a:lnTo>
                  <a:pt x="814388" y="121444"/>
                </a:lnTo>
                <a:lnTo>
                  <a:pt x="821532" y="128587"/>
                </a:lnTo>
                <a:lnTo>
                  <a:pt x="828675" y="128587"/>
                </a:lnTo>
                <a:lnTo>
                  <a:pt x="835819" y="135731"/>
                </a:lnTo>
                <a:lnTo>
                  <a:pt x="835819" y="142875"/>
                </a:lnTo>
                <a:lnTo>
                  <a:pt x="842963" y="142875"/>
                </a:lnTo>
                <a:lnTo>
                  <a:pt x="850107" y="150019"/>
                </a:lnTo>
                <a:lnTo>
                  <a:pt x="850107" y="157162"/>
                </a:lnTo>
                <a:lnTo>
                  <a:pt x="857250" y="157162"/>
                </a:lnTo>
                <a:lnTo>
                  <a:pt x="864394" y="164306"/>
                </a:lnTo>
                <a:lnTo>
                  <a:pt x="871538" y="171450"/>
                </a:lnTo>
                <a:lnTo>
                  <a:pt x="878682" y="171450"/>
                </a:lnTo>
                <a:lnTo>
                  <a:pt x="885825" y="178594"/>
                </a:lnTo>
                <a:lnTo>
                  <a:pt x="892969" y="185737"/>
                </a:lnTo>
                <a:lnTo>
                  <a:pt x="892969" y="185737"/>
                </a:lnTo>
                <a:lnTo>
                  <a:pt x="900113" y="192881"/>
                </a:lnTo>
                <a:lnTo>
                  <a:pt x="907257" y="200025"/>
                </a:lnTo>
                <a:lnTo>
                  <a:pt x="907257" y="200025"/>
                </a:lnTo>
                <a:lnTo>
                  <a:pt x="914400" y="207169"/>
                </a:lnTo>
                <a:lnTo>
                  <a:pt x="921544" y="207169"/>
                </a:lnTo>
                <a:lnTo>
                  <a:pt x="921544" y="214312"/>
                </a:lnTo>
                <a:lnTo>
                  <a:pt x="928688" y="214312"/>
                </a:lnTo>
                <a:lnTo>
                  <a:pt x="928688" y="221456"/>
                </a:lnTo>
                <a:lnTo>
                  <a:pt x="935832" y="221456"/>
                </a:lnTo>
                <a:lnTo>
                  <a:pt x="942975" y="228600"/>
                </a:lnTo>
                <a:lnTo>
                  <a:pt x="942975" y="228600"/>
                </a:lnTo>
                <a:lnTo>
                  <a:pt x="942975" y="228600"/>
                </a:lnTo>
                <a:lnTo>
                  <a:pt x="950119" y="228600"/>
                </a:lnTo>
                <a:lnTo>
                  <a:pt x="950119" y="235744"/>
                </a:lnTo>
                <a:lnTo>
                  <a:pt x="950119" y="235744"/>
                </a:lnTo>
                <a:lnTo>
                  <a:pt x="950119" y="23574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2328863" y="3986213"/>
            <a:ext cx="635795" cy="192882"/>
          </a:xfrm>
          <a:custGeom>
            <a:avLst/>
            <a:gdLst/>
            <a:ahLst/>
            <a:cxnLst/>
            <a:rect l="0" t="0" r="0" b="0"/>
            <a:pathLst>
              <a:path w="635795" h="192882">
                <a:moveTo>
                  <a:pt x="0" y="71437"/>
                </a:moveTo>
                <a:lnTo>
                  <a:pt x="0" y="64293"/>
                </a:lnTo>
                <a:lnTo>
                  <a:pt x="0" y="64293"/>
                </a:lnTo>
                <a:lnTo>
                  <a:pt x="0" y="64293"/>
                </a:lnTo>
                <a:lnTo>
                  <a:pt x="0" y="64293"/>
                </a:lnTo>
                <a:lnTo>
                  <a:pt x="7143" y="64293"/>
                </a:lnTo>
                <a:lnTo>
                  <a:pt x="7143" y="64293"/>
                </a:lnTo>
                <a:lnTo>
                  <a:pt x="7143" y="57150"/>
                </a:lnTo>
                <a:lnTo>
                  <a:pt x="14287" y="57150"/>
                </a:lnTo>
                <a:lnTo>
                  <a:pt x="21431" y="57150"/>
                </a:lnTo>
                <a:lnTo>
                  <a:pt x="21431" y="57150"/>
                </a:lnTo>
                <a:lnTo>
                  <a:pt x="28575" y="57150"/>
                </a:lnTo>
                <a:lnTo>
                  <a:pt x="35718" y="50006"/>
                </a:lnTo>
                <a:lnTo>
                  <a:pt x="42862" y="42862"/>
                </a:lnTo>
                <a:lnTo>
                  <a:pt x="50006" y="42862"/>
                </a:lnTo>
                <a:lnTo>
                  <a:pt x="50006" y="42862"/>
                </a:lnTo>
                <a:lnTo>
                  <a:pt x="57150" y="42862"/>
                </a:lnTo>
                <a:lnTo>
                  <a:pt x="64293" y="35718"/>
                </a:lnTo>
                <a:lnTo>
                  <a:pt x="64293" y="35718"/>
                </a:lnTo>
                <a:lnTo>
                  <a:pt x="78581" y="28575"/>
                </a:lnTo>
                <a:lnTo>
                  <a:pt x="78581" y="28575"/>
                </a:lnTo>
                <a:lnTo>
                  <a:pt x="85725" y="28575"/>
                </a:lnTo>
                <a:lnTo>
                  <a:pt x="92868" y="21431"/>
                </a:lnTo>
                <a:lnTo>
                  <a:pt x="100012" y="21431"/>
                </a:lnTo>
                <a:lnTo>
                  <a:pt x="100012" y="21431"/>
                </a:lnTo>
                <a:lnTo>
                  <a:pt x="114300" y="14287"/>
                </a:lnTo>
                <a:lnTo>
                  <a:pt x="114300" y="14287"/>
                </a:lnTo>
                <a:lnTo>
                  <a:pt x="121444" y="14287"/>
                </a:lnTo>
                <a:lnTo>
                  <a:pt x="128587" y="7143"/>
                </a:lnTo>
                <a:lnTo>
                  <a:pt x="135731" y="7143"/>
                </a:lnTo>
                <a:lnTo>
                  <a:pt x="142875" y="7143"/>
                </a:lnTo>
                <a:lnTo>
                  <a:pt x="150019" y="0"/>
                </a:lnTo>
                <a:lnTo>
                  <a:pt x="157162" y="0"/>
                </a:lnTo>
                <a:lnTo>
                  <a:pt x="157162" y="0"/>
                </a:lnTo>
                <a:lnTo>
                  <a:pt x="164306" y="0"/>
                </a:lnTo>
                <a:lnTo>
                  <a:pt x="171450" y="0"/>
                </a:lnTo>
                <a:lnTo>
                  <a:pt x="178594" y="0"/>
                </a:lnTo>
                <a:lnTo>
                  <a:pt x="178594" y="0"/>
                </a:lnTo>
                <a:lnTo>
                  <a:pt x="185737" y="0"/>
                </a:lnTo>
                <a:lnTo>
                  <a:pt x="192881" y="0"/>
                </a:lnTo>
                <a:lnTo>
                  <a:pt x="192881" y="0"/>
                </a:lnTo>
                <a:lnTo>
                  <a:pt x="200025" y="0"/>
                </a:lnTo>
                <a:lnTo>
                  <a:pt x="207169" y="0"/>
                </a:lnTo>
                <a:lnTo>
                  <a:pt x="207169" y="0"/>
                </a:lnTo>
                <a:lnTo>
                  <a:pt x="214312" y="0"/>
                </a:lnTo>
                <a:lnTo>
                  <a:pt x="221456" y="0"/>
                </a:lnTo>
                <a:lnTo>
                  <a:pt x="228600" y="0"/>
                </a:lnTo>
                <a:lnTo>
                  <a:pt x="228600" y="7143"/>
                </a:lnTo>
                <a:lnTo>
                  <a:pt x="242887" y="7143"/>
                </a:lnTo>
                <a:lnTo>
                  <a:pt x="242887" y="7143"/>
                </a:lnTo>
                <a:lnTo>
                  <a:pt x="250031" y="7143"/>
                </a:lnTo>
                <a:lnTo>
                  <a:pt x="250031" y="14287"/>
                </a:lnTo>
                <a:lnTo>
                  <a:pt x="257175" y="14287"/>
                </a:lnTo>
                <a:lnTo>
                  <a:pt x="264319" y="14287"/>
                </a:lnTo>
                <a:lnTo>
                  <a:pt x="271462" y="14287"/>
                </a:lnTo>
                <a:lnTo>
                  <a:pt x="278606" y="14287"/>
                </a:lnTo>
                <a:lnTo>
                  <a:pt x="285750" y="21431"/>
                </a:lnTo>
                <a:lnTo>
                  <a:pt x="285750" y="21431"/>
                </a:lnTo>
                <a:lnTo>
                  <a:pt x="292894" y="21431"/>
                </a:lnTo>
                <a:lnTo>
                  <a:pt x="300037" y="28575"/>
                </a:lnTo>
                <a:lnTo>
                  <a:pt x="307181" y="28575"/>
                </a:lnTo>
                <a:lnTo>
                  <a:pt x="314325" y="28575"/>
                </a:lnTo>
                <a:lnTo>
                  <a:pt x="314325" y="28575"/>
                </a:lnTo>
                <a:lnTo>
                  <a:pt x="321469" y="28575"/>
                </a:lnTo>
                <a:lnTo>
                  <a:pt x="328612" y="35718"/>
                </a:lnTo>
                <a:lnTo>
                  <a:pt x="328612" y="35718"/>
                </a:lnTo>
                <a:lnTo>
                  <a:pt x="335756" y="42862"/>
                </a:lnTo>
                <a:lnTo>
                  <a:pt x="342900" y="42862"/>
                </a:lnTo>
                <a:lnTo>
                  <a:pt x="350044" y="42862"/>
                </a:lnTo>
                <a:lnTo>
                  <a:pt x="357187" y="50006"/>
                </a:lnTo>
                <a:lnTo>
                  <a:pt x="357187" y="50006"/>
                </a:lnTo>
                <a:lnTo>
                  <a:pt x="364331" y="57150"/>
                </a:lnTo>
                <a:lnTo>
                  <a:pt x="371475" y="57150"/>
                </a:lnTo>
                <a:lnTo>
                  <a:pt x="378619" y="64293"/>
                </a:lnTo>
                <a:lnTo>
                  <a:pt x="385762" y="64293"/>
                </a:lnTo>
                <a:lnTo>
                  <a:pt x="385762" y="71437"/>
                </a:lnTo>
                <a:lnTo>
                  <a:pt x="392906" y="71437"/>
                </a:lnTo>
                <a:lnTo>
                  <a:pt x="400050" y="71437"/>
                </a:lnTo>
                <a:lnTo>
                  <a:pt x="407194" y="78581"/>
                </a:lnTo>
                <a:lnTo>
                  <a:pt x="414337" y="85725"/>
                </a:lnTo>
                <a:lnTo>
                  <a:pt x="421481" y="85725"/>
                </a:lnTo>
                <a:lnTo>
                  <a:pt x="421481" y="92868"/>
                </a:lnTo>
                <a:lnTo>
                  <a:pt x="428625" y="92868"/>
                </a:lnTo>
                <a:lnTo>
                  <a:pt x="435769" y="100012"/>
                </a:lnTo>
                <a:lnTo>
                  <a:pt x="442912" y="100012"/>
                </a:lnTo>
                <a:lnTo>
                  <a:pt x="450056" y="107156"/>
                </a:lnTo>
                <a:lnTo>
                  <a:pt x="457200" y="107156"/>
                </a:lnTo>
                <a:lnTo>
                  <a:pt x="457200" y="114300"/>
                </a:lnTo>
                <a:lnTo>
                  <a:pt x="464344" y="114300"/>
                </a:lnTo>
                <a:lnTo>
                  <a:pt x="471487" y="121443"/>
                </a:lnTo>
                <a:lnTo>
                  <a:pt x="478631" y="121443"/>
                </a:lnTo>
                <a:lnTo>
                  <a:pt x="485775" y="128587"/>
                </a:lnTo>
                <a:lnTo>
                  <a:pt x="492919" y="128587"/>
                </a:lnTo>
                <a:lnTo>
                  <a:pt x="492919" y="135731"/>
                </a:lnTo>
                <a:lnTo>
                  <a:pt x="507206" y="135731"/>
                </a:lnTo>
                <a:lnTo>
                  <a:pt x="507206" y="135731"/>
                </a:lnTo>
                <a:lnTo>
                  <a:pt x="514350" y="142875"/>
                </a:lnTo>
                <a:lnTo>
                  <a:pt x="521494" y="142875"/>
                </a:lnTo>
                <a:lnTo>
                  <a:pt x="528637" y="150018"/>
                </a:lnTo>
                <a:lnTo>
                  <a:pt x="535781" y="150018"/>
                </a:lnTo>
                <a:lnTo>
                  <a:pt x="542925" y="150018"/>
                </a:lnTo>
                <a:lnTo>
                  <a:pt x="542925" y="157162"/>
                </a:lnTo>
                <a:lnTo>
                  <a:pt x="550069" y="157162"/>
                </a:lnTo>
                <a:lnTo>
                  <a:pt x="557212" y="164306"/>
                </a:lnTo>
                <a:lnTo>
                  <a:pt x="564356" y="164306"/>
                </a:lnTo>
                <a:lnTo>
                  <a:pt x="564356" y="164306"/>
                </a:lnTo>
                <a:lnTo>
                  <a:pt x="571500" y="171450"/>
                </a:lnTo>
                <a:lnTo>
                  <a:pt x="578644" y="171450"/>
                </a:lnTo>
                <a:lnTo>
                  <a:pt x="578644" y="171450"/>
                </a:lnTo>
                <a:lnTo>
                  <a:pt x="585787" y="178594"/>
                </a:lnTo>
                <a:lnTo>
                  <a:pt x="592931" y="178594"/>
                </a:lnTo>
                <a:lnTo>
                  <a:pt x="600075" y="178594"/>
                </a:lnTo>
                <a:lnTo>
                  <a:pt x="600075" y="178594"/>
                </a:lnTo>
                <a:lnTo>
                  <a:pt x="607219" y="185737"/>
                </a:lnTo>
                <a:lnTo>
                  <a:pt x="607219" y="185737"/>
                </a:lnTo>
                <a:lnTo>
                  <a:pt x="614362" y="185737"/>
                </a:lnTo>
                <a:lnTo>
                  <a:pt x="621506" y="185737"/>
                </a:lnTo>
                <a:lnTo>
                  <a:pt x="621506" y="185737"/>
                </a:lnTo>
                <a:lnTo>
                  <a:pt x="628650" y="185737"/>
                </a:lnTo>
                <a:lnTo>
                  <a:pt x="628650" y="185737"/>
                </a:lnTo>
                <a:lnTo>
                  <a:pt x="628650" y="192881"/>
                </a:lnTo>
                <a:lnTo>
                  <a:pt x="635794" y="192881"/>
                </a:lnTo>
                <a:lnTo>
                  <a:pt x="635794" y="1928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3486150" y="3979069"/>
            <a:ext cx="571501" cy="178595"/>
          </a:xfrm>
          <a:custGeom>
            <a:avLst/>
            <a:gdLst/>
            <a:ahLst/>
            <a:cxnLst/>
            <a:rect l="0" t="0" r="0" b="0"/>
            <a:pathLst>
              <a:path w="571501" h="178595">
                <a:moveTo>
                  <a:pt x="0" y="178594"/>
                </a:moveTo>
                <a:lnTo>
                  <a:pt x="0" y="178594"/>
                </a:lnTo>
                <a:lnTo>
                  <a:pt x="7144" y="171450"/>
                </a:lnTo>
                <a:lnTo>
                  <a:pt x="14288" y="171450"/>
                </a:lnTo>
                <a:lnTo>
                  <a:pt x="14288" y="171450"/>
                </a:lnTo>
                <a:lnTo>
                  <a:pt x="21432" y="171450"/>
                </a:lnTo>
                <a:lnTo>
                  <a:pt x="21432" y="171450"/>
                </a:lnTo>
                <a:lnTo>
                  <a:pt x="28575" y="171450"/>
                </a:lnTo>
                <a:lnTo>
                  <a:pt x="35719" y="171450"/>
                </a:lnTo>
                <a:lnTo>
                  <a:pt x="42863" y="171450"/>
                </a:lnTo>
                <a:lnTo>
                  <a:pt x="50007" y="164306"/>
                </a:lnTo>
                <a:lnTo>
                  <a:pt x="50007" y="164306"/>
                </a:lnTo>
                <a:lnTo>
                  <a:pt x="57150" y="164306"/>
                </a:lnTo>
                <a:lnTo>
                  <a:pt x="64294" y="157162"/>
                </a:lnTo>
                <a:lnTo>
                  <a:pt x="71438" y="157162"/>
                </a:lnTo>
                <a:lnTo>
                  <a:pt x="78582" y="150019"/>
                </a:lnTo>
                <a:lnTo>
                  <a:pt x="85725" y="150019"/>
                </a:lnTo>
                <a:lnTo>
                  <a:pt x="92869" y="142875"/>
                </a:lnTo>
                <a:lnTo>
                  <a:pt x="100013" y="142875"/>
                </a:lnTo>
                <a:lnTo>
                  <a:pt x="107157" y="142875"/>
                </a:lnTo>
                <a:lnTo>
                  <a:pt x="114300" y="135731"/>
                </a:lnTo>
                <a:lnTo>
                  <a:pt x="121444" y="128587"/>
                </a:lnTo>
                <a:lnTo>
                  <a:pt x="128588" y="128587"/>
                </a:lnTo>
                <a:lnTo>
                  <a:pt x="135732" y="128587"/>
                </a:lnTo>
                <a:lnTo>
                  <a:pt x="142875" y="121444"/>
                </a:lnTo>
                <a:lnTo>
                  <a:pt x="142875" y="121444"/>
                </a:lnTo>
                <a:lnTo>
                  <a:pt x="150019" y="114300"/>
                </a:lnTo>
                <a:lnTo>
                  <a:pt x="157163" y="114300"/>
                </a:lnTo>
                <a:lnTo>
                  <a:pt x="171450" y="107156"/>
                </a:lnTo>
                <a:lnTo>
                  <a:pt x="178594" y="100012"/>
                </a:lnTo>
                <a:lnTo>
                  <a:pt x="185738" y="100012"/>
                </a:lnTo>
                <a:lnTo>
                  <a:pt x="192882" y="92869"/>
                </a:lnTo>
                <a:lnTo>
                  <a:pt x="200025" y="92869"/>
                </a:lnTo>
                <a:lnTo>
                  <a:pt x="207169" y="92869"/>
                </a:lnTo>
                <a:lnTo>
                  <a:pt x="214313" y="85725"/>
                </a:lnTo>
                <a:lnTo>
                  <a:pt x="221457" y="85725"/>
                </a:lnTo>
                <a:lnTo>
                  <a:pt x="228600" y="78581"/>
                </a:lnTo>
                <a:lnTo>
                  <a:pt x="235744" y="78581"/>
                </a:lnTo>
                <a:lnTo>
                  <a:pt x="242888" y="71437"/>
                </a:lnTo>
                <a:lnTo>
                  <a:pt x="250032" y="64294"/>
                </a:lnTo>
                <a:lnTo>
                  <a:pt x="257175" y="64294"/>
                </a:lnTo>
                <a:lnTo>
                  <a:pt x="264319" y="57150"/>
                </a:lnTo>
                <a:lnTo>
                  <a:pt x="271463" y="50006"/>
                </a:lnTo>
                <a:lnTo>
                  <a:pt x="278607" y="50006"/>
                </a:lnTo>
                <a:lnTo>
                  <a:pt x="285750" y="42862"/>
                </a:lnTo>
                <a:lnTo>
                  <a:pt x="292894" y="42862"/>
                </a:lnTo>
                <a:lnTo>
                  <a:pt x="300038" y="35719"/>
                </a:lnTo>
                <a:lnTo>
                  <a:pt x="307182" y="35719"/>
                </a:lnTo>
                <a:lnTo>
                  <a:pt x="314325" y="35719"/>
                </a:lnTo>
                <a:lnTo>
                  <a:pt x="321469" y="28575"/>
                </a:lnTo>
                <a:lnTo>
                  <a:pt x="328613" y="21431"/>
                </a:lnTo>
                <a:lnTo>
                  <a:pt x="335757" y="21431"/>
                </a:lnTo>
                <a:lnTo>
                  <a:pt x="342900" y="14287"/>
                </a:lnTo>
                <a:lnTo>
                  <a:pt x="350044" y="14287"/>
                </a:lnTo>
                <a:lnTo>
                  <a:pt x="357188" y="14287"/>
                </a:lnTo>
                <a:lnTo>
                  <a:pt x="364332" y="7144"/>
                </a:lnTo>
                <a:lnTo>
                  <a:pt x="371475" y="7144"/>
                </a:lnTo>
                <a:lnTo>
                  <a:pt x="378619" y="7144"/>
                </a:lnTo>
                <a:lnTo>
                  <a:pt x="385763" y="7144"/>
                </a:lnTo>
                <a:lnTo>
                  <a:pt x="400050" y="7144"/>
                </a:lnTo>
                <a:lnTo>
                  <a:pt x="407194" y="7144"/>
                </a:lnTo>
                <a:lnTo>
                  <a:pt x="414338" y="0"/>
                </a:lnTo>
                <a:lnTo>
                  <a:pt x="421482" y="0"/>
                </a:lnTo>
                <a:lnTo>
                  <a:pt x="428625" y="0"/>
                </a:lnTo>
                <a:lnTo>
                  <a:pt x="435769" y="0"/>
                </a:lnTo>
                <a:lnTo>
                  <a:pt x="442913" y="0"/>
                </a:lnTo>
                <a:lnTo>
                  <a:pt x="450057" y="0"/>
                </a:lnTo>
                <a:lnTo>
                  <a:pt x="457200" y="0"/>
                </a:lnTo>
                <a:lnTo>
                  <a:pt x="464344" y="0"/>
                </a:lnTo>
                <a:lnTo>
                  <a:pt x="471488" y="0"/>
                </a:lnTo>
                <a:lnTo>
                  <a:pt x="478632" y="0"/>
                </a:lnTo>
                <a:lnTo>
                  <a:pt x="485775" y="0"/>
                </a:lnTo>
                <a:lnTo>
                  <a:pt x="492919" y="0"/>
                </a:lnTo>
                <a:lnTo>
                  <a:pt x="500063" y="0"/>
                </a:lnTo>
                <a:lnTo>
                  <a:pt x="500063" y="7144"/>
                </a:lnTo>
                <a:lnTo>
                  <a:pt x="507207" y="7144"/>
                </a:lnTo>
                <a:lnTo>
                  <a:pt x="507207" y="7144"/>
                </a:lnTo>
                <a:lnTo>
                  <a:pt x="514350" y="7144"/>
                </a:lnTo>
                <a:lnTo>
                  <a:pt x="514350" y="7144"/>
                </a:lnTo>
                <a:lnTo>
                  <a:pt x="521494" y="7144"/>
                </a:lnTo>
                <a:lnTo>
                  <a:pt x="521494" y="7144"/>
                </a:lnTo>
                <a:lnTo>
                  <a:pt x="528638" y="7144"/>
                </a:lnTo>
                <a:lnTo>
                  <a:pt x="528638" y="7144"/>
                </a:lnTo>
                <a:lnTo>
                  <a:pt x="535782" y="7144"/>
                </a:lnTo>
                <a:lnTo>
                  <a:pt x="535782" y="14287"/>
                </a:lnTo>
                <a:lnTo>
                  <a:pt x="535782" y="14287"/>
                </a:lnTo>
                <a:lnTo>
                  <a:pt x="542925" y="14287"/>
                </a:lnTo>
                <a:lnTo>
                  <a:pt x="542925" y="14287"/>
                </a:lnTo>
                <a:lnTo>
                  <a:pt x="542925" y="21431"/>
                </a:lnTo>
                <a:lnTo>
                  <a:pt x="550069" y="21431"/>
                </a:lnTo>
                <a:lnTo>
                  <a:pt x="550069" y="21431"/>
                </a:lnTo>
                <a:lnTo>
                  <a:pt x="550069" y="21431"/>
                </a:lnTo>
                <a:lnTo>
                  <a:pt x="557213" y="21431"/>
                </a:lnTo>
                <a:lnTo>
                  <a:pt x="557213" y="21431"/>
                </a:lnTo>
                <a:lnTo>
                  <a:pt x="557213" y="28575"/>
                </a:lnTo>
                <a:lnTo>
                  <a:pt x="557213" y="28575"/>
                </a:lnTo>
                <a:lnTo>
                  <a:pt x="564357" y="28575"/>
                </a:lnTo>
                <a:lnTo>
                  <a:pt x="564357" y="28575"/>
                </a:lnTo>
                <a:lnTo>
                  <a:pt x="564357" y="28575"/>
                </a:lnTo>
                <a:lnTo>
                  <a:pt x="564357" y="28575"/>
                </a:lnTo>
                <a:lnTo>
                  <a:pt x="564357" y="35719"/>
                </a:lnTo>
                <a:lnTo>
                  <a:pt x="571500" y="35719"/>
                </a:lnTo>
                <a:lnTo>
                  <a:pt x="571500" y="35719"/>
                </a:lnTo>
                <a:lnTo>
                  <a:pt x="571500" y="35719"/>
                </a:lnTo>
                <a:lnTo>
                  <a:pt x="57150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3400425" y="4086225"/>
            <a:ext cx="171451" cy="85726"/>
          </a:xfrm>
          <a:custGeom>
            <a:avLst/>
            <a:gdLst/>
            <a:ahLst/>
            <a:cxnLst/>
            <a:rect l="0" t="0" r="0" b="0"/>
            <a:pathLst>
              <a:path w="171451" h="85726">
                <a:moveTo>
                  <a:pt x="142875" y="0"/>
                </a:moveTo>
                <a:lnTo>
                  <a:pt x="142875" y="0"/>
                </a:lnTo>
                <a:lnTo>
                  <a:pt x="135732" y="0"/>
                </a:lnTo>
                <a:lnTo>
                  <a:pt x="135732" y="0"/>
                </a:lnTo>
                <a:lnTo>
                  <a:pt x="135732" y="0"/>
                </a:lnTo>
                <a:lnTo>
                  <a:pt x="135732" y="7144"/>
                </a:lnTo>
                <a:lnTo>
                  <a:pt x="128588" y="7144"/>
                </a:lnTo>
                <a:lnTo>
                  <a:pt x="128588" y="7144"/>
                </a:lnTo>
                <a:lnTo>
                  <a:pt x="128588" y="7144"/>
                </a:lnTo>
                <a:lnTo>
                  <a:pt x="121444" y="7144"/>
                </a:lnTo>
                <a:lnTo>
                  <a:pt x="114300" y="7144"/>
                </a:lnTo>
                <a:lnTo>
                  <a:pt x="114300" y="14288"/>
                </a:lnTo>
                <a:lnTo>
                  <a:pt x="114300" y="14288"/>
                </a:lnTo>
                <a:lnTo>
                  <a:pt x="107157" y="14288"/>
                </a:lnTo>
                <a:lnTo>
                  <a:pt x="107157" y="21431"/>
                </a:lnTo>
                <a:lnTo>
                  <a:pt x="107157" y="21431"/>
                </a:lnTo>
                <a:lnTo>
                  <a:pt x="100013" y="21431"/>
                </a:lnTo>
                <a:lnTo>
                  <a:pt x="100013" y="21431"/>
                </a:lnTo>
                <a:lnTo>
                  <a:pt x="100013" y="28575"/>
                </a:lnTo>
                <a:lnTo>
                  <a:pt x="100013" y="28575"/>
                </a:lnTo>
                <a:lnTo>
                  <a:pt x="92869" y="35719"/>
                </a:lnTo>
                <a:lnTo>
                  <a:pt x="92869" y="35719"/>
                </a:lnTo>
                <a:lnTo>
                  <a:pt x="92869" y="35719"/>
                </a:lnTo>
                <a:lnTo>
                  <a:pt x="85725" y="35719"/>
                </a:lnTo>
                <a:lnTo>
                  <a:pt x="78582" y="42863"/>
                </a:lnTo>
                <a:lnTo>
                  <a:pt x="78582" y="42863"/>
                </a:lnTo>
                <a:lnTo>
                  <a:pt x="78582" y="42863"/>
                </a:lnTo>
                <a:lnTo>
                  <a:pt x="71438" y="50006"/>
                </a:lnTo>
                <a:lnTo>
                  <a:pt x="71438" y="50006"/>
                </a:lnTo>
                <a:lnTo>
                  <a:pt x="64294" y="50006"/>
                </a:lnTo>
                <a:lnTo>
                  <a:pt x="64294" y="50006"/>
                </a:lnTo>
                <a:lnTo>
                  <a:pt x="64294" y="57150"/>
                </a:lnTo>
                <a:lnTo>
                  <a:pt x="57150" y="64294"/>
                </a:lnTo>
                <a:lnTo>
                  <a:pt x="57150" y="64294"/>
                </a:lnTo>
                <a:lnTo>
                  <a:pt x="50007" y="64294"/>
                </a:lnTo>
                <a:lnTo>
                  <a:pt x="42863" y="64294"/>
                </a:lnTo>
                <a:lnTo>
                  <a:pt x="42863" y="64294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28575" y="71438"/>
                </a:lnTo>
                <a:lnTo>
                  <a:pt x="28575" y="78582"/>
                </a:lnTo>
                <a:lnTo>
                  <a:pt x="28575" y="78582"/>
                </a:lnTo>
                <a:lnTo>
                  <a:pt x="28575" y="78582"/>
                </a:lnTo>
                <a:lnTo>
                  <a:pt x="21432" y="78582"/>
                </a:lnTo>
                <a:lnTo>
                  <a:pt x="21432" y="78582"/>
                </a:lnTo>
                <a:lnTo>
                  <a:pt x="21432" y="78582"/>
                </a:lnTo>
                <a:lnTo>
                  <a:pt x="21432" y="78582"/>
                </a:lnTo>
                <a:lnTo>
                  <a:pt x="14288" y="78582"/>
                </a:lnTo>
                <a:lnTo>
                  <a:pt x="14288" y="78582"/>
                </a:lnTo>
                <a:lnTo>
                  <a:pt x="14288" y="78582"/>
                </a:lnTo>
                <a:lnTo>
                  <a:pt x="7144" y="78582"/>
                </a:lnTo>
                <a:lnTo>
                  <a:pt x="7144" y="78582"/>
                </a:lnTo>
                <a:lnTo>
                  <a:pt x="7144" y="78582"/>
                </a:lnTo>
                <a:lnTo>
                  <a:pt x="7144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7144" y="85725"/>
                </a:lnTo>
                <a:lnTo>
                  <a:pt x="7144" y="85725"/>
                </a:lnTo>
                <a:lnTo>
                  <a:pt x="14288" y="78582"/>
                </a:lnTo>
                <a:lnTo>
                  <a:pt x="21432" y="78582"/>
                </a:lnTo>
                <a:lnTo>
                  <a:pt x="28575" y="78582"/>
                </a:lnTo>
                <a:lnTo>
                  <a:pt x="28575" y="78582"/>
                </a:lnTo>
                <a:lnTo>
                  <a:pt x="35719" y="78582"/>
                </a:lnTo>
                <a:lnTo>
                  <a:pt x="42863" y="71438"/>
                </a:lnTo>
                <a:lnTo>
                  <a:pt x="57150" y="71438"/>
                </a:lnTo>
                <a:lnTo>
                  <a:pt x="64294" y="71438"/>
                </a:lnTo>
                <a:lnTo>
                  <a:pt x="71438" y="64294"/>
                </a:lnTo>
                <a:lnTo>
                  <a:pt x="78582" y="64294"/>
                </a:lnTo>
                <a:lnTo>
                  <a:pt x="85725" y="64294"/>
                </a:lnTo>
                <a:lnTo>
                  <a:pt x="92869" y="64294"/>
                </a:lnTo>
                <a:lnTo>
                  <a:pt x="100013" y="57150"/>
                </a:lnTo>
                <a:lnTo>
                  <a:pt x="107157" y="57150"/>
                </a:lnTo>
                <a:lnTo>
                  <a:pt x="114300" y="50006"/>
                </a:lnTo>
                <a:lnTo>
                  <a:pt x="121444" y="50006"/>
                </a:lnTo>
                <a:lnTo>
                  <a:pt x="128588" y="50006"/>
                </a:lnTo>
                <a:lnTo>
                  <a:pt x="128588" y="50006"/>
                </a:lnTo>
                <a:lnTo>
                  <a:pt x="135732" y="42863"/>
                </a:lnTo>
                <a:lnTo>
                  <a:pt x="142875" y="42863"/>
                </a:lnTo>
                <a:lnTo>
                  <a:pt x="142875" y="42863"/>
                </a:lnTo>
                <a:lnTo>
                  <a:pt x="150019" y="35719"/>
                </a:lnTo>
                <a:lnTo>
                  <a:pt x="157163" y="35719"/>
                </a:lnTo>
                <a:lnTo>
                  <a:pt x="157163" y="35719"/>
                </a:lnTo>
                <a:lnTo>
                  <a:pt x="164307" y="35719"/>
                </a:lnTo>
                <a:lnTo>
                  <a:pt x="171450" y="28575"/>
                </a:lnTo>
                <a:lnTo>
                  <a:pt x="171450" y="285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2693194" y="4021931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7144" y="7144"/>
                </a:moveTo>
                <a:lnTo>
                  <a:pt x="7144" y="7144"/>
                </a:lnTo>
                <a:lnTo>
                  <a:pt x="7144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2328863" y="3757613"/>
            <a:ext cx="714376" cy="242888"/>
          </a:xfrm>
          <a:custGeom>
            <a:avLst/>
            <a:gdLst/>
            <a:ahLst/>
            <a:cxnLst/>
            <a:rect l="0" t="0" r="0" b="0"/>
            <a:pathLst>
              <a:path w="714376" h="242888">
                <a:moveTo>
                  <a:pt x="0" y="85725"/>
                </a:moveTo>
                <a:lnTo>
                  <a:pt x="0" y="85725"/>
                </a:lnTo>
                <a:lnTo>
                  <a:pt x="0" y="85725"/>
                </a:lnTo>
                <a:lnTo>
                  <a:pt x="7143" y="85725"/>
                </a:lnTo>
                <a:lnTo>
                  <a:pt x="14287" y="85725"/>
                </a:lnTo>
                <a:lnTo>
                  <a:pt x="14287" y="78581"/>
                </a:lnTo>
                <a:lnTo>
                  <a:pt x="21431" y="78581"/>
                </a:lnTo>
                <a:lnTo>
                  <a:pt x="28575" y="78581"/>
                </a:lnTo>
                <a:lnTo>
                  <a:pt x="28575" y="71437"/>
                </a:lnTo>
                <a:lnTo>
                  <a:pt x="35718" y="71437"/>
                </a:lnTo>
                <a:lnTo>
                  <a:pt x="42862" y="71437"/>
                </a:lnTo>
                <a:lnTo>
                  <a:pt x="50006" y="64293"/>
                </a:lnTo>
                <a:lnTo>
                  <a:pt x="57150" y="64293"/>
                </a:lnTo>
                <a:lnTo>
                  <a:pt x="57150" y="64293"/>
                </a:lnTo>
                <a:lnTo>
                  <a:pt x="64293" y="57150"/>
                </a:lnTo>
                <a:lnTo>
                  <a:pt x="71437" y="57150"/>
                </a:lnTo>
                <a:lnTo>
                  <a:pt x="78581" y="57150"/>
                </a:lnTo>
                <a:lnTo>
                  <a:pt x="85725" y="57150"/>
                </a:lnTo>
                <a:lnTo>
                  <a:pt x="92868" y="50006"/>
                </a:lnTo>
                <a:lnTo>
                  <a:pt x="100012" y="50006"/>
                </a:lnTo>
                <a:lnTo>
                  <a:pt x="100012" y="50006"/>
                </a:lnTo>
                <a:lnTo>
                  <a:pt x="107156" y="42862"/>
                </a:lnTo>
                <a:lnTo>
                  <a:pt x="121444" y="42862"/>
                </a:lnTo>
                <a:lnTo>
                  <a:pt x="128587" y="35718"/>
                </a:lnTo>
                <a:lnTo>
                  <a:pt x="135731" y="35718"/>
                </a:lnTo>
                <a:lnTo>
                  <a:pt x="135731" y="35718"/>
                </a:lnTo>
                <a:lnTo>
                  <a:pt x="142875" y="28575"/>
                </a:lnTo>
                <a:lnTo>
                  <a:pt x="157162" y="28575"/>
                </a:lnTo>
                <a:lnTo>
                  <a:pt x="164306" y="21431"/>
                </a:lnTo>
                <a:lnTo>
                  <a:pt x="171450" y="21431"/>
                </a:lnTo>
                <a:lnTo>
                  <a:pt x="178594" y="21431"/>
                </a:lnTo>
                <a:lnTo>
                  <a:pt x="185737" y="21431"/>
                </a:lnTo>
                <a:lnTo>
                  <a:pt x="192881" y="14287"/>
                </a:lnTo>
                <a:lnTo>
                  <a:pt x="200025" y="14287"/>
                </a:lnTo>
                <a:lnTo>
                  <a:pt x="207169" y="14287"/>
                </a:lnTo>
                <a:lnTo>
                  <a:pt x="214312" y="7143"/>
                </a:lnTo>
                <a:lnTo>
                  <a:pt x="221456" y="7143"/>
                </a:lnTo>
                <a:lnTo>
                  <a:pt x="228600" y="7143"/>
                </a:lnTo>
                <a:lnTo>
                  <a:pt x="235744" y="7143"/>
                </a:lnTo>
                <a:lnTo>
                  <a:pt x="250031" y="7143"/>
                </a:lnTo>
                <a:lnTo>
                  <a:pt x="257175" y="0"/>
                </a:lnTo>
                <a:lnTo>
                  <a:pt x="264319" y="0"/>
                </a:lnTo>
                <a:lnTo>
                  <a:pt x="271462" y="0"/>
                </a:lnTo>
                <a:lnTo>
                  <a:pt x="285750" y="0"/>
                </a:lnTo>
                <a:lnTo>
                  <a:pt x="292894" y="0"/>
                </a:lnTo>
                <a:lnTo>
                  <a:pt x="300037" y="0"/>
                </a:lnTo>
                <a:lnTo>
                  <a:pt x="314325" y="0"/>
                </a:lnTo>
                <a:lnTo>
                  <a:pt x="314325" y="0"/>
                </a:lnTo>
                <a:lnTo>
                  <a:pt x="328612" y="0"/>
                </a:lnTo>
                <a:lnTo>
                  <a:pt x="335756" y="0"/>
                </a:lnTo>
                <a:lnTo>
                  <a:pt x="342900" y="0"/>
                </a:lnTo>
                <a:lnTo>
                  <a:pt x="350044" y="7143"/>
                </a:lnTo>
                <a:lnTo>
                  <a:pt x="350044" y="7143"/>
                </a:lnTo>
                <a:lnTo>
                  <a:pt x="357187" y="7143"/>
                </a:lnTo>
                <a:lnTo>
                  <a:pt x="371475" y="14287"/>
                </a:lnTo>
                <a:lnTo>
                  <a:pt x="378619" y="14287"/>
                </a:lnTo>
                <a:lnTo>
                  <a:pt x="378619" y="14287"/>
                </a:lnTo>
                <a:lnTo>
                  <a:pt x="385762" y="21431"/>
                </a:lnTo>
                <a:lnTo>
                  <a:pt x="392906" y="21431"/>
                </a:lnTo>
                <a:lnTo>
                  <a:pt x="400050" y="21431"/>
                </a:lnTo>
                <a:lnTo>
                  <a:pt x="407194" y="21431"/>
                </a:lnTo>
                <a:lnTo>
                  <a:pt x="414337" y="28575"/>
                </a:lnTo>
                <a:lnTo>
                  <a:pt x="421481" y="28575"/>
                </a:lnTo>
                <a:lnTo>
                  <a:pt x="428625" y="35718"/>
                </a:lnTo>
                <a:lnTo>
                  <a:pt x="428625" y="35718"/>
                </a:lnTo>
                <a:lnTo>
                  <a:pt x="435769" y="35718"/>
                </a:lnTo>
                <a:lnTo>
                  <a:pt x="442912" y="42862"/>
                </a:lnTo>
                <a:lnTo>
                  <a:pt x="450056" y="50006"/>
                </a:lnTo>
                <a:lnTo>
                  <a:pt x="457200" y="50006"/>
                </a:lnTo>
                <a:lnTo>
                  <a:pt x="457200" y="57150"/>
                </a:lnTo>
                <a:lnTo>
                  <a:pt x="464344" y="57150"/>
                </a:lnTo>
                <a:lnTo>
                  <a:pt x="471487" y="64293"/>
                </a:lnTo>
                <a:lnTo>
                  <a:pt x="478631" y="71437"/>
                </a:lnTo>
                <a:lnTo>
                  <a:pt x="478631" y="71437"/>
                </a:lnTo>
                <a:lnTo>
                  <a:pt x="485775" y="78581"/>
                </a:lnTo>
                <a:lnTo>
                  <a:pt x="492919" y="78581"/>
                </a:lnTo>
                <a:lnTo>
                  <a:pt x="492919" y="85725"/>
                </a:lnTo>
                <a:lnTo>
                  <a:pt x="500062" y="85725"/>
                </a:lnTo>
                <a:lnTo>
                  <a:pt x="507206" y="92868"/>
                </a:lnTo>
                <a:lnTo>
                  <a:pt x="514350" y="92868"/>
                </a:lnTo>
                <a:lnTo>
                  <a:pt x="514350" y="100012"/>
                </a:lnTo>
                <a:lnTo>
                  <a:pt x="521494" y="107156"/>
                </a:lnTo>
                <a:lnTo>
                  <a:pt x="528637" y="107156"/>
                </a:lnTo>
                <a:lnTo>
                  <a:pt x="528637" y="114300"/>
                </a:lnTo>
                <a:lnTo>
                  <a:pt x="535781" y="114300"/>
                </a:lnTo>
                <a:lnTo>
                  <a:pt x="542925" y="121443"/>
                </a:lnTo>
                <a:lnTo>
                  <a:pt x="542925" y="121443"/>
                </a:lnTo>
                <a:lnTo>
                  <a:pt x="550069" y="121443"/>
                </a:lnTo>
                <a:lnTo>
                  <a:pt x="550069" y="128587"/>
                </a:lnTo>
                <a:lnTo>
                  <a:pt x="557212" y="128587"/>
                </a:lnTo>
                <a:lnTo>
                  <a:pt x="557212" y="135731"/>
                </a:lnTo>
                <a:lnTo>
                  <a:pt x="564356" y="135731"/>
                </a:lnTo>
                <a:lnTo>
                  <a:pt x="564356" y="142875"/>
                </a:lnTo>
                <a:lnTo>
                  <a:pt x="571500" y="142875"/>
                </a:lnTo>
                <a:lnTo>
                  <a:pt x="571500" y="150018"/>
                </a:lnTo>
                <a:lnTo>
                  <a:pt x="578644" y="150018"/>
                </a:lnTo>
                <a:lnTo>
                  <a:pt x="578644" y="150018"/>
                </a:lnTo>
                <a:lnTo>
                  <a:pt x="585787" y="157162"/>
                </a:lnTo>
                <a:lnTo>
                  <a:pt x="585787" y="157162"/>
                </a:lnTo>
                <a:lnTo>
                  <a:pt x="592931" y="157162"/>
                </a:lnTo>
                <a:lnTo>
                  <a:pt x="600075" y="164306"/>
                </a:lnTo>
                <a:lnTo>
                  <a:pt x="600075" y="164306"/>
                </a:lnTo>
                <a:lnTo>
                  <a:pt x="600075" y="164306"/>
                </a:lnTo>
                <a:lnTo>
                  <a:pt x="607219" y="171450"/>
                </a:lnTo>
                <a:lnTo>
                  <a:pt x="607219" y="171450"/>
                </a:lnTo>
                <a:lnTo>
                  <a:pt x="607219" y="171450"/>
                </a:lnTo>
                <a:lnTo>
                  <a:pt x="614362" y="178593"/>
                </a:lnTo>
                <a:lnTo>
                  <a:pt x="614362" y="178593"/>
                </a:lnTo>
                <a:lnTo>
                  <a:pt x="621506" y="178593"/>
                </a:lnTo>
                <a:lnTo>
                  <a:pt x="628650" y="185737"/>
                </a:lnTo>
                <a:lnTo>
                  <a:pt x="628650" y="185737"/>
                </a:lnTo>
                <a:lnTo>
                  <a:pt x="635794" y="185737"/>
                </a:lnTo>
                <a:lnTo>
                  <a:pt x="635794" y="192881"/>
                </a:lnTo>
                <a:lnTo>
                  <a:pt x="635794" y="192881"/>
                </a:lnTo>
                <a:lnTo>
                  <a:pt x="642937" y="192881"/>
                </a:lnTo>
                <a:lnTo>
                  <a:pt x="650081" y="200025"/>
                </a:lnTo>
                <a:lnTo>
                  <a:pt x="650081" y="200025"/>
                </a:lnTo>
                <a:lnTo>
                  <a:pt x="657225" y="200025"/>
                </a:lnTo>
                <a:lnTo>
                  <a:pt x="657225" y="200025"/>
                </a:lnTo>
                <a:lnTo>
                  <a:pt x="664369" y="207168"/>
                </a:lnTo>
                <a:lnTo>
                  <a:pt x="664369" y="207168"/>
                </a:lnTo>
                <a:lnTo>
                  <a:pt x="671512" y="214312"/>
                </a:lnTo>
                <a:lnTo>
                  <a:pt x="671512" y="214312"/>
                </a:lnTo>
                <a:lnTo>
                  <a:pt x="678656" y="214312"/>
                </a:lnTo>
                <a:lnTo>
                  <a:pt x="678656" y="214312"/>
                </a:lnTo>
                <a:lnTo>
                  <a:pt x="678656" y="214312"/>
                </a:lnTo>
                <a:lnTo>
                  <a:pt x="685800" y="214312"/>
                </a:lnTo>
                <a:lnTo>
                  <a:pt x="685800" y="221456"/>
                </a:lnTo>
                <a:lnTo>
                  <a:pt x="685800" y="221456"/>
                </a:lnTo>
                <a:lnTo>
                  <a:pt x="685800" y="221456"/>
                </a:lnTo>
                <a:lnTo>
                  <a:pt x="692944" y="228600"/>
                </a:lnTo>
                <a:lnTo>
                  <a:pt x="692944" y="228600"/>
                </a:lnTo>
                <a:lnTo>
                  <a:pt x="692944" y="228600"/>
                </a:lnTo>
                <a:lnTo>
                  <a:pt x="700087" y="228600"/>
                </a:lnTo>
                <a:lnTo>
                  <a:pt x="700087" y="228600"/>
                </a:lnTo>
                <a:lnTo>
                  <a:pt x="707231" y="228600"/>
                </a:lnTo>
                <a:lnTo>
                  <a:pt x="707231" y="235743"/>
                </a:lnTo>
                <a:lnTo>
                  <a:pt x="707231" y="235743"/>
                </a:lnTo>
                <a:lnTo>
                  <a:pt x="707231" y="235743"/>
                </a:lnTo>
                <a:lnTo>
                  <a:pt x="714375" y="242887"/>
                </a:lnTo>
                <a:lnTo>
                  <a:pt x="714375" y="2428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2850357" y="3793331"/>
            <a:ext cx="1207294" cy="278608"/>
          </a:xfrm>
          <a:custGeom>
            <a:avLst/>
            <a:gdLst/>
            <a:ahLst/>
            <a:cxnLst/>
            <a:rect l="0" t="0" r="0" b="0"/>
            <a:pathLst>
              <a:path w="1207294" h="278608">
                <a:moveTo>
                  <a:pt x="0" y="278607"/>
                </a:moveTo>
                <a:lnTo>
                  <a:pt x="0" y="278607"/>
                </a:lnTo>
                <a:lnTo>
                  <a:pt x="0" y="278607"/>
                </a:lnTo>
                <a:lnTo>
                  <a:pt x="7143" y="278607"/>
                </a:lnTo>
                <a:lnTo>
                  <a:pt x="7143" y="278607"/>
                </a:lnTo>
                <a:lnTo>
                  <a:pt x="7143" y="278607"/>
                </a:lnTo>
                <a:lnTo>
                  <a:pt x="14287" y="278607"/>
                </a:lnTo>
                <a:lnTo>
                  <a:pt x="14287" y="271463"/>
                </a:lnTo>
                <a:lnTo>
                  <a:pt x="21431" y="271463"/>
                </a:lnTo>
                <a:lnTo>
                  <a:pt x="28575" y="264319"/>
                </a:lnTo>
                <a:lnTo>
                  <a:pt x="28575" y="264319"/>
                </a:lnTo>
                <a:lnTo>
                  <a:pt x="35718" y="257175"/>
                </a:lnTo>
                <a:lnTo>
                  <a:pt x="42862" y="257175"/>
                </a:lnTo>
                <a:lnTo>
                  <a:pt x="50006" y="250032"/>
                </a:lnTo>
                <a:lnTo>
                  <a:pt x="57150" y="250032"/>
                </a:lnTo>
                <a:lnTo>
                  <a:pt x="57150" y="250032"/>
                </a:lnTo>
                <a:lnTo>
                  <a:pt x="64293" y="242888"/>
                </a:lnTo>
                <a:lnTo>
                  <a:pt x="78581" y="235744"/>
                </a:lnTo>
                <a:lnTo>
                  <a:pt x="85725" y="235744"/>
                </a:lnTo>
                <a:lnTo>
                  <a:pt x="92868" y="235744"/>
                </a:lnTo>
                <a:lnTo>
                  <a:pt x="100012" y="228600"/>
                </a:lnTo>
                <a:lnTo>
                  <a:pt x="107156" y="228600"/>
                </a:lnTo>
                <a:lnTo>
                  <a:pt x="114300" y="221457"/>
                </a:lnTo>
                <a:lnTo>
                  <a:pt x="121443" y="221457"/>
                </a:lnTo>
                <a:lnTo>
                  <a:pt x="128587" y="221457"/>
                </a:lnTo>
                <a:lnTo>
                  <a:pt x="142875" y="214313"/>
                </a:lnTo>
                <a:lnTo>
                  <a:pt x="150018" y="214313"/>
                </a:lnTo>
                <a:lnTo>
                  <a:pt x="157162" y="207169"/>
                </a:lnTo>
                <a:lnTo>
                  <a:pt x="164306" y="207169"/>
                </a:lnTo>
                <a:lnTo>
                  <a:pt x="171450" y="200025"/>
                </a:lnTo>
                <a:lnTo>
                  <a:pt x="178593" y="200025"/>
                </a:lnTo>
                <a:lnTo>
                  <a:pt x="185737" y="192882"/>
                </a:lnTo>
                <a:lnTo>
                  <a:pt x="192881" y="192882"/>
                </a:lnTo>
                <a:lnTo>
                  <a:pt x="200025" y="192882"/>
                </a:lnTo>
                <a:lnTo>
                  <a:pt x="214312" y="185738"/>
                </a:lnTo>
                <a:lnTo>
                  <a:pt x="221456" y="178594"/>
                </a:lnTo>
                <a:lnTo>
                  <a:pt x="228600" y="178594"/>
                </a:lnTo>
                <a:lnTo>
                  <a:pt x="235743" y="178594"/>
                </a:lnTo>
                <a:lnTo>
                  <a:pt x="242887" y="171450"/>
                </a:lnTo>
                <a:lnTo>
                  <a:pt x="250031" y="164307"/>
                </a:lnTo>
                <a:lnTo>
                  <a:pt x="257175" y="164307"/>
                </a:lnTo>
                <a:lnTo>
                  <a:pt x="257175" y="157163"/>
                </a:lnTo>
                <a:lnTo>
                  <a:pt x="264318" y="157163"/>
                </a:lnTo>
                <a:lnTo>
                  <a:pt x="278606" y="150019"/>
                </a:lnTo>
                <a:lnTo>
                  <a:pt x="285750" y="150019"/>
                </a:lnTo>
                <a:lnTo>
                  <a:pt x="292893" y="142875"/>
                </a:lnTo>
                <a:lnTo>
                  <a:pt x="300037" y="142875"/>
                </a:lnTo>
                <a:lnTo>
                  <a:pt x="307181" y="135732"/>
                </a:lnTo>
                <a:lnTo>
                  <a:pt x="314325" y="128588"/>
                </a:lnTo>
                <a:lnTo>
                  <a:pt x="321468" y="128588"/>
                </a:lnTo>
                <a:lnTo>
                  <a:pt x="328612" y="121444"/>
                </a:lnTo>
                <a:lnTo>
                  <a:pt x="335756" y="114300"/>
                </a:lnTo>
                <a:lnTo>
                  <a:pt x="342900" y="114300"/>
                </a:lnTo>
                <a:lnTo>
                  <a:pt x="357187" y="107157"/>
                </a:lnTo>
                <a:lnTo>
                  <a:pt x="364331" y="100013"/>
                </a:lnTo>
                <a:lnTo>
                  <a:pt x="371475" y="100013"/>
                </a:lnTo>
                <a:lnTo>
                  <a:pt x="378618" y="92869"/>
                </a:lnTo>
                <a:lnTo>
                  <a:pt x="392906" y="85725"/>
                </a:lnTo>
                <a:lnTo>
                  <a:pt x="400050" y="85725"/>
                </a:lnTo>
                <a:lnTo>
                  <a:pt x="407193" y="85725"/>
                </a:lnTo>
                <a:lnTo>
                  <a:pt x="414337" y="78582"/>
                </a:lnTo>
                <a:lnTo>
                  <a:pt x="428625" y="71438"/>
                </a:lnTo>
                <a:lnTo>
                  <a:pt x="435768" y="71438"/>
                </a:lnTo>
                <a:lnTo>
                  <a:pt x="442912" y="64294"/>
                </a:lnTo>
                <a:lnTo>
                  <a:pt x="450056" y="64294"/>
                </a:lnTo>
                <a:lnTo>
                  <a:pt x="464343" y="57150"/>
                </a:lnTo>
                <a:lnTo>
                  <a:pt x="471487" y="57150"/>
                </a:lnTo>
                <a:lnTo>
                  <a:pt x="478631" y="50007"/>
                </a:lnTo>
                <a:lnTo>
                  <a:pt x="492918" y="50007"/>
                </a:lnTo>
                <a:lnTo>
                  <a:pt x="500062" y="42863"/>
                </a:lnTo>
                <a:lnTo>
                  <a:pt x="507206" y="42863"/>
                </a:lnTo>
                <a:lnTo>
                  <a:pt x="514350" y="35719"/>
                </a:lnTo>
                <a:lnTo>
                  <a:pt x="528637" y="35719"/>
                </a:lnTo>
                <a:lnTo>
                  <a:pt x="535781" y="28575"/>
                </a:lnTo>
                <a:lnTo>
                  <a:pt x="542925" y="28575"/>
                </a:lnTo>
                <a:lnTo>
                  <a:pt x="557212" y="28575"/>
                </a:lnTo>
                <a:lnTo>
                  <a:pt x="564356" y="21432"/>
                </a:lnTo>
                <a:lnTo>
                  <a:pt x="578643" y="21432"/>
                </a:lnTo>
                <a:lnTo>
                  <a:pt x="585787" y="21432"/>
                </a:lnTo>
                <a:lnTo>
                  <a:pt x="592931" y="21432"/>
                </a:lnTo>
                <a:lnTo>
                  <a:pt x="607218" y="14288"/>
                </a:lnTo>
                <a:lnTo>
                  <a:pt x="614362" y="14288"/>
                </a:lnTo>
                <a:lnTo>
                  <a:pt x="621506" y="14288"/>
                </a:lnTo>
                <a:lnTo>
                  <a:pt x="628650" y="7144"/>
                </a:lnTo>
                <a:lnTo>
                  <a:pt x="642937" y="7144"/>
                </a:lnTo>
                <a:lnTo>
                  <a:pt x="650081" y="7144"/>
                </a:lnTo>
                <a:lnTo>
                  <a:pt x="657225" y="7144"/>
                </a:lnTo>
                <a:lnTo>
                  <a:pt x="664368" y="7144"/>
                </a:lnTo>
                <a:lnTo>
                  <a:pt x="678656" y="0"/>
                </a:lnTo>
                <a:lnTo>
                  <a:pt x="685800" y="0"/>
                </a:lnTo>
                <a:lnTo>
                  <a:pt x="692943" y="0"/>
                </a:lnTo>
                <a:lnTo>
                  <a:pt x="700087" y="0"/>
                </a:lnTo>
                <a:lnTo>
                  <a:pt x="707231" y="0"/>
                </a:lnTo>
                <a:lnTo>
                  <a:pt x="721518" y="0"/>
                </a:lnTo>
                <a:lnTo>
                  <a:pt x="721518" y="0"/>
                </a:lnTo>
                <a:lnTo>
                  <a:pt x="728662" y="0"/>
                </a:lnTo>
                <a:lnTo>
                  <a:pt x="742950" y="0"/>
                </a:lnTo>
                <a:lnTo>
                  <a:pt x="750093" y="0"/>
                </a:lnTo>
                <a:lnTo>
                  <a:pt x="757237" y="0"/>
                </a:lnTo>
                <a:lnTo>
                  <a:pt x="757237" y="0"/>
                </a:lnTo>
                <a:lnTo>
                  <a:pt x="764381" y="0"/>
                </a:lnTo>
                <a:lnTo>
                  <a:pt x="778668" y="0"/>
                </a:lnTo>
                <a:lnTo>
                  <a:pt x="785812" y="0"/>
                </a:lnTo>
                <a:lnTo>
                  <a:pt x="792956" y="0"/>
                </a:lnTo>
                <a:lnTo>
                  <a:pt x="800100" y="0"/>
                </a:lnTo>
                <a:lnTo>
                  <a:pt x="807243" y="0"/>
                </a:lnTo>
                <a:lnTo>
                  <a:pt x="814387" y="0"/>
                </a:lnTo>
                <a:lnTo>
                  <a:pt x="821531" y="0"/>
                </a:lnTo>
                <a:lnTo>
                  <a:pt x="828675" y="0"/>
                </a:lnTo>
                <a:lnTo>
                  <a:pt x="835818" y="0"/>
                </a:lnTo>
                <a:lnTo>
                  <a:pt x="842962" y="7144"/>
                </a:lnTo>
                <a:lnTo>
                  <a:pt x="850106" y="7144"/>
                </a:lnTo>
                <a:lnTo>
                  <a:pt x="857250" y="7144"/>
                </a:lnTo>
                <a:lnTo>
                  <a:pt x="864393" y="14288"/>
                </a:lnTo>
                <a:lnTo>
                  <a:pt x="871537" y="14288"/>
                </a:lnTo>
                <a:lnTo>
                  <a:pt x="878681" y="14288"/>
                </a:lnTo>
                <a:lnTo>
                  <a:pt x="885825" y="14288"/>
                </a:lnTo>
                <a:lnTo>
                  <a:pt x="892968" y="21432"/>
                </a:lnTo>
                <a:lnTo>
                  <a:pt x="900112" y="21432"/>
                </a:lnTo>
                <a:lnTo>
                  <a:pt x="907256" y="28575"/>
                </a:lnTo>
                <a:lnTo>
                  <a:pt x="921543" y="28575"/>
                </a:lnTo>
                <a:lnTo>
                  <a:pt x="928687" y="28575"/>
                </a:lnTo>
                <a:lnTo>
                  <a:pt x="935831" y="35719"/>
                </a:lnTo>
                <a:lnTo>
                  <a:pt x="942975" y="35719"/>
                </a:lnTo>
                <a:lnTo>
                  <a:pt x="950118" y="42863"/>
                </a:lnTo>
                <a:lnTo>
                  <a:pt x="957262" y="42863"/>
                </a:lnTo>
                <a:lnTo>
                  <a:pt x="964406" y="42863"/>
                </a:lnTo>
                <a:lnTo>
                  <a:pt x="971550" y="50007"/>
                </a:lnTo>
                <a:lnTo>
                  <a:pt x="978693" y="57150"/>
                </a:lnTo>
                <a:lnTo>
                  <a:pt x="985837" y="57150"/>
                </a:lnTo>
                <a:lnTo>
                  <a:pt x="992981" y="57150"/>
                </a:lnTo>
                <a:lnTo>
                  <a:pt x="1000125" y="64294"/>
                </a:lnTo>
                <a:lnTo>
                  <a:pt x="1007268" y="71438"/>
                </a:lnTo>
                <a:lnTo>
                  <a:pt x="1014412" y="71438"/>
                </a:lnTo>
                <a:lnTo>
                  <a:pt x="1021556" y="78582"/>
                </a:lnTo>
                <a:lnTo>
                  <a:pt x="1028700" y="78582"/>
                </a:lnTo>
                <a:lnTo>
                  <a:pt x="1035843" y="85725"/>
                </a:lnTo>
                <a:lnTo>
                  <a:pt x="1042987" y="85725"/>
                </a:lnTo>
                <a:lnTo>
                  <a:pt x="1042987" y="92869"/>
                </a:lnTo>
                <a:lnTo>
                  <a:pt x="1050131" y="92869"/>
                </a:lnTo>
                <a:lnTo>
                  <a:pt x="1057275" y="92869"/>
                </a:lnTo>
                <a:lnTo>
                  <a:pt x="1064418" y="100013"/>
                </a:lnTo>
                <a:lnTo>
                  <a:pt x="1071562" y="100013"/>
                </a:lnTo>
                <a:lnTo>
                  <a:pt x="1071562" y="107157"/>
                </a:lnTo>
                <a:lnTo>
                  <a:pt x="1078706" y="107157"/>
                </a:lnTo>
                <a:lnTo>
                  <a:pt x="1085850" y="114300"/>
                </a:lnTo>
                <a:lnTo>
                  <a:pt x="1092993" y="114300"/>
                </a:lnTo>
                <a:lnTo>
                  <a:pt x="1092993" y="114300"/>
                </a:lnTo>
                <a:lnTo>
                  <a:pt x="1100137" y="121444"/>
                </a:lnTo>
                <a:lnTo>
                  <a:pt x="1107281" y="121444"/>
                </a:lnTo>
                <a:lnTo>
                  <a:pt x="1107281" y="128588"/>
                </a:lnTo>
                <a:lnTo>
                  <a:pt x="1114425" y="128588"/>
                </a:lnTo>
                <a:lnTo>
                  <a:pt x="1121568" y="128588"/>
                </a:lnTo>
                <a:lnTo>
                  <a:pt x="1128712" y="135732"/>
                </a:lnTo>
                <a:lnTo>
                  <a:pt x="1128712" y="135732"/>
                </a:lnTo>
                <a:lnTo>
                  <a:pt x="1135856" y="142875"/>
                </a:lnTo>
                <a:lnTo>
                  <a:pt x="1143000" y="142875"/>
                </a:lnTo>
                <a:lnTo>
                  <a:pt x="1150143" y="150019"/>
                </a:lnTo>
                <a:lnTo>
                  <a:pt x="1150143" y="150019"/>
                </a:lnTo>
                <a:lnTo>
                  <a:pt x="1157287" y="150019"/>
                </a:lnTo>
                <a:lnTo>
                  <a:pt x="1157287" y="150019"/>
                </a:lnTo>
                <a:lnTo>
                  <a:pt x="1164431" y="157163"/>
                </a:lnTo>
                <a:lnTo>
                  <a:pt x="1171575" y="157163"/>
                </a:lnTo>
                <a:lnTo>
                  <a:pt x="1178718" y="164307"/>
                </a:lnTo>
                <a:lnTo>
                  <a:pt x="1178718" y="164307"/>
                </a:lnTo>
                <a:lnTo>
                  <a:pt x="1185862" y="164307"/>
                </a:lnTo>
                <a:lnTo>
                  <a:pt x="1185862" y="171450"/>
                </a:lnTo>
                <a:lnTo>
                  <a:pt x="1185862" y="171450"/>
                </a:lnTo>
                <a:lnTo>
                  <a:pt x="1193006" y="178594"/>
                </a:lnTo>
                <a:lnTo>
                  <a:pt x="1193006" y="178594"/>
                </a:lnTo>
                <a:lnTo>
                  <a:pt x="1200150" y="178594"/>
                </a:lnTo>
                <a:lnTo>
                  <a:pt x="1200150" y="178594"/>
                </a:lnTo>
                <a:lnTo>
                  <a:pt x="1200150" y="185738"/>
                </a:lnTo>
                <a:lnTo>
                  <a:pt x="1207293" y="185738"/>
                </a:lnTo>
                <a:lnTo>
                  <a:pt x="1207293" y="185738"/>
                </a:lnTo>
                <a:lnTo>
                  <a:pt x="1207293" y="185738"/>
                </a:lnTo>
                <a:lnTo>
                  <a:pt x="1207293" y="185738"/>
                </a:lnTo>
                <a:lnTo>
                  <a:pt x="1207293" y="192882"/>
                </a:lnTo>
                <a:lnTo>
                  <a:pt x="1207293" y="1928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2793207" y="4036219"/>
            <a:ext cx="50007" cy="35720"/>
          </a:xfrm>
          <a:custGeom>
            <a:avLst/>
            <a:gdLst/>
            <a:ahLst/>
            <a:cxnLst/>
            <a:rect l="0" t="0" r="0" b="0"/>
            <a:pathLst>
              <a:path w="50007" h="35720">
                <a:moveTo>
                  <a:pt x="50006" y="0"/>
                </a:moveTo>
                <a:lnTo>
                  <a:pt x="50006" y="0"/>
                </a:lnTo>
                <a:lnTo>
                  <a:pt x="50006" y="0"/>
                </a:lnTo>
                <a:lnTo>
                  <a:pt x="50006" y="7144"/>
                </a:lnTo>
                <a:lnTo>
                  <a:pt x="50006" y="7144"/>
                </a:lnTo>
                <a:lnTo>
                  <a:pt x="42862" y="7144"/>
                </a:lnTo>
                <a:lnTo>
                  <a:pt x="42862" y="7144"/>
                </a:lnTo>
                <a:lnTo>
                  <a:pt x="42862" y="7144"/>
                </a:lnTo>
                <a:lnTo>
                  <a:pt x="42862" y="7144"/>
                </a:lnTo>
                <a:lnTo>
                  <a:pt x="35718" y="7144"/>
                </a:lnTo>
                <a:lnTo>
                  <a:pt x="35718" y="14287"/>
                </a:lnTo>
                <a:lnTo>
                  <a:pt x="28575" y="14287"/>
                </a:lnTo>
                <a:lnTo>
                  <a:pt x="28575" y="14287"/>
                </a:lnTo>
                <a:lnTo>
                  <a:pt x="28575" y="14287"/>
                </a:lnTo>
                <a:lnTo>
                  <a:pt x="21431" y="21431"/>
                </a:lnTo>
                <a:lnTo>
                  <a:pt x="21431" y="21431"/>
                </a:lnTo>
                <a:lnTo>
                  <a:pt x="14287" y="21431"/>
                </a:lnTo>
                <a:lnTo>
                  <a:pt x="14287" y="28575"/>
                </a:lnTo>
                <a:lnTo>
                  <a:pt x="7143" y="28575"/>
                </a:lnTo>
                <a:lnTo>
                  <a:pt x="7143" y="28575"/>
                </a:lnTo>
                <a:lnTo>
                  <a:pt x="7143" y="28575"/>
                </a:lnTo>
                <a:lnTo>
                  <a:pt x="7143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2814638" y="3493294"/>
            <a:ext cx="392907" cy="207170"/>
          </a:xfrm>
          <a:custGeom>
            <a:avLst/>
            <a:gdLst/>
            <a:ahLst/>
            <a:cxnLst/>
            <a:rect l="0" t="0" r="0" b="0"/>
            <a:pathLst>
              <a:path w="392907" h="207170">
                <a:moveTo>
                  <a:pt x="7144" y="0"/>
                </a:move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14287"/>
                </a:lnTo>
                <a:lnTo>
                  <a:pt x="0" y="14287"/>
                </a:lnTo>
                <a:lnTo>
                  <a:pt x="0" y="21431"/>
                </a:lnTo>
                <a:lnTo>
                  <a:pt x="0" y="21431"/>
                </a:lnTo>
                <a:lnTo>
                  <a:pt x="0" y="28575"/>
                </a:lnTo>
                <a:lnTo>
                  <a:pt x="0" y="28575"/>
                </a:lnTo>
                <a:lnTo>
                  <a:pt x="0" y="35719"/>
                </a:lnTo>
                <a:lnTo>
                  <a:pt x="0" y="35719"/>
                </a:lnTo>
                <a:lnTo>
                  <a:pt x="0" y="42862"/>
                </a:lnTo>
                <a:lnTo>
                  <a:pt x="0" y="42862"/>
                </a:lnTo>
                <a:lnTo>
                  <a:pt x="0" y="50006"/>
                </a:lnTo>
                <a:lnTo>
                  <a:pt x="0" y="50006"/>
                </a:lnTo>
                <a:lnTo>
                  <a:pt x="7144" y="57150"/>
                </a:lnTo>
                <a:lnTo>
                  <a:pt x="7144" y="64294"/>
                </a:lnTo>
                <a:lnTo>
                  <a:pt x="7144" y="64294"/>
                </a:lnTo>
                <a:lnTo>
                  <a:pt x="7144" y="71437"/>
                </a:lnTo>
                <a:lnTo>
                  <a:pt x="14287" y="78581"/>
                </a:lnTo>
                <a:lnTo>
                  <a:pt x="14287" y="78581"/>
                </a:lnTo>
                <a:lnTo>
                  <a:pt x="14287" y="85725"/>
                </a:lnTo>
                <a:lnTo>
                  <a:pt x="21431" y="85725"/>
                </a:lnTo>
                <a:lnTo>
                  <a:pt x="28575" y="92869"/>
                </a:lnTo>
                <a:lnTo>
                  <a:pt x="28575" y="92869"/>
                </a:lnTo>
                <a:lnTo>
                  <a:pt x="28575" y="100012"/>
                </a:lnTo>
                <a:lnTo>
                  <a:pt x="35719" y="107156"/>
                </a:lnTo>
                <a:lnTo>
                  <a:pt x="35719" y="107156"/>
                </a:lnTo>
                <a:lnTo>
                  <a:pt x="42862" y="114300"/>
                </a:lnTo>
                <a:lnTo>
                  <a:pt x="42862" y="121444"/>
                </a:lnTo>
                <a:lnTo>
                  <a:pt x="50006" y="121444"/>
                </a:lnTo>
                <a:lnTo>
                  <a:pt x="50006" y="128587"/>
                </a:lnTo>
                <a:lnTo>
                  <a:pt x="57150" y="135731"/>
                </a:lnTo>
                <a:lnTo>
                  <a:pt x="57150" y="135731"/>
                </a:lnTo>
                <a:lnTo>
                  <a:pt x="64294" y="142875"/>
                </a:lnTo>
                <a:lnTo>
                  <a:pt x="71437" y="150019"/>
                </a:lnTo>
                <a:lnTo>
                  <a:pt x="71437" y="150019"/>
                </a:lnTo>
                <a:lnTo>
                  <a:pt x="78581" y="157162"/>
                </a:lnTo>
                <a:lnTo>
                  <a:pt x="78581" y="157162"/>
                </a:lnTo>
                <a:lnTo>
                  <a:pt x="85725" y="164306"/>
                </a:lnTo>
                <a:lnTo>
                  <a:pt x="85725" y="164306"/>
                </a:lnTo>
                <a:lnTo>
                  <a:pt x="100012" y="171450"/>
                </a:lnTo>
                <a:lnTo>
                  <a:pt x="100012" y="171450"/>
                </a:lnTo>
                <a:lnTo>
                  <a:pt x="107156" y="178594"/>
                </a:lnTo>
                <a:lnTo>
                  <a:pt x="114300" y="178594"/>
                </a:lnTo>
                <a:lnTo>
                  <a:pt x="121444" y="178594"/>
                </a:lnTo>
                <a:lnTo>
                  <a:pt x="121444" y="185737"/>
                </a:lnTo>
                <a:lnTo>
                  <a:pt x="128587" y="185737"/>
                </a:lnTo>
                <a:lnTo>
                  <a:pt x="135731" y="185737"/>
                </a:lnTo>
                <a:lnTo>
                  <a:pt x="142875" y="192881"/>
                </a:lnTo>
                <a:lnTo>
                  <a:pt x="150019" y="192881"/>
                </a:lnTo>
                <a:lnTo>
                  <a:pt x="150019" y="192881"/>
                </a:lnTo>
                <a:lnTo>
                  <a:pt x="157162" y="192881"/>
                </a:lnTo>
                <a:lnTo>
                  <a:pt x="164306" y="200025"/>
                </a:lnTo>
                <a:lnTo>
                  <a:pt x="171450" y="200025"/>
                </a:lnTo>
                <a:lnTo>
                  <a:pt x="178594" y="200025"/>
                </a:lnTo>
                <a:lnTo>
                  <a:pt x="185737" y="200025"/>
                </a:lnTo>
                <a:lnTo>
                  <a:pt x="192881" y="200025"/>
                </a:lnTo>
                <a:lnTo>
                  <a:pt x="200025" y="200025"/>
                </a:lnTo>
                <a:lnTo>
                  <a:pt x="207169" y="200025"/>
                </a:lnTo>
                <a:lnTo>
                  <a:pt x="214312" y="207169"/>
                </a:lnTo>
                <a:lnTo>
                  <a:pt x="221456" y="207169"/>
                </a:lnTo>
                <a:lnTo>
                  <a:pt x="221456" y="200025"/>
                </a:lnTo>
                <a:lnTo>
                  <a:pt x="235744" y="200025"/>
                </a:lnTo>
                <a:lnTo>
                  <a:pt x="242887" y="200025"/>
                </a:lnTo>
                <a:lnTo>
                  <a:pt x="250031" y="200025"/>
                </a:lnTo>
                <a:lnTo>
                  <a:pt x="257175" y="200025"/>
                </a:lnTo>
                <a:lnTo>
                  <a:pt x="264319" y="200025"/>
                </a:lnTo>
                <a:lnTo>
                  <a:pt x="271462" y="192881"/>
                </a:lnTo>
                <a:lnTo>
                  <a:pt x="278606" y="192881"/>
                </a:lnTo>
                <a:lnTo>
                  <a:pt x="285750" y="192881"/>
                </a:lnTo>
                <a:lnTo>
                  <a:pt x="292894" y="185737"/>
                </a:lnTo>
                <a:lnTo>
                  <a:pt x="292894" y="178594"/>
                </a:lnTo>
                <a:lnTo>
                  <a:pt x="300037" y="178594"/>
                </a:lnTo>
                <a:lnTo>
                  <a:pt x="307181" y="178594"/>
                </a:lnTo>
                <a:lnTo>
                  <a:pt x="314325" y="171450"/>
                </a:lnTo>
                <a:lnTo>
                  <a:pt x="314325" y="171450"/>
                </a:lnTo>
                <a:lnTo>
                  <a:pt x="321469" y="164306"/>
                </a:lnTo>
                <a:lnTo>
                  <a:pt x="328612" y="164306"/>
                </a:lnTo>
                <a:lnTo>
                  <a:pt x="328612" y="157162"/>
                </a:lnTo>
                <a:lnTo>
                  <a:pt x="335756" y="150019"/>
                </a:lnTo>
                <a:lnTo>
                  <a:pt x="342900" y="150019"/>
                </a:lnTo>
                <a:lnTo>
                  <a:pt x="342900" y="142875"/>
                </a:lnTo>
                <a:lnTo>
                  <a:pt x="350044" y="135731"/>
                </a:lnTo>
                <a:lnTo>
                  <a:pt x="357187" y="135731"/>
                </a:lnTo>
                <a:lnTo>
                  <a:pt x="357187" y="128587"/>
                </a:lnTo>
                <a:lnTo>
                  <a:pt x="364331" y="121444"/>
                </a:lnTo>
                <a:lnTo>
                  <a:pt x="364331" y="121444"/>
                </a:lnTo>
                <a:lnTo>
                  <a:pt x="364331" y="114300"/>
                </a:lnTo>
                <a:lnTo>
                  <a:pt x="371475" y="107156"/>
                </a:lnTo>
                <a:lnTo>
                  <a:pt x="378619" y="107156"/>
                </a:lnTo>
                <a:lnTo>
                  <a:pt x="378619" y="100012"/>
                </a:lnTo>
                <a:lnTo>
                  <a:pt x="378619" y="92869"/>
                </a:lnTo>
                <a:lnTo>
                  <a:pt x="385762" y="92869"/>
                </a:lnTo>
                <a:lnTo>
                  <a:pt x="385762" y="85725"/>
                </a:lnTo>
                <a:lnTo>
                  <a:pt x="385762" y="85725"/>
                </a:lnTo>
                <a:lnTo>
                  <a:pt x="385762" y="78581"/>
                </a:lnTo>
                <a:lnTo>
                  <a:pt x="392906" y="78581"/>
                </a:lnTo>
                <a:lnTo>
                  <a:pt x="392906" y="71437"/>
                </a:lnTo>
                <a:lnTo>
                  <a:pt x="392906" y="71437"/>
                </a:lnTo>
                <a:lnTo>
                  <a:pt x="392906" y="64294"/>
                </a:lnTo>
                <a:lnTo>
                  <a:pt x="392906" y="64294"/>
                </a:lnTo>
                <a:lnTo>
                  <a:pt x="392906" y="57150"/>
                </a:lnTo>
                <a:lnTo>
                  <a:pt x="392906" y="57150"/>
                </a:lnTo>
                <a:lnTo>
                  <a:pt x="392906" y="50006"/>
                </a:lnTo>
                <a:lnTo>
                  <a:pt x="392906" y="50006"/>
                </a:lnTo>
                <a:lnTo>
                  <a:pt x="392906" y="42862"/>
                </a:lnTo>
                <a:lnTo>
                  <a:pt x="392906" y="42862"/>
                </a:lnTo>
                <a:lnTo>
                  <a:pt x="392906" y="42862"/>
                </a:lnTo>
                <a:lnTo>
                  <a:pt x="392906" y="42862"/>
                </a:lnTo>
                <a:lnTo>
                  <a:pt x="392906" y="42862"/>
                </a:lnTo>
                <a:lnTo>
                  <a:pt x="392906" y="35719"/>
                </a:lnTo>
                <a:lnTo>
                  <a:pt x="392906" y="35719"/>
                </a:lnTo>
                <a:lnTo>
                  <a:pt x="392906" y="35719"/>
                </a:lnTo>
                <a:lnTo>
                  <a:pt x="392906" y="35719"/>
                </a:lnTo>
                <a:lnTo>
                  <a:pt x="392906" y="28575"/>
                </a:lnTo>
                <a:lnTo>
                  <a:pt x="392906" y="28575"/>
                </a:lnTo>
                <a:lnTo>
                  <a:pt x="392906" y="28575"/>
                </a:lnTo>
                <a:lnTo>
                  <a:pt x="392906" y="285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236244" y="4364832"/>
            <a:ext cx="735808" cy="907257"/>
          </a:xfrm>
          <a:custGeom>
            <a:avLst/>
            <a:gdLst/>
            <a:ahLst/>
            <a:cxnLst/>
            <a:rect l="0" t="0" r="0" b="0"/>
            <a:pathLst>
              <a:path w="735808" h="907257">
                <a:moveTo>
                  <a:pt x="0" y="607218"/>
                </a:move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7218"/>
                </a:lnTo>
                <a:lnTo>
                  <a:pt x="0" y="600074"/>
                </a:lnTo>
                <a:lnTo>
                  <a:pt x="0" y="600074"/>
                </a:lnTo>
                <a:lnTo>
                  <a:pt x="0" y="600074"/>
                </a:lnTo>
                <a:lnTo>
                  <a:pt x="0" y="600074"/>
                </a:lnTo>
                <a:lnTo>
                  <a:pt x="7144" y="592931"/>
                </a:lnTo>
                <a:lnTo>
                  <a:pt x="7144" y="592931"/>
                </a:lnTo>
                <a:lnTo>
                  <a:pt x="7144" y="592931"/>
                </a:lnTo>
                <a:lnTo>
                  <a:pt x="7144" y="592931"/>
                </a:lnTo>
                <a:lnTo>
                  <a:pt x="7144" y="592931"/>
                </a:lnTo>
                <a:lnTo>
                  <a:pt x="7144" y="585787"/>
                </a:lnTo>
                <a:lnTo>
                  <a:pt x="7144" y="585787"/>
                </a:lnTo>
                <a:lnTo>
                  <a:pt x="14288" y="585787"/>
                </a:lnTo>
                <a:lnTo>
                  <a:pt x="14288" y="585787"/>
                </a:lnTo>
                <a:lnTo>
                  <a:pt x="14288" y="578643"/>
                </a:lnTo>
                <a:lnTo>
                  <a:pt x="14288" y="578643"/>
                </a:lnTo>
                <a:lnTo>
                  <a:pt x="14288" y="578643"/>
                </a:lnTo>
                <a:lnTo>
                  <a:pt x="14288" y="571499"/>
                </a:lnTo>
                <a:lnTo>
                  <a:pt x="14288" y="571499"/>
                </a:lnTo>
                <a:lnTo>
                  <a:pt x="21431" y="564356"/>
                </a:lnTo>
                <a:lnTo>
                  <a:pt x="21431" y="564356"/>
                </a:lnTo>
                <a:lnTo>
                  <a:pt x="21431" y="564356"/>
                </a:lnTo>
                <a:lnTo>
                  <a:pt x="21431" y="564356"/>
                </a:lnTo>
                <a:lnTo>
                  <a:pt x="28575" y="557212"/>
                </a:lnTo>
                <a:lnTo>
                  <a:pt x="28575" y="557212"/>
                </a:lnTo>
                <a:lnTo>
                  <a:pt x="28575" y="550068"/>
                </a:lnTo>
                <a:lnTo>
                  <a:pt x="28575" y="550068"/>
                </a:lnTo>
                <a:lnTo>
                  <a:pt x="28575" y="550068"/>
                </a:lnTo>
                <a:lnTo>
                  <a:pt x="28575" y="542924"/>
                </a:lnTo>
                <a:lnTo>
                  <a:pt x="35719" y="542924"/>
                </a:lnTo>
                <a:lnTo>
                  <a:pt x="35719" y="542924"/>
                </a:lnTo>
                <a:lnTo>
                  <a:pt x="35719" y="535781"/>
                </a:lnTo>
                <a:lnTo>
                  <a:pt x="35719" y="535781"/>
                </a:lnTo>
                <a:lnTo>
                  <a:pt x="35719" y="535781"/>
                </a:lnTo>
                <a:lnTo>
                  <a:pt x="42863" y="528637"/>
                </a:lnTo>
                <a:lnTo>
                  <a:pt x="42863" y="528637"/>
                </a:lnTo>
                <a:lnTo>
                  <a:pt x="50006" y="521493"/>
                </a:lnTo>
                <a:lnTo>
                  <a:pt x="50006" y="514349"/>
                </a:lnTo>
                <a:lnTo>
                  <a:pt x="50006" y="514349"/>
                </a:lnTo>
                <a:lnTo>
                  <a:pt x="50006" y="507206"/>
                </a:lnTo>
                <a:lnTo>
                  <a:pt x="50006" y="507206"/>
                </a:lnTo>
                <a:lnTo>
                  <a:pt x="57150" y="500062"/>
                </a:lnTo>
                <a:lnTo>
                  <a:pt x="57150" y="492918"/>
                </a:lnTo>
                <a:lnTo>
                  <a:pt x="64294" y="485775"/>
                </a:lnTo>
                <a:lnTo>
                  <a:pt x="64294" y="485775"/>
                </a:lnTo>
                <a:lnTo>
                  <a:pt x="64294" y="478631"/>
                </a:lnTo>
                <a:lnTo>
                  <a:pt x="71438" y="471487"/>
                </a:lnTo>
                <a:lnTo>
                  <a:pt x="71438" y="464343"/>
                </a:lnTo>
                <a:lnTo>
                  <a:pt x="78581" y="457200"/>
                </a:lnTo>
                <a:lnTo>
                  <a:pt x="78581" y="457200"/>
                </a:lnTo>
                <a:lnTo>
                  <a:pt x="78581" y="442912"/>
                </a:lnTo>
                <a:lnTo>
                  <a:pt x="85725" y="435768"/>
                </a:lnTo>
                <a:lnTo>
                  <a:pt x="85725" y="428625"/>
                </a:lnTo>
                <a:lnTo>
                  <a:pt x="92869" y="421481"/>
                </a:lnTo>
                <a:lnTo>
                  <a:pt x="100013" y="414337"/>
                </a:lnTo>
                <a:lnTo>
                  <a:pt x="100013" y="407193"/>
                </a:lnTo>
                <a:lnTo>
                  <a:pt x="107156" y="392906"/>
                </a:lnTo>
                <a:lnTo>
                  <a:pt x="114300" y="385762"/>
                </a:lnTo>
                <a:lnTo>
                  <a:pt x="114300" y="371475"/>
                </a:lnTo>
                <a:lnTo>
                  <a:pt x="121444" y="364331"/>
                </a:lnTo>
                <a:lnTo>
                  <a:pt x="121444" y="357187"/>
                </a:lnTo>
                <a:lnTo>
                  <a:pt x="128588" y="342900"/>
                </a:lnTo>
                <a:lnTo>
                  <a:pt x="135731" y="328612"/>
                </a:lnTo>
                <a:lnTo>
                  <a:pt x="142875" y="321468"/>
                </a:lnTo>
                <a:lnTo>
                  <a:pt x="150019" y="307181"/>
                </a:lnTo>
                <a:lnTo>
                  <a:pt x="157163" y="292893"/>
                </a:lnTo>
                <a:lnTo>
                  <a:pt x="157163" y="278606"/>
                </a:lnTo>
                <a:lnTo>
                  <a:pt x="164306" y="271462"/>
                </a:lnTo>
                <a:lnTo>
                  <a:pt x="171450" y="257175"/>
                </a:lnTo>
                <a:lnTo>
                  <a:pt x="178594" y="242887"/>
                </a:lnTo>
                <a:lnTo>
                  <a:pt x="185738" y="235743"/>
                </a:lnTo>
                <a:lnTo>
                  <a:pt x="192881" y="221456"/>
                </a:lnTo>
                <a:lnTo>
                  <a:pt x="192881" y="207168"/>
                </a:lnTo>
                <a:lnTo>
                  <a:pt x="200025" y="200025"/>
                </a:lnTo>
                <a:lnTo>
                  <a:pt x="207169" y="185737"/>
                </a:lnTo>
                <a:lnTo>
                  <a:pt x="214313" y="171450"/>
                </a:lnTo>
                <a:lnTo>
                  <a:pt x="214313" y="164306"/>
                </a:lnTo>
                <a:lnTo>
                  <a:pt x="221456" y="150018"/>
                </a:lnTo>
                <a:lnTo>
                  <a:pt x="228600" y="142875"/>
                </a:lnTo>
                <a:lnTo>
                  <a:pt x="228600" y="128587"/>
                </a:lnTo>
                <a:lnTo>
                  <a:pt x="235744" y="114300"/>
                </a:lnTo>
                <a:lnTo>
                  <a:pt x="242888" y="107156"/>
                </a:lnTo>
                <a:lnTo>
                  <a:pt x="250031" y="100012"/>
                </a:lnTo>
                <a:lnTo>
                  <a:pt x="257175" y="85725"/>
                </a:lnTo>
                <a:lnTo>
                  <a:pt x="257175" y="78581"/>
                </a:lnTo>
                <a:lnTo>
                  <a:pt x="264319" y="64293"/>
                </a:lnTo>
                <a:lnTo>
                  <a:pt x="271463" y="57150"/>
                </a:lnTo>
                <a:lnTo>
                  <a:pt x="271463" y="42862"/>
                </a:lnTo>
                <a:lnTo>
                  <a:pt x="285750" y="35718"/>
                </a:lnTo>
                <a:lnTo>
                  <a:pt x="285750" y="28575"/>
                </a:lnTo>
                <a:lnTo>
                  <a:pt x="292894" y="21431"/>
                </a:lnTo>
                <a:lnTo>
                  <a:pt x="300038" y="14287"/>
                </a:lnTo>
                <a:lnTo>
                  <a:pt x="300038" y="14287"/>
                </a:lnTo>
                <a:lnTo>
                  <a:pt x="300038" y="7143"/>
                </a:lnTo>
                <a:lnTo>
                  <a:pt x="300038" y="7143"/>
                </a:lnTo>
                <a:lnTo>
                  <a:pt x="307181" y="7143"/>
                </a:lnTo>
                <a:lnTo>
                  <a:pt x="307181" y="7143"/>
                </a:lnTo>
                <a:lnTo>
                  <a:pt x="307181" y="7143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7143"/>
                </a:lnTo>
                <a:lnTo>
                  <a:pt x="307181" y="7143"/>
                </a:lnTo>
                <a:lnTo>
                  <a:pt x="307181" y="7143"/>
                </a:lnTo>
                <a:lnTo>
                  <a:pt x="307181" y="14287"/>
                </a:lnTo>
                <a:lnTo>
                  <a:pt x="314325" y="14287"/>
                </a:lnTo>
                <a:lnTo>
                  <a:pt x="314325" y="21431"/>
                </a:lnTo>
                <a:lnTo>
                  <a:pt x="321469" y="28575"/>
                </a:lnTo>
                <a:lnTo>
                  <a:pt x="321469" y="28575"/>
                </a:lnTo>
                <a:lnTo>
                  <a:pt x="321469" y="35718"/>
                </a:lnTo>
                <a:lnTo>
                  <a:pt x="328613" y="42862"/>
                </a:lnTo>
                <a:lnTo>
                  <a:pt x="328613" y="50006"/>
                </a:lnTo>
                <a:lnTo>
                  <a:pt x="335756" y="57150"/>
                </a:lnTo>
                <a:lnTo>
                  <a:pt x="335756" y="71437"/>
                </a:lnTo>
                <a:lnTo>
                  <a:pt x="342900" y="78581"/>
                </a:lnTo>
                <a:lnTo>
                  <a:pt x="342900" y="92868"/>
                </a:lnTo>
                <a:lnTo>
                  <a:pt x="350044" y="100012"/>
                </a:lnTo>
                <a:lnTo>
                  <a:pt x="350044" y="114300"/>
                </a:lnTo>
                <a:lnTo>
                  <a:pt x="357188" y="121443"/>
                </a:lnTo>
                <a:lnTo>
                  <a:pt x="364331" y="128587"/>
                </a:lnTo>
                <a:lnTo>
                  <a:pt x="371475" y="142875"/>
                </a:lnTo>
                <a:lnTo>
                  <a:pt x="371475" y="150018"/>
                </a:lnTo>
                <a:lnTo>
                  <a:pt x="371475" y="164306"/>
                </a:lnTo>
                <a:lnTo>
                  <a:pt x="378619" y="171450"/>
                </a:lnTo>
                <a:lnTo>
                  <a:pt x="385763" y="185737"/>
                </a:lnTo>
                <a:lnTo>
                  <a:pt x="392906" y="200025"/>
                </a:lnTo>
                <a:lnTo>
                  <a:pt x="392906" y="207168"/>
                </a:lnTo>
                <a:lnTo>
                  <a:pt x="400050" y="221456"/>
                </a:lnTo>
                <a:lnTo>
                  <a:pt x="407194" y="235743"/>
                </a:lnTo>
                <a:lnTo>
                  <a:pt x="407194" y="242887"/>
                </a:lnTo>
                <a:lnTo>
                  <a:pt x="414338" y="257175"/>
                </a:lnTo>
                <a:lnTo>
                  <a:pt x="421481" y="271462"/>
                </a:lnTo>
                <a:lnTo>
                  <a:pt x="428625" y="285750"/>
                </a:lnTo>
                <a:lnTo>
                  <a:pt x="435769" y="300037"/>
                </a:lnTo>
                <a:lnTo>
                  <a:pt x="442913" y="314325"/>
                </a:lnTo>
                <a:lnTo>
                  <a:pt x="442913" y="328612"/>
                </a:lnTo>
                <a:lnTo>
                  <a:pt x="450056" y="342900"/>
                </a:lnTo>
                <a:lnTo>
                  <a:pt x="457200" y="357187"/>
                </a:lnTo>
                <a:lnTo>
                  <a:pt x="464344" y="371475"/>
                </a:lnTo>
                <a:lnTo>
                  <a:pt x="471488" y="385762"/>
                </a:lnTo>
                <a:lnTo>
                  <a:pt x="478631" y="407193"/>
                </a:lnTo>
                <a:lnTo>
                  <a:pt x="485775" y="421481"/>
                </a:lnTo>
                <a:lnTo>
                  <a:pt x="492919" y="435768"/>
                </a:lnTo>
                <a:lnTo>
                  <a:pt x="500063" y="450056"/>
                </a:lnTo>
                <a:lnTo>
                  <a:pt x="507206" y="464343"/>
                </a:lnTo>
                <a:lnTo>
                  <a:pt x="514350" y="478631"/>
                </a:lnTo>
                <a:lnTo>
                  <a:pt x="514350" y="492918"/>
                </a:lnTo>
                <a:lnTo>
                  <a:pt x="521494" y="507206"/>
                </a:lnTo>
                <a:lnTo>
                  <a:pt x="528638" y="521493"/>
                </a:lnTo>
                <a:lnTo>
                  <a:pt x="535781" y="528637"/>
                </a:lnTo>
                <a:lnTo>
                  <a:pt x="542925" y="542924"/>
                </a:lnTo>
                <a:lnTo>
                  <a:pt x="550069" y="557212"/>
                </a:lnTo>
                <a:lnTo>
                  <a:pt x="557213" y="571499"/>
                </a:lnTo>
                <a:lnTo>
                  <a:pt x="564356" y="585787"/>
                </a:lnTo>
                <a:lnTo>
                  <a:pt x="571500" y="592931"/>
                </a:lnTo>
                <a:lnTo>
                  <a:pt x="578644" y="607218"/>
                </a:lnTo>
                <a:lnTo>
                  <a:pt x="585788" y="621506"/>
                </a:lnTo>
                <a:lnTo>
                  <a:pt x="585788" y="628649"/>
                </a:lnTo>
                <a:lnTo>
                  <a:pt x="592931" y="642937"/>
                </a:lnTo>
                <a:lnTo>
                  <a:pt x="600075" y="650081"/>
                </a:lnTo>
                <a:lnTo>
                  <a:pt x="600075" y="664368"/>
                </a:lnTo>
                <a:lnTo>
                  <a:pt x="607219" y="671512"/>
                </a:lnTo>
                <a:lnTo>
                  <a:pt x="614363" y="678656"/>
                </a:lnTo>
                <a:lnTo>
                  <a:pt x="621506" y="685799"/>
                </a:lnTo>
                <a:lnTo>
                  <a:pt x="621506" y="692943"/>
                </a:lnTo>
                <a:lnTo>
                  <a:pt x="621506" y="700087"/>
                </a:lnTo>
                <a:lnTo>
                  <a:pt x="628650" y="707231"/>
                </a:lnTo>
                <a:lnTo>
                  <a:pt x="628650" y="714374"/>
                </a:lnTo>
                <a:lnTo>
                  <a:pt x="635794" y="721518"/>
                </a:lnTo>
                <a:lnTo>
                  <a:pt x="635794" y="721518"/>
                </a:lnTo>
                <a:lnTo>
                  <a:pt x="642938" y="728662"/>
                </a:lnTo>
                <a:lnTo>
                  <a:pt x="642938" y="728662"/>
                </a:lnTo>
                <a:lnTo>
                  <a:pt x="642938" y="735806"/>
                </a:lnTo>
                <a:lnTo>
                  <a:pt x="642938" y="735806"/>
                </a:lnTo>
                <a:lnTo>
                  <a:pt x="642938" y="735806"/>
                </a:lnTo>
                <a:lnTo>
                  <a:pt x="642938" y="735806"/>
                </a:lnTo>
                <a:lnTo>
                  <a:pt x="642938" y="735806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42949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0093"/>
                </a:lnTo>
                <a:lnTo>
                  <a:pt x="650082" y="757237"/>
                </a:lnTo>
                <a:lnTo>
                  <a:pt x="650082" y="757237"/>
                </a:lnTo>
                <a:lnTo>
                  <a:pt x="650082" y="757237"/>
                </a:lnTo>
                <a:lnTo>
                  <a:pt x="657226" y="757237"/>
                </a:lnTo>
                <a:lnTo>
                  <a:pt x="657226" y="757237"/>
                </a:lnTo>
                <a:lnTo>
                  <a:pt x="657226" y="757237"/>
                </a:lnTo>
                <a:lnTo>
                  <a:pt x="657226" y="764381"/>
                </a:lnTo>
                <a:lnTo>
                  <a:pt x="657226" y="764381"/>
                </a:lnTo>
                <a:lnTo>
                  <a:pt x="657226" y="764381"/>
                </a:lnTo>
                <a:lnTo>
                  <a:pt x="657226" y="764381"/>
                </a:lnTo>
                <a:lnTo>
                  <a:pt x="657226" y="764381"/>
                </a:lnTo>
                <a:lnTo>
                  <a:pt x="657226" y="764381"/>
                </a:lnTo>
                <a:lnTo>
                  <a:pt x="657226" y="764381"/>
                </a:lnTo>
                <a:lnTo>
                  <a:pt x="657226" y="771524"/>
                </a:lnTo>
                <a:lnTo>
                  <a:pt x="657226" y="771524"/>
                </a:lnTo>
                <a:lnTo>
                  <a:pt x="657226" y="771524"/>
                </a:lnTo>
                <a:lnTo>
                  <a:pt x="657226" y="771524"/>
                </a:lnTo>
                <a:lnTo>
                  <a:pt x="657226" y="771524"/>
                </a:lnTo>
                <a:lnTo>
                  <a:pt x="657226" y="771524"/>
                </a:lnTo>
                <a:lnTo>
                  <a:pt x="664369" y="771524"/>
                </a:lnTo>
                <a:lnTo>
                  <a:pt x="664369" y="778668"/>
                </a:lnTo>
                <a:lnTo>
                  <a:pt x="664369" y="778668"/>
                </a:lnTo>
                <a:lnTo>
                  <a:pt x="664369" y="785812"/>
                </a:lnTo>
                <a:lnTo>
                  <a:pt x="664369" y="785812"/>
                </a:lnTo>
                <a:lnTo>
                  <a:pt x="664369" y="785812"/>
                </a:lnTo>
                <a:lnTo>
                  <a:pt x="664369" y="792956"/>
                </a:lnTo>
                <a:lnTo>
                  <a:pt x="671513" y="792956"/>
                </a:lnTo>
                <a:lnTo>
                  <a:pt x="671513" y="792956"/>
                </a:lnTo>
                <a:lnTo>
                  <a:pt x="671513" y="800099"/>
                </a:lnTo>
                <a:lnTo>
                  <a:pt x="671513" y="807243"/>
                </a:lnTo>
                <a:lnTo>
                  <a:pt x="671513" y="807243"/>
                </a:lnTo>
                <a:lnTo>
                  <a:pt x="678657" y="814387"/>
                </a:lnTo>
                <a:lnTo>
                  <a:pt x="678657" y="814387"/>
                </a:lnTo>
                <a:lnTo>
                  <a:pt x="685801" y="821531"/>
                </a:lnTo>
                <a:lnTo>
                  <a:pt x="685801" y="821531"/>
                </a:lnTo>
                <a:lnTo>
                  <a:pt x="685801" y="828674"/>
                </a:lnTo>
                <a:lnTo>
                  <a:pt x="692944" y="835818"/>
                </a:lnTo>
                <a:lnTo>
                  <a:pt x="692944" y="835818"/>
                </a:lnTo>
                <a:lnTo>
                  <a:pt x="692944" y="842962"/>
                </a:lnTo>
                <a:lnTo>
                  <a:pt x="692944" y="850106"/>
                </a:lnTo>
                <a:lnTo>
                  <a:pt x="700088" y="850106"/>
                </a:lnTo>
                <a:lnTo>
                  <a:pt x="707232" y="857249"/>
                </a:lnTo>
                <a:lnTo>
                  <a:pt x="707232" y="857249"/>
                </a:lnTo>
                <a:lnTo>
                  <a:pt x="707232" y="864393"/>
                </a:lnTo>
                <a:lnTo>
                  <a:pt x="714376" y="871537"/>
                </a:lnTo>
                <a:lnTo>
                  <a:pt x="714376" y="871537"/>
                </a:lnTo>
                <a:lnTo>
                  <a:pt x="714376" y="878681"/>
                </a:lnTo>
                <a:lnTo>
                  <a:pt x="721519" y="878681"/>
                </a:lnTo>
                <a:lnTo>
                  <a:pt x="721519" y="885824"/>
                </a:lnTo>
                <a:lnTo>
                  <a:pt x="721519" y="892968"/>
                </a:lnTo>
                <a:lnTo>
                  <a:pt x="728663" y="892968"/>
                </a:lnTo>
                <a:lnTo>
                  <a:pt x="728663" y="892968"/>
                </a:lnTo>
                <a:lnTo>
                  <a:pt x="728663" y="900112"/>
                </a:lnTo>
                <a:lnTo>
                  <a:pt x="728663" y="900112"/>
                </a:lnTo>
                <a:lnTo>
                  <a:pt x="735807" y="900112"/>
                </a:lnTo>
                <a:lnTo>
                  <a:pt x="735807" y="907256"/>
                </a:lnTo>
                <a:lnTo>
                  <a:pt x="735807" y="907256"/>
                </a:lnTo>
                <a:lnTo>
                  <a:pt x="735807" y="907256"/>
                </a:lnTo>
                <a:lnTo>
                  <a:pt x="735807" y="907256"/>
                </a:lnTo>
                <a:lnTo>
                  <a:pt x="735807" y="9072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4922045" y="4400550"/>
            <a:ext cx="1035844" cy="728664"/>
          </a:xfrm>
          <a:custGeom>
            <a:avLst/>
            <a:gdLst/>
            <a:ahLst/>
            <a:cxnLst/>
            <a:rect l="0" t="0" r="0" b="0"/>
            <a:pathLst>
              <a:path w="1035844" h="728664">
                <a:moveTo>
                  <a:pt x="0" y="728663"/>
                </a:move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8663"/>
                </a:lnTo>
                <a:lnTo>
                  <a:pt x="0" y="721519"/>
                </a:lnTo>
                <a:lnTo>
                  <a:pt x="7143" y="714375"/>
                </a:lnTo>
                <a:lnTo>
                  <a:pt x="7143" y="714375"/>
                </a:lnTo>
                <a:lnTo>
                  <a:pt x="7143" y="707231"/>
                </a:lnTo>
                <a:lnTo>
                  <a:pt x="7143" y="700088"/>
                </a:lnTo>
                <a:lnTo>
                  <a:pt x="14287" y="700088"/>
                </a:lnTo>
                <a:lnTo>
                  <a:pt x="14287" y="692944"/>
                </a:lnTo>
                <a:lnTo>
                  <a:pt x="21431" y="685800"/>
                </a:lnTo>
                <a:lnTo>
                  <a:pt x="28575" y="678656"/>
                </a:lnTo>
                <a:lnTo>
                  <a:pt x="28575" y="671513"/>
                </a:lnTo>
                <a:lnTo>
                  <a:pt x="35718" y="671513"/>
                </a:lnTo>
                <a:lnTo>
                  <a:pt x="42862" y="657225"/>
                </a:lnTo>
                <a:lnTo>
                  <a:pt x="42862" y="657225"/>
                </a:lnTo>
                <a:lnTo>
                  <a:pt x="50006" y="650081"/>
                </a:lnTo>
                <a:lnTo>
                  <a:pt x="57150" y="642938"/>
                </a:lnTo>
                <a:lnTo>
                  <a:pt x="57150" y="635794"/>
                </a:lnTo>
                <a:lnTo>
                  <a:pt x="64293" y="628650"/>
                </a:lnTo>
                <a:lnTo>
                  <a:pt x="71437" y="614363"/>
                </a:lnTo>
                <a:lnTo>
                  <a:pt x="78581" y="607219"/>
                </a:lnTo>
                <a:lnTo>
                  <a:pt x="78581" y="600075"/>
                </a:lnTo>
                <a:lnTo>
                  <a:pt x="85725" y="592931"/>
                </a:lnTo>
                <a:lnTo>
                  <a:pt x="92868" y="585788"/>
                </a:lnTo>
                <a:lnTo>
                  <a:pt x="100012" y="571500"/>
                </a:lnTo>
                <a:lnTo>
                  <a:pt x="107156" y="564356"/>
                </a:lnTo>
                <a:lnTo>
                  <a:pt x="114300" y="550069"/>
                </a:lnTo>
                <a:lnTo>
                  <a:pt x="121443" y="542925"/>
                </a:lnTo>
                <a:lnTo>
                  <a:pt x="128587" y="528638"/>
                </a:lnTo>
                <a:lnTo>
                  <a:pt x="135731" y="521494"/>
                </a:lnTo>
                <a:lnTo>
                  <a:pt x="142875" y="507206"/>
                </a:lnTo>
                <a:lnTo>
                  <a:pt x="150018" y="492919"/>
                </a:lnTo>
                <a:lnTo>
                  <a:pt x="157162" y="485775"/>
                </a:lnTo>
                <a:lnTo>
                  <a:pt x="164306" y="471488"/>
                </a:lnTo>
                <a:lnTo>
                  <a:pt x="171450" y="464344"/>
                </a:lnTo>
                <a:lnTo>
                  <a:pt x="178593" y="450057"/>
                </a:lnTo>
                <a:lnTo>
                  <a:pt x="185737" y="442913"/>
                </a:lnTo>
                <a:lnTo>
                  <a:pt x="192881" y="428625"/>
                </a:lnTo>
                <a:lnTo>
                  <a:pt x="200025" y="414338"/>
                </a:lnTo>
                <a:lnTo>
                  <a:pt x="207168" y="400050"/>
                </a:lnTo>
                <a:lnTo>
                  <a:pt x="214312" y="392907"/>
                </a:lnTo>
                <a:lnTo>
                  <a:pt x="221456" y="378619"/>
                </a:lnTo>
                <a:lnTo>
                  <a:pt x="228600" y="371475"/>
                </a:lnTo>
                <a:lnTo>
                  <a:pt x="235743" y="357188"/>
                </a:lnTo>
                <a:lnTo>
                  <a:pt x="242887" y="350044"/>
                </a:lnTo>
                <a:lnTo>
                  <a:pt x="250031" y="335757"/>
                </a:lnTo>
                <a:lnTo>
                  <a:pt x="257175" y="328613"/>
                </a:lnTo>
                <a:lnTo>
                  <a:pt x="264318" y="314325"/>
                </a:lnTo>
                <a:lnTo>
                  <a:pt x="271462" y="307182"/>
                </a:lnTo>
                <a:lnTo>
                  <a:pt x="278606" y="292894"/>
                </a:lnTo>
                <a:lnTo>
                  <a:pt x="285750" y="278607"/>
                </a:lnTo>
                <a:lnTo>
                  <a:pt x="292893" y="271463"/>
                </a:lnTo>
                <a:lnTo>
                  <a:pt x="300037" y="257175"/>
                </a:lnTo>
                <a:lnTo>
                  <a:pt x="307181" y="242888"/>
                </a:lnTo>
                <a:lnTo>
                  <a:pt x="314325" y="228600"/>
                </a:lnTo>
                <a:lnTo>
                  <a:pt x="321468" y="221457"/>
                </a:lnTo>
                <a:lnTo>
                  <a:pt x="328612" y="207169"/>
                </a:lnTo>
                <a:lnTo>
                  <a:pt x="335756" y="200025"/>
                </a:lnTo>
                <a:lnTo>
                  <a:pt x="342900" y="185738"/>
                </a:lnTo>
                <a:lnTo>
                  <a:pt x="350043" y="178594"/>
                </a:lnTo>
                <a:lnTo>
                  <a:pt x="357187" y="164307"/>
                </a:lnTo>
                <a:lnTo>
                  <a:pt x="364331" y="157163"/>
                </a:lnTo>
                <a:lnTo>
                  <a:pt x="371475" y="142875"/>
                </a:lnTo>
                <a:lnTo>
                  <a:pt x="378618" y="135732"/>
                </a:lnTo>
                <a:lnTo>
                  <a:pt x="385762" y="121444"/>
                </a:lnTo>
                <a:lnTo>
                  <a:pt x="392906" y="114300"/>
                </a:lnTo>
                <a:lnTo>
                  <a:pt x="400050" y="107157"/>
                </a:lnTo>
                <a:lnTo>
                  <a:pt x="400050" y="100013"/>
                </a:lnTo>
                <a:lnTo>
                  <a:pt x="407193" y="85725"/>
                </a:lnTo>
                <a:lnTo>
                  <a:pt x="414337" y="78582"/>
                </a:lnTo>
                <a:lnTo>
                  <a:pt x="421481" y="71438"/>
                </a:lnTo>
                <a:lnTo>
                  <a:pt x="428625" y="64294"/>
                </a:lnTo>
                <a:lnTo>
                  <a:pt x="435768" y="57150"/>
                </a:lnTo>
                <a:lnTo>
                  <a:pt x="435768" y="42863"/>
                </a:lnTo>
                <a:lnTo>
                  <a:pt x="442912" y="35719"/>
                </a:lnTo>
                <a:lnTo>
                  <a:pt x="450056" y="35719"/>
                </a:lnTo>
                <a:lnTo>
                  <a:pt x="457200" y="21432"/>
                </a:lnTo>
                <a:lnTo>
                  <a:pt x="464343" y="21432"/>
                </a:lnTo>
                <a:lnTo>
                  <a:pt x="464343" y="14288"/>
                </a:lnTo>
                <a:lnTo>
                  <a:pt x="471487" y="14288"/>
                </a:lnTo>
                <a:lnTo>
                  <a:pt x="471487" y="7144"/>
                </a:lnTo>
                <a:lnTo>
                  <a:pt x="471487" y="7144"/>
                </a:lnTo>
                <a:lnTo>
                  <a:pt x="471487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78631" y="0"/>
                </a:lnTo>
                <a:lnTo>
                  <a:pt x="485775" y="0"/>
                </a:lnTo>
                <a:lnTo>
                  <a:pt x="485775" y="0"/>
                </a:lnTo>
                <a:lnTo>
                  <a:pt x="485775" y="7144"/>
                </a:lnTo>
                <a:lnTo>
                  <a:pt x="492918" y="7144"/>
                </a:lnTo>
                <a:lnTo>
                  <a:pt x="492918" y="14288"/>
                </a:lnTo>
                <a:lnTo>
                  <a:pt x="492918" y="14288"/>
                </a:lnTo>
                <a:lnTo>
                  <a:pt x="500062" y="21432"/>
                </a:lnTo>
                <a:lnTo>
                  <a:pt x="500062" y="28575"/>
                </a:lnTo>
                <a:lnTo>
                  <a:pt x="500062" y="35719"/>
                </a:lnTo>
                <a:lnTo>
                  <a:pt x="507206" y="35719"/>
                </a:lnTo>
                <a:lnTo>
                  <a:pt x="514350" y="42863"/>
                </a:lnTo>
                <a:lnTo>
                  <a:pt x="514350" y="50007"/>
                </a:lnTo>
                <a:lnTo>
                  <a:pt x="521493" y="57150"/>
                </a:lnTo>
                <a:lnTo>
                  <a:pt x="528637" y="64294"/>
                </a:lnTo>
                <a:lnTo>
                  <a:pt x="528637" y="71438"/>
                </a:lnTo>
                <a:lnTo>
                  <a:pt x="535781" y="78582"/>
                </a:lnTo>
                <a:lnTo>
                  <a:pt x="542925" y="85725"/>
                </a:lnTo>
                <a:lnTo>
                  <a:pt x="550068" y="100013"/>
                </a:lnTo>
                <a:lnTo>
                  <a:pt x="550068" y="107157"/>
                </a:lnTo>
                <a:lnTo>
                  <a:pt x="564356" y="114300"/>
                </a:lnTo>
                <a:lnTo>
                  <a:pt x="564356" y="121444"/>
                </a:lnTo>
                <a:lnTo>
                  <a:pt x="571500" y="128588"/>
                </a:lnTo>
                <a:lnTo>
                  <a:pt x="578643" y="135732"/>
                </a:lnTo>
                <a:lnTo>
                  <a:pt x="585787" y="142875"/>
                </a:lnTo>
                <a:lnTo>
                  <a:pt x="592931" y="150019"/>
                </a:lnTo>
                <a:lnTo>
                  <a:pt x="600075" y="157163"/>
                </a:lnTo>
                <a:lnTo>
                  <a:pt x="607218" y="164307"/>
                </a:lnTo>
                <a:lnTo>
                  <a:pt x="614362" y="178594"/>
                </a:lnTo>
                <a:lnTo>
                  <a:pt x="621506" y="185738"/>
                </a:lnTo>
                <a:lnTo>
                  <a:pt x="628650" y="192882"/>
                </a:lnTo>
                <a:lnTo>
                  <a:pt x="635793" y="200025"/>
                </a:lnTo>
                <a:lnTo>
                  <a:pt x="642937" y="207169"/>
                </a:lnTo>
                <a:lnTo>
                  <a:pt x="650081" y="221457"/>
                </a:lnTo>
                <a:lnTo>
                  <a:pt x="657225" y="228600"/>
                </a:lnTo>
                <a:lnTo>
                  <a:pt x="664368" y="235744"/>
                </a:lnTo>
                <a:lnTo>
                  <a:pt x="671512" y="250032"/>
                </a:lnTo>
                <a:lnTo>
                  <a:pt x="678656" y="257175"/>
                </a:lnTo>
                <a:lnTo>
                  <a:pt x="685800" y="264319"/>
                </a:lnTo>
                <a:lnTo>
                  <a:pt x="685800" y="271463"/>
                </a:lnTo>
                <a:lnTo>
                  <a:pt x="692943" y="278607"/>
                </a:lnTo>
                <a:lnTo>
                  <a:pt x="700087" y="292894"/>
                </a:lnTo>
                <a:lnTo>
                  <a:pt x="707231" y="300038"/>
                </a:lnTo>
                <a:lnTo>
                  <a:pt x="714375" y="307182"/>
                </a:lnTo>
                <a:lnTo>
                  <a:pt x="721518" y="314325"/>
                </a:lnTo>
                <a:lnTo>
                  <a:pt x="728662" y="321469"/>
                </a:lnTo>
                <a:lnTo>
                  <a:pt x="735806" y="335757"/>
                </a:lnTo>
                <a:lnTo>
                  <a:pt x="742950" y="342900"/>
                </a:lnTo>
                <a:lnTo>
                  <a:pt x="750093" y="350044"/>
                </a:lnTo>
                <a:lnTo>
                  <a:pt x="757237" y="357188"/>
                </a:lnTo>
                <a:lnTo>
                  <a:pt x="764381" y="364332"/>
                </a:lnTo>
                <a:lnTo>
                  <a:pt x="771525" y="371475"/>
                </a:lnTo>
                <a:lnTo>
                  <a:pt x="778668" y="385763"/>
                </a:lnTo>
                <a:lnTo>
                  <a:pt x="785812" y="392907"/>
                </a:lnTo>
                <a:lnTo>
                  <a:pt x="785812" y="400050"/>
                </a:lnTo>
                <a:lnTo>
                  <a:pt x="792956" y="407194"/>
                </a:lnTo>
                <a:lnTo>
                  <a:pt x="800100" y="414338"/>
                </a:lnTo>
                <a:lnTo>
                  <a:pt x="807243" y="421482"/>
                </a:lnTo>
                <a:lnTo>
                  <a:pt x="814387" y="428625"/>
                </a:lnTo>
                <a:lnTo>
                  <a:pt x="821531" y="435769"/>
                </a:lnTo>
                <a:lnTo>
                  <a:pt x="828675" y="442913"/>
                </a:lnTo>
                <a:lnTo>
                  <a:pt x="828675" y="450057"/>
                </a:lnTo>
                <a:lnTo>
                  <a:pt x="835818" y="457200"/>
                </a:lnTo>
                <a:lnTo>
                  <a:pt x="835818" y="464344"/>
                </a:lnTo>
                <a:lnTo>
                  <a:pt x="842962" y="471488"/>
                </a:lnTo>
                <a:lnTo>
                  <a:pt x="850106" y="478631"/>
                </a:lnTo>
                <a:lnTo>
                  <a:pt x="857250" y="485775"/>
                </a:lnTo>
                <a:lnTo>
                  <a:pt x="857250" y="492919"/>
                </a:lnTo>
                <a:lnTo>
                  <a:pt x="864393" y="500063"/>
                </a:lnTo>
                <a:lnTo>
                  <a:pt x="871537" y="507206"/>
                </a:lnTo>
                <a:lnTo>
                  <a:pt x="871537" y="514350"/>
                </a:lnTo>
                <a:lnTo>
                  <a:pt x="878681" y="521494"/>
                </a:lnTo>
                <a:lnTo>
                  <a:pt x="885825" y="528638"/>
                </a:lnTo>
                <a:lnTo>
                  <a:pt x="892968" y="535781"/>
                </a:lnTo>
                <a:lnTo>
                  <a:pt x="892968" y="542925"/>
                </a:lnTo>
                <a:lnTo>
                  <a:pt x="900112" y="550069"/>
                </a:lnTo>
                <a:lnTo>
                  <a:pt x="900112" y="550069"/>
                </a:lnTo>
                <a:lnTo>
                  <a:pt x="907256" y="557213"/>
                </a:lnTo>
                <a:lnTo>
                  <a:pt x="914400" y="564356"/>
                </a:lnTo>
                <a:lnTo>
                  <a:pt x="914400" y="571500"/>
                </a:lnTo>
                <a:lnTo>
                  <a:pt x="921543" y="571500"/>
                </a:lnTo>
                <a:lnTo>
                  <a:pt x="921543" y="578644"/>
                </a:lnTo>
                <a:lnTo>
                  <a:pt x="921543" y="585788"/>
                </a:lnTo>
                <a:lnTo>
                  <a:pt x="928687" y="585788"/>
                </a:lnTo>
                <a:lnTo>
                  <a:pt x="935831" y="592931"/>
                </a:lnTo>
                <a:lnTo>
                  <a:pt x="935831" y="600075"/>
                </a:lnTo>
                <a:lnTo>
                  <a:pt x="935831" y="600075"/>
                </a:lnTo>
                <a:lnTo>
                  <a:pt x="942975" y="607219"/>
                </a:lnTo>
                <a:lnTo>
                  <a:pt x="942975" y="607219"/>
                </a:lnTo>
                <a:lnTo>
                  <a:pt x="950118" y="614363"/>
                </a:lnTo>
                <a:lnTo>
                  <a:pt x="950118" y="614363"/>
                </a:lnTo>
                <a:lnTo>
                  <a:pt x="957262" y="621506"/>
                </a:lnTo>
                <a:lnTo>
                  <a:pt x="957262" y="628650"/>
                </a:lnTo>
                <a:lnTo>
                  <a:pt x="964406" y="628650"/>
                </a:lnTo>
                <a:lnTo>
                  <a:pt x="964406" y="635794"/>
                </a:lnTo>
                <a:lnTo>
                  <a:pt x="964406" y="635794"/>
                </a:lnTo>
                <a:lnTo>
                  <a:pt x="964406" y="635794"/>
                </a:lnTo>
                <a:lnTo>
                  <a:pt x="971550" y="642938"/>
                </a:lnTo>
                <a:lnTo>
                  <a:pt x="971550" y="642938"/>
                </a:lnTo>
                <a:lnTo>
                  <a:pt x="971550" y="650081"/>
                </a:lnTo>
                <a:lnTo>
                  <a:pt x="971550" y="650081"/>
                </a:lnTo>
                <a:lnTo>
                  <a:pt x="978693" y="650081"/>
                </a:lnTo>
                <a:lnTo>
                  <a:pt x="978693" y="657225"/>
                </a:lnTo>
                <a:lnTo>
                  <a:pt x="978693" y="657225"/>
                </a:lnTo>
                <a:lnTo>
                  <a:pt x="985837" y="664369"/>
                </a:lnTo>
                <a:lnTo>
                  <a:pt x="985837" y="664369"/>
                </a:lnTo>
                <a:lnTo>
                  <a:pt x="985837" y="671513"/>
                </a:lnTo>
                <a:lnTo>
                  <a:pt x="985837" y="671513"/>
                </a:lnTo>
                <a:lnTo>
                  <a:pt x="992981" y="671513"/>
                </a:lnTo>
                <a:lnTo>
                  <a:pt x="992981" y="678656"/>
                </a:lnTo>
                <a:lnTo>
                  <a:pt x="992981" y="678656"/>
                </a:lnTo>
                <a:lnTo>
                  <a:pt x="992981" y="678656"/>
                </a:lnTo>
                <a:lnTo>
                  <a:pt x="1000125" y="678656"/>
                </a:lnTo>
                <a:lnTo>
                  <a:pt x="1000125" y="685800"/>
                </a:lnTo>
                <a:lnTo>
                  <a:pt x="1000125" y="685800"/>
                </a:lnTo>
                <a:lnTo>
                  <a:pt x="1007268" y="685800"/>
                </a:lnTo>
                <a:lnTo>
                  <a:pt x="1007268" y="692944"/>
                </a:lnTo>
                <a:lnTo>
                  <a:pt x="1007268" y="692944"/>
                </a:lnTo>
                <a:lnTo>
                  <a:pt x="1007268" y="692944"/>
                </a:lnTo>
                <a:lnTo>
                  <a:pt x="1014412" y="692944"/>
                </a:lnTo>
                <a:lnTo>
                  <a:pt x="1014412" y="700088"/>
                </a:lnTo>
                <a:lnTo>
                  <a:pt x="1014412" y="700088"/>
                </a:lnTo>
                <a:lnTo>
                  <a:pt x="1014412" y="700088"/>
                </a:lnTo>
                <a:lnTo>
                  <a:pt x="1021556" y="700088"/>
                </a:lnTo>
                <a:lnTo>
                  <a:pt x="1021556" y="707231"/>
                </a:lnTo>
                <a:lnTo>
                  <a:pt x="1021556" y="707231"/>
                </a:lnTo>
                <a:lnTo>
                  <a:pt x="1021556" y="707231"/>
                </a:lnTo>
                <a:lnTo>
                  <a:pt x="1021556" y="707231"/>
                </a:lnTo>
                <a:lnTo>
                  <a:pt x="1028700" y="707231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28700" y="714375"/>
                </a:lnTo>
                <a:lnTo>
                  <a:pt x="1035843" y="714375"/>
                </a:lnTo>
                <a:lnTo>
                  <a:pt x="1035843" y="7143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5607845" y="4193382"/>
            <a:ext cx="364332" cy="435769"/>
          </a:xfrm>
          <a:custGeom>
            <a:avLst/>
            <a:gdLst/>
            <a:ahLst/>
            <a:cxnLst/>
            <a:rect l="0" t="0" r="0" b="0"/>
            <a:pathLst>
              <a:path w="364332" h="435769">
                <a:moveTo>
                  <a:pt x="178593" y="0"/>
                </a:move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  <a:lnTo>
                  <a:pt x="171450" y="0"/>
                </a:lnTo>
                <a:lnTo>
                  <a:pt x="171450" y="7143"/>
                </a:lnTo>
                <a:lnTo>
                  <a:pt x="171450" y="7143"/>
                </a:lnTo>
                <a:lnTo>
                  <a:pt x="171450" y="14287"/>
                </a:lnTo>
                <a:lnTo>
                  <a:pt x="171450" y="21431"/>
                </a:lnTo>
                <a:lnTo>
                  <a:pt x="171450" y="28575"/>
                </a:lnTo>
                <a:lnTo>
                  <a:pt x="164306" y="35718"/>
                </a:lnTo>
                <a:lnTo>
                  <a:pt x="164306" y="42862"/>
                </a:lnTo>
                <a:lnTo>
                  <a:pt x="164306" y="50006"/>
                </a:lnTo>
                <a:lnTo>
                  <a:pt x="157162" y="57150"/>
                </a:lnTo>
                <a:lnTo>
                  <a:pt x="157162" y="64293"/>
                </a:lnTo>
                <a:lnTo>
                  <a:pt x="150018" y="71437"/>
                </a:lnTo>
                <a:lnTo>
                  <a:pt x="142875" y="78581"/>
                </a:lnTo>
                <a:lnTo>
                  <a:pt x="142875" y="85725"/>
                </a:lnTo>
                <a:lnTo>
                  <a:pt x="142875" y="100012"/>
                </a:lnTo>
                <a:lnTo>
                  <a:pt x="135731" y="107156"/>
                </a:lnTo>
                <a:lnTo>
                  <a:pt x="135731" y="121443"/>
                </a:lnTo>
                <a:lnTo>
                  <a:pt x="128587" y="128587"/>
                </a:lnTo>
                <a:lnTo>
                  <a:pt x="128587" y="135731"/>
                </a:lnTo>
                <a:lnTo>
                  <a:pt x="121443" y="142875"/>
                </a:lnTo>
                <a:lnTo>
                  <a:pt x="114300" y="157162"/>
                </a:lnTo>
                <a:lnTo>
                  <a:pt x="114300" y="164306"/>
                </a:lnTo>
                <a:lnTo>
                  <a:pt x="107156" y="178593"/>
                </a:lnTo>
                <a:lnTo>
                  <a:pt x="107156" y="185737"/>
                </a:lnTo>
                <a:lnTo>
                  <a:pt x="100012" y="200025"/>
                </a:lnTo>
                <a:lnTo>
                  <a:pt x="92868" y="207168"/>
                </a:lnTo>
                <a:lnTo>
                  <a:pt x="92868" y="214312"/>
                </a:lnTo>
                <a:lnTo>
                  <a:pt x="85725" y="228600"/>
                </a:lnTo>
                <a:lnTo>
                  <a:pt x="78581" y="235743"/>
                </a:lnTo>
                <a:lnTo>
                  <a:pt x="78581" y="250031"/>
                </a:lnTo>
                <a:lnTo>
                  <a:pt x="71437" y="257175"/>
                </a:lnTo>
                <a:lnTo>
                  <a:pt x="71437" y="271462"/>
                </a:lnTo>
                <a:lnTo>
                  <a:pt x="64293" y="278606"/>
                </a:lnTo>
                <a:lnTo>
                  <a:pt x="64293" y="285750"/>
                </a:lnTo>
                <a:lnTo>
                  <a:pt x="57150" y="300037"/>
                </a:lnTo>
                <a:lnTo>
                  <a:pt x="57150" y="307181"/>
                </a:lnTo>
                <a:lnTo>
                  <a:pt x="50006" y="314325"/>
                </a:lnTo>
                <a:lnTo>
                  <a:pt x="50006" y="321468"/>
                </a:lnTo>
                <a:lnTo>
                  <a:pt x="42862" y="328612"/>
                </a:lnTo>
                <a:lnTo>
                  <a:pt x="35718" y="342900"/>
                </a:lnTo>
                <a:lnTo>
                  <a:pt x="35718" y="350043"/>
                </a:lnTo>
                <a:lnTo>
                  <a:pt x="35718" y="357187"/>
                </a:lnTo>
                <a:lnTo>
                  <a:pt x="28575" y="364331"/>
                </a:lnTo>
                <a:lnTo>
                  <a:pt x="28575" y="371475"/>
                </a:lnTo>
                <a:lnTo>
                  <a:pt x="21431" y="378618"/>
                </a:lnTo>
                <a:lnTo>
                  <a:pt x="21431" y="385762"/>
                </a:lnTo>
                <a:lnTo>
                  <a:pt x="14287" y="392906"/>
                </a:lnTo>
                <a:lnTo>
                  <a:pt x="14287" y="400050"/>
                </a:lnTo>
                <a:lnTo>
                  <a:pt x="14287" y="407193"/>
                </a:lnTo>
                <a:lnTo>
                  <a:pt x="7143" y="414337"/>
                </a:lnTo>
                <a:lnTo>
                  <a:pt x="7143" y="414337"/>
                </a:lnTo>
                <a:lnTo>
                  <a:pt x="7143" y="421481"/>
                </a:lnTo>
                <a:lnTo>
                  <a:pt x="7143" y="428625"/>
                </a:lnTo>
                <a:lnTo>
                  <a:pt x="7143" y="428625"/>
                </a:lnTo>
                <a:lnTo>
                  <a:pt x="7143" y="428625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35768"/>
                </a:lnTo>
                <a:lnTo>
                  <a:pt x="0" y="428625"/>
                </a:lnTo>
                <a:lnTo>
                  <a:pt x="0" y="428625"/>
                </a:lnTo>
                <a:lnTo>
                  <a:pt x="7143" y="421481"/>
                </a:lnTo>
                <a:lnTo>
                  <a:pt x="7143" y="414337"/>
                </a:lnTo>
                <a:lnTo>
                  <a:pt x="7143" y="414337"/>
                </a:lnTo>
                <a:lnTo>
                  <a:pt x="7143" y="407193"/>
                </a:lnTo>
                <a:lnTo>
                  <a:pt x="7143" y="400050"/>
                </a:lnTo>
                <a:lnTo>
                  <a:pt x="14287" y="392906"/>
                </a:lnTo>
                <a:lnTo>
                  <a:pt x="14287" y="385762"/>
                </a:lnTo>
                <a:lnTo>
                  <a:pt x="14287" y="371475"/>
                </a:lnTo>
                <a:lnTo>
                  <a:pt x="21431" y="364331"/>
                </a:lnTo>
                <a:lnTo>
                  <a:pt x="21431" y="357187"/>
                </a:lnTo>
                <a:lnTo>
                  <a:pt x="28575" y="350043"/>
                </a:lnTo>
                <a:lnTo>
                  <a:pt x="28575" y="342900"/>
                </a:lnTo>
                <a:lnTo>
                  <a:pt x="28575" y="328612"/>
                </a:lnTo>
                <a:lnTo>
                  <a:pt x="35718" y="321468"/>
                </a:lnTo>
                <a:lnTo>
                  <a:pt x="35718" y="314325"/>
                </a:lnTo>
                <a:lnTo>
                  <a:pt x="35718" y="307181"/>
                </a:lnTo>
                <a:lnTo>
                  <a:pt x="42862" y="292893"/>
                </a:lnTo>
                <a:lnTo>
                  <a:pt x="42862" y="285750"/>
                </a:lnTo>
                <a:lnTo>
                  <a:pt x="50006" y="278606"/>
                </a:lnTo>
                <a:lnTo>
                  <a:pt x="50006" y="271462"/>
                </a:lnTo>
                <a:lnTo>
                  <a:pt x="57150" y="257175"/>
                </a:lnTo>
                <a:lnTo>
                  <a:pt x="64293" y="250031"/>
                </a:lnTo>
                <a:lnTo>
                  <a:pt x="71437" y="235743"/>
                </a:lnTo>
                <a:lnTo>
                  <a:pt x="71437" y="228600"/>
                </a:lnTo>
                <a:lnTo>
                  <a:pt x="78581" y="214312"/>
                </a:lnTo>
                <a:lnTo>
                  <a:pt x="85725" y="207168"/>
                </a:lnTo>
                <a:lnTo>
                  <a:pt x="85725" y="200025"/>
                </a:lnTo>
                <a:lnTo>
                  <a:pt x="92868" y="185737"/>
                </a:lnTo>
                <a:lnTo>
                  <a:pt x="100012" y="178593"/>
                </a:lnTo>
                <a:lnTo>
                  <a:pt x="100012" y="171450"/>
                </a:lnTo>
                <a:lnTo>
                  <a:pt x="107156" y="157162"/>
                </a:lnTo>
                <a:lnTo>
                  <a:pt x="114300" y="150018"/>
                </a:lnTo>
                <a:lnTo>
                  <a:pt x="114300" y="142875"/>
                </a:lnTo>
                <a:lnTo>
                  <a:pt x="121443" y="135731"/>
                </a:lnTo>
                <a:lnTo>
                  <a:pt x="128587" y="128587"/>
                </a:lnTo>
                <a:lnTo>
                  <a:pt x="128587" y="121443"/>
                </a:lnTo>
                <a:lnTo>
                  <a:pt x="135731" y="107156"/>
                </a:lnTo>
                <a:lnTo>
                  <a:pt x="135731" y="100012"/>
                </a:lnTo>
                <a:lnTo>
                  <a:pt x="135731" y="92868"/>
                </a:lnTo>
                <a:lnTo>
                  <a:pt x="142875" y="85725"/>
                </a:lnTo>
                <a:lnTo>
                  <a:pt x="142875" y="78581"/>
                </a:lnTo>
                <a:lnTo>
                  <a:pt x="142875" y="71437"/>
                </a:lnTo>
                <a:lnTo>
                  <a:pt x="150018" y="71437"/>
                </a:lnTo>
                <a:lnTo>
                  <a:pt x="150018" y="64293"/>
                </a:lnTo>
                <a:lnTo>
                  <a:pt x="150018" y="57150"/>
                </a:lnTo>
                <a:lnTo>
                  <a:pt x="150018" y="57150"/>
                </a:lnTo>
                <a:lnTo>
                  <a:pt x="157162" y="50006"/>
                </a:lnTo>
                <a:lnTo>
                  <a:pt x="157162" y="50006"/>
                </a:lnTo>
                <a:lnTo>
                  <a:pt x="157162" y="50006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57162" y="42862"/>
                </a:lnTo>
                <a:lnTo>
                  <a:pt x="164306" y="42862"/>
                </a:lnTo>
                <a:lnTo>
                  <a:pt x="164306" y="42862"/>
                </a:lnTo>
                <a:lnTo>
                  <a:pt x="164306" y="50006"/>
                </a:lnTo>
                <a:lnTo>
                  <a:pt x="164306" y="50006"/>
                </a:lnTo>
                <a:lnTo>
                  <a:pt x="164306" y="50006"/>
                </a:lnTo>
                <a:lnTo>
                  <a:pt x="171450" y="57150"/>
                </a:lnTo>
                <a:lnTo>
                  <a:pt x="171450" y="57150"/>
                </a:lnTo>
                <a:lnTo>
                  <a:pt x="171450" y="64293"/>
                </a:lnTo>
                <a:lnTo>
                  <a:pt x="171450" y="64293"/>
                </a:lnTo>
                <a:lnTo>
                  <a:pt x="178593" y="64293"/>
                </a:lnTo>
                <a:lnTo>
                  <a:pt x="178593" y="71437"/>
                </a:lnTo>
                <a:lnTo>
                  <a:pt x="185737" y="78581"/>
                </a:lnTo>
                <a:lnTo>
                  <a:pt x="185737" y="78581"/>
                </a:lnTo>
                <a:lnTo>
                  <a:pt x="192881" y="85725"/>
                </a:lnTo>
                <a:lnTo>
                  <a:pt x="192881" y="85725"/>
                </a:lnTo>
                <a:lnTo>
                  <a:pt x="192881" y="92868"/>
                </a:lnTo>
                <a:lnTo>
                  <a:pt x="200025" y="100012"/>
                </a:lnTo>
                <a:lnTo>
                  <a:pt x="207168" y="107156"/>
                </a:lnTo>
                <a:lnTo>
                  <a:pt x="214312" y="107156"/>
                </a:lnTo>
                <a:lnTo>
                  <a:pt x="214312" y="114300"/>
                </a:lnTo>
                <a:lnTo>
                  <a:pt x="221456" y="121443"/>
                </a:lnTo>
                <a:lnTo>
                  <a:pt x="221456" y="128587"/>
                </a:lnTo>
                <a:lnTo>
                  <a:pt x="228600" y="135731"/>
                </a:lnTo>
                <a:lnTo>
                  <a:pt x="235743" y="142875"/>
                </a:lnTo>
                <a:lnTo>
                  <a:pt x="235743" y="150018"/>
                </a:lnTo>
                <a:lnTo>
                  <a:pt x="242887" y="150018"/>
                </a:lnTo>
                <a:lnTo>
                  <a:pt x="242887" y="157162"/>
                </a:lnTo>
                <a:lnTo>
                  <a:pt x="250031" y="164306"/>
                </a:lnTo>
                <a:lnTo>
                  <a:pt x="257175" y="171450"/>
                </a:lnTo>
                <a:lnTo>
                  <a:pt x="257175" y="178593"/>
                </a:lnTo>
                <a:lnTo>
                  <a:pt x="264318" y="185737"/>
                </a:lnTo>
                <a:lnTo>
                  <a:pt x="271462" y="185737"/>
                </a:lnTo>
                <a:lnTo>
                  <a:pt x="271462" y="200025"/>
                </a:lnTo>
                <a:lnTo>
                  <a:pt x="278606" y="200025"/>
                </a:lnTo>
                <a:lnTo>
                  <a:pt x="285750" y="207168"/>
                </a:lnTo>
                <a:lnTo>
                  <a:pt x="285750" y="214312"/>
                </a:lnTo>
                <a:lnTo>
                  <a:pt x="292893" y="221456"/>
                </a:lnTo>
                <a:lnTo>
                  <a:pt x="300037" y="228600"/>
                </a:lnTo>
                <a:lnTo>
                  <a:pt x="300037" y="228600"/>
                </a:lnTo>
                <a:lnTo>
                  <a:pt x="307181" y="235743"/>
                </a:lnTo>
                <a:lnTo>
                  <a:pt x="314325" y="242887"/>
                </a:lnTo>
                <a:lnTo>
                  <a:pt x="314325" y="250031"/>
                </a:lnTo>
                <a:lnTo>
                  <a:pt x="321468" y="250031"/>
                </a:lnTo>
                <a:lnTo>
                  <a:pt x="321468" y="257175"/>
                </a:lnTo>
                <a:lnTo>
                  <a:pt x="328612" y="264318"/>
                </a:lnTo>
                <a:lnTo>
                  <a:pt x="328612" y="264318"/>
                </a:lnTo>
                <a:lnTo>
                  <a:pt x="328612" y="271462"/>
                </a:lnTo>
                <a:lnTo>
                  <a:pt x="335756" y="271462"/>
                </a:lnTo>
                <a:lnTo>
                  <a:pt x="335756" y="278606"/>
                </a:lnTo>
                <a:lnTo>
                  <a:pt x="342900" y="278606"/>
                </a:lnTo>
                <a:lnTo>
                  <a:pt x="342900" y="285750"/>
                </a:lnTo>
                <a:lnTo>
                  <a:pt x="350043" y="285750"/>
                </a:lnTo>
                <a:lnTo>
                  <a:pt x="350043" y="292893"/>
                </a:lnTo>
                <a:lnTo>
                  <a:pt x="357187" y="292893"/>
                </a:lnTo>
                <a:lnTo>
                  <a:pt x="357187" y="300037"/>
                </a:lnTo>
                <a:lnTo>
                  <a:pt x="357187" y="300037"/>
                </a:lnTo>
                <a:lnTo>
                  <a:pt x="357187" y="307181"/>
                </a:lnTo>
                <a:lnTo>
                  <a:pt x="364331" y="307181"/>
                </a:lnTo>
                <a:lnTo>
                  <a:pt x="364331" y="307181"/>
                </a:lnTo>
                <a:lnTo>
                  <a:pt x="364331" y="314325"/>
                </a:lnTo>
                <a:lnTo>
                  <a:pt x="364331" y="314325"/>
                </a:lnTo>
                <a:lnTo>
                  <a:pt x="364331" y="314325"/>
                </a:lnTo>
                <a:lnTo>
                  <a:pt x="364331" y="314325"/>
                </a:lnTo>
                <a:lnTo>
                  <a:pt x="364331" y="314325"/>
                </a:lnTo>
                <a:lnTo>
                  <a:pt x="364331" y="321468"/>
                </a:lnTo>
                <a:lnTo>
                  <a:pt x="364331" y="3214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4643438" y="4129088"/>
            <a:ext cx="628651" cy="507207"/>
          </a:xfrm>
          <a:custGeom>
            <a:avLst/>
            <a:gdLst/>
            <a:ahLst/>
            <a:cxnLst/>
            <a:rect l="0" t="0" r="0" b="0"/>
            <a:pathLst>
              <a:path w="628651" h="507207">
                <a:moveTo>
                  <a:pt x="0" y="507206"/>
                </a:moveTo>
                <a:lnTo>
                  <a:pt x="0" y="507206"/>
                </a:lnTo>
                <a:lnTo>
                  <a:pt x="0" y="507206"/>
                </a:lnTo>
                <a:lnTo>
                  <a:pt x="0" y="507206"/>
                </a:lnTo>
                <a:lnTo>
                  <a:pt x="0" y="500062"/>
                </a:lnTo>
                <a:lnTo>
                  <a:pt x="0" y="500062"/>
                </a:lnTo>
                <a:lnTo>
                  <a:pt x="0" y="500062"/>
                </a:lnTo>
                <a:lnTo>
                  <a:pt x="0" y="500062"/>
                </a:lnTo>
                <a:lnTo>
                  <a:pt x="0" y="492919"/>
                </a:lnTo>
                <a:lnTo>
                  <a:pt x="7144" y="492919"/>
                </a:lnTo>
                <a:lnTo>
                  <a:pt x="7144" y="492919"/>
                </a:lnTo>
                <a:lnTo>
                  <a:pt x="7144" y="485775"/>
                </a:lnTo>
                <a:lnTo>
                  <a:pt x="14287" y="478631"/>
                </a:lnTo>
                <a:lnTo>
                  <a:pt x="14287" y="478631"/>
                </a:lnTo>
                <a:lnTo>
                  <a:pt x="21431" y="471487"/>
                </a:lnTo>
                <a:lnTo>
                  <a:pt x="21431" y="464344"/>
                </a:lnTo>
                <a:lnTo>
                  <a:pt x="28575" y="457200"/>
                </a:lnTo>
                <a:lnTo>
                  <a:pt x="35719" y="450056"/>
                </a:lnTo>
                <a:lnTo>
                  <a:pt x="35719" y="442912"/>
                </a:lnTo>
                <a:lnTo>
                  <a:pt x="42862" y="435769"/>
                </a:lnTo>
                <a:lnTo>
                  <a:pt x="50006" y="428625"/>
                </a:lnTo>
                <a:lnTo>
                  <a:pt x="57150" y="414337"/>
                </a:lnTo>
                <a:lnTo>
                  <a:pt x="57150" y="407194"/>
                </a:lnTo>
                <a:lnTo>
                  <a:pt x="64294" y="400050"/>
                </a:lnTo>
                <a:lnTo>
                  <a:pt x="71437" y="392906"/>
                </a:lnTo>
                <a:lnTo>
                  <a:pt x="78581" y="385762"/>
                </a:lnTo>
                <a:lnTo>
                  <a:pt x="78581" y="371475"/>
                </a:lnTo>
                <a:lnTo>
                  <a:pt x="85725" y="364331"/>
                </a:lnTo>
                <a:lnTo>
                  <a:pt x="92869" y="350044"/>
                </a:lnTo>
                <a:lnTo>
                  <a:pt x="100012" y="342900"/>
                </a:lnTo>
                <a:lnTo>
                  <a:pt x="107156" y="335756"/>
                </a:lnTo>
                <a:lnTo>
                  <a:pt x="114300" y="321469"/>
                </a:lnTo>
                <a:lnTo>
                  <a:pt x="114300" y="314325"/>
                </a:lnTo>
                <a:lnTo>
                  <a:pt x="121444" y="300037"/>
                </a:lnTo>
                <a:lnTo>
                  <a:pt x="128587" y="292894"/>
                </a:lnTo>
                <a:lnTo>
                  <a:pt x="135731" y="278606"/>
                </a:lnTo>
                <a:lnTo>
                  <a:pt x="142875" y="271462"/>
                </a:lnTo>
                <a:lnTo>
                  <a:pt x="150019" y="257175"/>
                </a:lnTo>
                <a:lnTo>
                  <a:pt x="157162" y="250031"/>
                </a:lnTo>
                <a:lnTo>
                  <a:pt x="164306" y="235744"/>
                </a:lnTo>
                <a:lnTo>
                  <a:pt x="171450" y="228600"/>
                </a:lnTo>
                <a:lnTo>
                  <a:pt x="178594" y="214312"/>
                </a:lnTo>
                <a:lnTo>
                  <a:pt x="185737" y="207169"/>
                </a:lnTo>
                <a:lnTo>
                  <a:pt x="192881" y="192881"/>
                </a:lnTo>
                <a:lnTo>
                  <a:pt x="192881" y="185737"/>
                </a:lnTo>
                <a:lnTo>
                  <a:pt x="200025" y="171450"/>
                </a:lnTo>
                <a:lnTo>
                  <a:pt x="207169" y="164306"/>
                </a:lnTo>
                <a:lnTo>
                  <a:pt x="214312" y="150019"/>
                </a:lnTo>
                <a:lnTo>
                  <a:pt x="221456" y="142875"/>
                </a:lnTo>
                <a:lnTo>
                  <a:pt x="221456" y="135731"/>
                </a:lnTo>
                <a:lnTo>
                  <a:pt x="228600" y="121444"/>
                </a:lnTo>
                <a:lnTo>
                  <a:pt x="235744" y="114300"/>
                </a:lnTo>
                <a:lnTo>
                  <a:pt x="242888" y="107156"/>
                </a:lnTo>
                <a:lnTo>
                  <a:pt x="242888" y="100012"/>
                </a:lnTo>
                <a:lnTo>
                  <a:pt x="250032" y="92869"/>
                </a:lnTo>
                <a:lnTo>
                  <a:pt x="250032" y="85725"/>
                </a:lnTo>
                <a:lnTo>
                  <a:pt x="257175" y="78581"/>
                </a:lnTo>
                <a:lnTo>
                  <a:pt x="264319" y="64294"/>
                </a:lnTo>
                <a:lnTo>
                  <a:pt x="271463" y="57150"/>
                </a:lnTo>
                <a:lnTo>
                  <a:pt x="271463" y="50006"/>
                </a:lnTo>
                <a:lnTo>
                  <a:pt x="278607" y="42862"/>
                </a:lnTo>
                <a:lnTo>
                  <a:pt x="285750" y="35719"/>
                </a:lnTo>
                <a:lnTo>
                  <a:pt x="285750" y="28575"/>
                </a:lnTo>
                <a:lnTo>
                  <a:pt x="292894" y="21431"/>
                </a:lnTo>
                <a:lnTo>
                  <a:pt x="300038" y="21431"/>
                </a:lnTo>
                <a:lnTo>
                  <a:pt x="307182" y="14287"/>
                </a:lnTo>
                <a:lnTo>
                  <a:pt x="307182" y="7143"/>
                </a:lnTo>
                <a:lnTo>
                  <a:pt x="314325" y="7143"/>
                </a:lnTo>
                <a:lnTo>
                  <a:pt x="314325" y="7143"/>
                </a:lnTo>
                <a:lnTo>
                  <a:pt x="314325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8613" y="0"/>
                </a:lnTo>
                <a:lnTo>
                  <a:pt x="328613" y="0"/>
                </a:lnTo>
                <a:lnTo>
                  <a:pt x="328613" y="0"/>
                </a:lnTo>
                <a:lnTo>
                  <a:pt x="328613" y="0"/>
                </a:lnTo>
                <a:lnTo>
                  <a:pt x="328613" y="0"/>
                </a:lnTo>
                <a:lnTo>
                  <a:pt x="335757" y="0"/>
                </a:lnTo>
                <a:lnTo>
                  <a:pt x="335757" y="0"/>
                </a:lnTo>
                <a:lnTo>
                  <a:pt x="335757" y="7143"/>
                </a:lnTo>
                <a:lnTo>
                  <a:pt x="335757" y="7143"/>
                </a:lnTo>
                <a:lnTo>
                  <a:pt x="342900" y="7143"/>
                </a:lnTo>
                <a:lnTo>
                  <a:pt x="342900" y="14287"/>
                </a:lnTo>
                <a:lnTo>
                  <a:pt x="342900" y="21431"/>
                </a:lnTo>
                <a:lnTo>
                  <a:pt x="350044" y="21431"/>
                </a:lnTo>
                <a:lnTo>
                  <a:pt x="350044" y="28575"/>
                </a:lnTo>
                <a:lnTo>
                  <a:pt x="350044" y="28575"/>
                </a:lnTo>
                <a:lnTo>
                  <a:pt x="357188" y="35719"/>
                </a:lnTo>
                <a:lnTo>
                  <a:pt x="364332" y="42862"/>
                </a:lnTo>
                <a:lnTo>
                  <a:pt x="364332" y="50006"/>
                </a:lnTo>
                <a:lnTo>
                  <a:pt x="371475" y="57150"/>
                </a:lnTo>
                <a:lnTo>
                  <a:pt x="371475" y="64294"/>
                </a:lnTo>
                <a:lnTo>
                  <a:pt x="378619" y="71437"/>
                </a:lnTo>
                <a:lnTo>
                  <a:pt x="385763" y="78581"/>
                </a:lnTo>
                <a:lnTo>
                  <a:pt x="385763" y="85725"/>
                </a:lnTo>
                <a:lnTo>
                  <a:pt x="392907" y="92869"/>
                </a:lnTo>
                <a:lnTo>
                  <a:pt x="392907" y="100012"/>
                </a:lnTo>
                <a:lnTo>
                  <a:pt x="407194" y="107156"/>
                </a:lnTo>
                <a:lnTo>
                  <a:pt x="407194" y="114300"/>
                </a:lnTo>
                <a:lnTo>
                  <a:pt x="414338" y="121444"/>
                </a:lnTo>
                <a:lnTo>
                  <a:pt x="421482" y="128587"/>
                </a:lnTo>
                <a:lnTo>
                  <a:pt x="428625" y="142875"/>
                </a:lnTo>
                <a:lnTo>
                  <a:pt x="435769" y="150019"/>
                </a:lnTo>
                <a:lnTo>
                  <a:pt x="435769" y="157162"/>
                </a:lnTo>
                <a:lnTo>
                  <a:pt x="442913" y="164306"/>
                </a:lnTo>
                <a:lnTo>
                  <a:pt x="450057" y="171450"/>
                </a:lnTo>
                <a:lnTo>
                  <a:pt x="457200" y="185737"/>
                </a:lnTo>
                <a:lnTo>
                  <a:pt x="464344" y="192881"/>
                </a:lnTo>
                <a:lnTo>
                  <a:pt x="471488" y="200025"/>
                </a:lnTo>
                <a:lnTo>
                  <a:pt x="478632" y="207169"/>
                </a:lnTo>
                <a:lnTo>
                  <a:pt x="485775" y="221456"/>
                </a:lnTo>
                <a:lnTo>
                  <a:pt x="492919" y="228600"/>
                </a:lnTo>
                <a:lnTo>
                  <a:pt x="492919" y="242887"/>
                </a:lnTo>
                <a:lnTo>
                  <a:pt x="500063" y="250031"/>
                </a:lnTo>
                <a:lnTo>
                  <a:pt x="507207" y="257175"/>
                </a:lnTo>
                <a:lnTo>
                  <a:pt x="514350" y="264319"/>
                </a:lnTo>
                <a:lnTo>
                  <a:pt x="521494" y="278606"/>
                </a:lnTo>
                <a:lnTo>
                  <a:pt x="521494" y="285750"/>
                </a:lnTo>
                <a:lnTo>
                  <a:pt x="535782" y="292894"/>
                </a:lnTo>
                <a:lnTo>
                  <a:pt x="535782" y="307181"/>
                </a:lnTo>
                <a:lnTo>
                  <a:pt x="542925" y="314325"/>
                </a:lnTo>
                <a:lnTo>
                  <a:pt x="550069" y="321469"/>
                </a:lnTo>
                <a:lnTo>
                  <a:pt x="557213" y="328612"/>
                </a:lnTo>
                <a:lnTo>
                  <a:pt x="564357" y="335756"/>
                </a:lnTo>
                <a:lnTo>
                  <a:pt x="564357" y="350044"/>
                </a:lnTo>
                <a:lnTo>
                  <a:pt x="571500" y="357187"/>
                </a:lnTo>
                <a:lnTo>
                  <a:pt x="578644" y="357187"/>
                </a:lnTo>
                <a:lnTo>
                  <a:pt x="585788" y="371475"/>
                </a:lnTo>
                <a:lnTo>
                  <a:pt x="585788" y="371475"/>
                </a:lnTo>
                <a:lnTo>
                  <a:pt x="592932" y="378619"/>
                </a:lnTo>
                <a:lnTo>
                  <a:pt x="600075" y="385762"/>
                </a:lnTo>
                <a:lnTo>
                  <a:pt x="600075" y="392906"/>
                </a:lnTo>
                <a:lnTo>
                  <a:pt x="607219" y="392906"/>
                </a:lnTo>
                <a:lnTo>
                  <a:pt x="607219" y="400050"/>
                </a:lnTo>
                <a:lnTo>
                  <a:pt x="607219" y="407194"/>
                </a:lnTo>
                <a:lnTo>
                  <a:pt x="614363" y="407194"/>
                </a:lnTo>
                <a:lnTo>
                  <a:pt x="614363" y="407194"/>
                </a:lnTo>
                <a:lnTo>
                  <a:pt x="614363" y="414337"/>
                </a:lnTo>
                <a:lnTo>
                  <a:pt x="614363" y="414337"/>
                </a:lnTo>
                <a:lnTo>
                  <a:pt x="614363" y="414337"/>
                </a:lnTo>
                <a:lnTo>
                  <a:pt x="621507" y="414337"/>
                </a:lnTo>
                <a:lnTo>
                  <a:pt x="621507" y="414337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1507" y="421481"/>
                </a:lnTo>
                <a:lnTo>
                  <a:pt x="628650" y="421481"/>
                </a:lnTo>
                <a:lnTo>
                  <a:pt x="628650" y="4214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4221957" y="3986213"/>
            <a:ext cx="528638" cy="435770"/>
          </a:xfrm>
          <a:custGeom>
            <a:avLst/>
            <a:gdLst/>
            <a:ahLst/>
            <a:cxnLst/>
            <a:rect l="0" t="0" r="0" b="0"/>
            <a:pathLst>
              <a:path w="528638" h="435770">
                <a:moveTo>
                  <a:pt x="7143" y="364331"/>
                </a:move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64331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0" y="350044"/>
                </a:lnTo>
                <a:lnTo>
                  <a:pt x="7143" y="350044"/>
                </a:lnTo>
                <a:lnTo>
                  <a:pt x="7143" y="342900"/>
                </a:lnTo>
                <a:lnTo>
                  <a:pt x="7143" y="342900"/>
                </a:lnTo>
                <a:lnTo>
                  <a:pt x="14287" y="335756"/>
                </a:lnTo>
                <a:lnTo>
                  <a:pt x="14287" y="328612"/>
                </a:lnTo>
                <a:lnTo>
                  <a:pt x="21431" y="328612"/>
                </a:lnTo>
                <a:lnTo>
                  <a:pt x="21431" y="321469"/>
                </a:lnTo>
                <a:lnTo>
                  <a:pt x="28575" y="314325"/>
                </a:lnTo>
                <a:lnTo>
                  <a:pt x="28575" y="307181"/>
                </a:lnTo>
                <a:lnTo>
                  <a:pt x="28575" y="300037"/>
                </a:lnTo>
                <a:lnTo>
                  <a:pt x="35718" y="292894"/>
                </a:lnTo>
                <a:lnTo>
                  <a:pt x="42862" y="292894"/>
                </a:lnTo>
                <a:lnTo>
                  <a:pt x="42862" y="285750"/>
                </a:lnTo>
                <a:lnTo>
                  <a:pt x="50006" y="278606"/>
                </a:lnTo>
                <a:lnTo>
                  <a:pt x="50006" y="271462"/>
                </a:lnTo>
                <a:lnTo>
                  <a:pt x="57150" y="257175"/>
                </a:lnTo>
                <a:lnTo>
                  <a:pt x="64293" y="250031"/>
                </a:lnTo>
                <a:lnTo>
                  <a:pt x="64293" y="242887"/>
                </a:lnTo>
                <a:lnTo>
                  <a:pt x="71437" y="235744"/>
                </a:lnTo>
                <a:lnTo>
                  <a:pt x="78581" y="228600"/>
                </a:lnTo>
                <a:lnTo>
                  <a:pt x="85725" y="214312"/>
                </a:lnTo>
                <a:lnTo>
                  <a:pt x="92868" y="207169"/>
                </a:lnTo>
                <a:lnTo>
                  <a:pt x="92868" y="192881"/>
                </a:lnTo>
                <a:lnTo>
                  <a:pt x="100012" y="185737"/>
                </a:lnTo>
                <a:lnTo>
                  <a:pt x="107156" y="178594"/>
                </a:lnTo>
                <a:lnTo>
                  <a:pt x="114300" y="164306"/>
                </a:lnTo>
                <a:lnTo>
                  <a:pt x="121443" y="157162"/>
                </a:lnTo>
                <a:lnTo>
                  <a:pt x="128587" y="150018"/>
                </a:lnTo>
                <a:lnTo>
                  <a:pt x="135731" y="135731"/>
                </a:lnTo>
                <a:lnTo>
                  <a:pt x="142875" y="128587"/>
                </a:lnTo>
                <a:lnTo>
                  <a:pt x="142875" y="121443"/>
                </a:lnTo>
                <a:lnTo>
                  <a:pt x="150018" y="114300"/>
                </a:lnTo>
                <a:lnTo>
                  <a:pt x="157162" y="107156"/>
                </a:lnTo>
                <a:lnTo>
                  <a:pt x="157162" y="92868"/>
                </a:lnTo>
                <a:lnTo>
                  <a:pt x="164306" y="85725"/>
                </a:lnTo>
                <a:lnTo>
                  <a:pt x="171450" y="85725"/>
                </a:lnTo>
                <a:lnTo>
                  <a:pt x="171450" y="78581"/>
                </a:lnTo>
                <a:lnTo>
                  <a:pt x="178593" y="71437"/>
                </a:lnTo>
                <a:lnTo>
                  <a:pt x="185737" y="64293"/>
                </a:lnTo>
                <a:lnTo>
                  <a:pt x="185737" y="57150"/>
                </a:lnTo>
                <a:lnTo>
                  <a:pt x="192881" y="50006"/>
                </a:lnTo>
                <a:lnTo>
                  <a:pt x="192881" y="42862"/>
                </a:lnTo>
                <a:lnTo>
                  <a:pt x="200025" y="35718"/>
                </a:lnTo>
                <a:lnTo>
                  <a:pt x="200025" y="28575"/>
                </a:lnTo>
                <a:lnTo>
                  <a:pt x="200025" y="28575"/>
                </a:lnTo>
                <a:lnTo>
                  <a:pt x="207168" y="21431"/>
                </a:lnTo>
                <a:lnTo>
                  <a:pt x="207168" y="21431"/>
                </a:lnTo>
                <a:lnTo>
                  <a:pt x="207168" y="21431"/>
                </a:lnTo>
                <a:lnTo>
                  <a:pt x="207168" y="14287"/>
                </a:lnTo>
                <a:lnTo>
                  <a:pt x="207168" y="14287"/>
                </a:lnTo>
                <a:lnTo>
                  <a:pt x="207168" y="14287"/>
                </a:lnTo>
                <a:lnTo>
                  <a:pt x="214312" y="14287"/>
                </a:lnTo>
                <a:lnTo>
                  <a:pt x="214312" y="7143"/>
                </a:lnTo>
                <a:lnTo>
                  <a:pt x="214312" y="7143"/>
                </a:lnTo>
                <a:lnTo>
                  <a:pt x="214312" y="7143"/>
                </a:lnTo>
                <a:lnTo>
                  <a:pt x="214312" y="7143"/>
                </a:lnTo>
                <a:lnTo>
                  <a:pt x="214312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0"/>
                </a:lnTo>
                <a:lnTo>
                  <a:pt x="221456" y="7143"/>
                </a:lnTo>
                <a:lnTo>
                  <a:pt x="221456" y="7143"/>
                </a:lnTo>
                <a:lnTo>
                  <a:pt x="228600" y="7143"/>
                </a:lnTo>
                <a:lnTo>
                  <a:pt x="228600" y="7143"/>
                </a:lnTo>
                <a:lnTo>
                  <a:pt x="228600" y="14287"/>
                </a:lnTo>
                <a:lnTo>
                  <a:pt x="228600" y="14287"/>
                </a:lnTo>
                <a:lnTo>
                  <a:pt x="228600" y="14287"/>
                </a:lnTo>
                <a:lnTo>
                  <a:pt x="228600" y="21431"/>
                </a:lnTo>
                <a:lnTo>
                  <a:pt x="235743" y="21431"/>
                </a:lnTo>
                <a:lnTo>
                  <a:pt x="235743" y="28575"/>
                </a:lnTo>
                <a:lnTo>
                  <a:pt x="235743" y="28575"/>
                </a:lnTo>
                <a:lnTo>
                  <a:pt x="242887" y="35718"/>
                </a:lnTo>
                <a:lnTo>
                  <a:pt x="242887" y="42862"/>
                </a:lnTo>
                <a:lnTo>
                  <a:pt x="250031" y="42862"/>
                </a:lnTo>
                <a:lnTo>
                  <a:pt x="250031" y="50006"/>
                </a:lnTo>
                <a:lnTo>
                  <a:pt x="257175" y="57150"/>
                </a:lnTo>
                <a:lnTo>
                  <a:pt x="257175" y="64293"/>
                </a:lnTo>
                <a:lnTo>
                  <a:pt x="264318" y="64293"/>
                </a:lnTo>
                <a:lnTo>
                  <a:pt x="271462" y="71437"/>
                </a:lnTo>
                <a:lnTo>
                  <a:pt x="278606" y="78581"/>
                </a:lnTo>
                <a:lnTo>
                  <a:pt x="278606" y="85725"/>
                </a:lnTo>
                <a:lnTo>
                  <a:pt x="285750" y="92868"/>
                </a:lnTo>
                <a:lnTo>
                  <a:pt x="285750" y="100012"/>
                </a:lnTo>
                <a:lnTo>
                  <a:pt x="292893" y="107156"/>
                </a:lnTo>
                <a:lnTo>
                  <a:pt x="300037" y="114300"/>
                </a:lnTo>
                <a:lnTo>
                  <a:pt x="307181" y="121443"/>
                </a:lnTo>
                <a:lnTo>
                  <a:pt x="307181" y="128587"/>
                </a:lnTo>
                <a:lnTo>
                  <a:pt x="314325" y="135731"/>
                </a:lnTo>
                <a:lnTo>
                  <a:pt x="314325" y="142875"/>
                </a:lnTo>
                <a:lnTo>
                  <a:pt x="321468" y="150018"/>
                </a:lnTo>
                <a:lnTo>
                  <a:pt x="328612" y="157162"/>
                </a:lnTo>
                <a:lnTo>
                  <a:pt x="335756" y="164306"/>
                </a:lnTo>
                <a:lnTo>
                  <a:pt x="342900" y="171450"/>
                </a:lnTo>
                <a:lnTo>
                  <a:pt x="350043" y="178594"/>
                </a:lnTo>
                <a:lnTo>
                  <a:pt x="350043" y="185737"/>
                </a:lnTo>
                <a:lnTo>
                  <a:pt x="357187" y="200025"/>
                </a:lnTo>
                <a:lnTo>
                  <a:pt x="364331" y="207169"/>
                </a:lnTo>
                <a:lnTo>
                  <a:pt x="371475" y="214312"/>
                </a:lnTo>
                <a:lnTo>
                  <a:pt x="378618" y="221456"/>
                </a:lnTo>
                <a:lnTo>
                  <a:pt x="385762" y="228600"/>
                </a:lnTo>
                <a:lnTo>
                  <a:pt x="385762" y="242887"/>
                </a:lnTo>
                <a:lnTo>
                  <a:pt x="392906" y="250031"/>
                </a:lnTo>
                <a:lnTo>
                  <a:pt x="400050" y="257175"/>
                </a:lnTo>
                <a:lnTo>
                  <a:pt x="407193" y="264319"/>
                </a:lnTo>
                <a:lnTo>
                  <a:pt x="414337" y="271462"/>
                </a:lnTo>
                <a:lnTo>
                  <a:pt x="414337" y="278606"/>
                </a:lnTo>
                <a:lnTo>
                  <a:pt x="421481" y="285750"/>
                </a:lnTo>
                <a:lnTo>
                  <a:pt x="421481" y="292894"/>
                </a:lnTo>
                <a:lnTo>
                  <a:pt x="428625" y="300037"/>
                </a:lnTo>
                <a:lnTo>
                  <a:pt x="435768" y="307181"/>
                </a:lnTo>
                <a:lnTo>
                  <a:pt x="442912" y="314325"/>
                </a:lnTo>
                <a:lnTo>
                  <a:pt x="442912" y="321469"/>
                </a:lnTo>
                <a:lnTo>
                  <a:pt x="450056" y="328612"/>
                </a:lnTo>
                <a:lnTo>
                  <a:pt x="457200" y="335756"/>
                </a:lnTo>
                <a:lnTo>
                  <a:pt x="457200" y="335756"/>
                </a:lnTo>
                <a:lnTo>
                  <a:pt x="464343" y="342900"/>
                </a:lnTo>
                <a:lnTo>
                  <a:pt x="471487" y="350044"/>
                </a:lnTo>
                <a:lnTo>
                  <a:pt x="471487" y="357187"/>
                </a:lnTo>
                <a:lnTo>
                  <a:pt x="478631" y="364331"/>
                </a:lnTo>
                <a:lnTo>
                  <a:pt x="485775" y="371475"/>
                </a:lnTo>
                <a:lnTo>
                  <a:pt x="485775" y="371475"/>
                </a:lnTo>
                <a:lnTo>
                  <a:pt x="492918" y="378619"/>
                </a:lnTo>
                <a:lnTo>
                  <a:pt x="492918" y="385762"/>
                </a:lnTo>
                <a:lnTo>
                  <a:pt x="492918" y="392906"/>
                </a:lnTo>
                <a:lnTo>
                  <a:pt x="500062" y="392906"/>
                </a:lnTo>
                <a:lnTo>
                  <a:pt x="500062" y="400050"/>
                </a:lnTo>
                <a:lnTo>
                  <a:pt x="507206" y="407194"/>
                </a:lnTo>
                <a:lnTo>
                  <a:pt x="507206" y="407194"/>
                </a:lnTo>
                <a:lnTo>
                  <a:pt x="514350" y="414337"/>
                </a:lnTo>
                <a:lnTo>
                  <a:pt x="514350" y="414337"/>
                </a:lnTo>
                <a:lnTo>
                  <a:pt x="514350" y="414337"/>
                </a:lnTo>
                <a:lnTo>
                  <a:pt x="514350" y="421481"/>
                </a:lnTo>
                <a:lnTo>
                  <a:pt x="521493" y="421481"/>
                </a:lnTo>
                <a:lnTo>
                  <a:pt x="521493" y="421481"/>
                </a:lnTo>
                <a:lnTo>
                  <a:pt x="521493" y="428625"/>
                </a:lnTo>
                <a:lnTo>
                  <a:pt x="521493" y="428625"/>
                </a:lnTo>
                <a:lnTo>
                  <a:pt x="521493" y="428625"/>
                </a:lnTo>
                <a:lnTo>
                  <a:pt x="528637" y="428625"/>
                </a:lnTo>
                <a:lnTo>
                  <a:pt x="528637" y="428625"/>
                </a:lnTo>
                <a:lnTo>
                  <a:pt x="528637" y="428625"/>
                </a:lnTo>
                <a:lnTo>
                  <a:pt x="528637" y="435769"/>
                </a:lnTo>
                <a:lnTo>
                  <a:pt x="528637" y="435769"/>
                </a:lnTo>
                <a:lnTo>
                  <a:pt x="528637" y="435769"/>
                </a:lnTo>
                <a:lnTo>
                  <a:pt x="528637" y="435769"/>
                </a:lnTo>
                <a:lnTo>
                  <a:pt x="528637" y="4357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5107782" y="3929063"/>
            <a:ext cx="600076" cy="471488"/>
          </a:xfrm>
          <a:custGeom>
            <a:avLst/>
            <a:gdLst/>
            <a:ahLst/>
            <a:cxnLst/>
            <a:rect l="0" t="0" r="0" b="0"/>
            <a:pathLst>
              <a:path w="600076" h="471488">
                <a:moveTo>
                  <a:pt x="0" y="392906"/>
                </a:move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92906"/>
                </a:lnTo>
                <a:lnTo>
                  <a:pt x="0" y="385762"/>
                </a:lnTo>
                <a:lnTo>
                  <a:pt x="0" y="385762"/>
                </a:lnTo>
                <a:lnTo>
                  <a:pt x="0" y="385762"/>
                </a:lnTo>
                <a:lnTo>
                  <a:pt x="0" y="378619"/>
                </a:lnTo>
                <a:lnTo>
                  <a:pt x="0" y="378619"/>
                </a:lnTo>
                <a:lnTo>
                  <a:pt x="7144" y="371475"/>
                </a:lnTo>
                <a:lnTo>
                  <a:pt x="7144" y="364331"/>
                </a:lnTo>
                <a:lnTo>
                  <a:pt x="14288" y="357187"/>
                </a:lnTo>
                <a:lnTo>
                  <a:pt x="21431" y="350044"/>
                </a:lnTo>
                <a:lnTo>
                  <a:pt x="28575" y="342900"/>
                </a:lnTo>
                <a:lnTo>
                  <a:pt x="28575" y="335756"/>
                </a:lnTo>
                <a:lnTo>
                  <a:pt x="35719" y="328612"/>
                </a:lnTo>
                <a:lnTo>
                  <a:pt x="35719" y="321469"/>
                </a:lnTo>
                <a:lnTo>
                  <a:pt x="42863" y="314325"/>
                </a:lnTo>
                <a:lnTo>
                  <a:pt x="50006" y="307181"/>
                </a:lnTo>
                <a:lnTo>
                  <a:pt x="50006" y="300037"/>
                </a:lnTo>
                <a:lnTo>
                  <a:pt x="57150" y="292894"/>
                </a:lnTo>
                <a:lnTo>
                  <a:pt x="57150" y="285750"/>
                </a:lnTo>
                <a:lnTo>
                  <a:pt x="64294" y="278606"/>
                </a:lnTo>
                <a:lnTo>
                  <a:pt x="71438" y="264319"/>
                </a:lnTo>
                <a:lnTo>
                  <a:pt x="71438" y="257175"/>
                </a:lnTo>
                <a:lnTo>
                  <a:pt x="78581" y="250031"/>
                </a:lnTo>
                <a:lnTo>
                  <a:pt x="85725" y="242887"/>
                </a:lnTo>
                <a:lnTo>
                  <a:pt x="92869" y="228600"/>
                </a:lnTo>
                <a:lnTo>
                  <a:pt x="92869" y="221456"/>
                </a:lnTo>
                <a:lnTo>
                  <a:pt x="100013" y="207168"/>
                </a:lnTo>
                <a:lnTo>
                  <a:pt x="107156" y="200025"/>
                </a:lnTo>
                <a:lnTo>
                  <a:pt x="114300" y="185737"/>
                </a:lnTo>
                <a:lnTo>
                  <a:pt x="121444" y="171450"/>
                </a:lnTo>
                <a:lnTo>
                  <a:pt x="128588" y="164306"/>
                </a:lnTo>
                <a:lnTo>
                  <a:pt x="135731" y="150018"/>
                </a:lnTo>
                <a:lnTo>
                  <a:pt x="142875" y="142875"/>
                </a:lnTo>
                <a:lnTo>
                  <a:pt x="150019" y="135731"/>
                </a:lnTo>
                <a:lnTo>
                  <a:pt x="157163" y="121443"/>
                </a:lnTo>
                <a:lnTo>
                  <a:pt x="157163" y="114300"/>
                </a:lnTo>
                <a:lnTo>
                  <a:pt x="164306" y="107156"/>
                </a:lnTo>
                <a:lnTo>
                  <a:pt x="164306" y="100012"/>
                </a:lnTo>
                <a:lnTo>
                  <a:pt x="171450" y="92868"/>
                </a:lnTo>
                <a:lnTo>
                  <a:pt x="178594" y="85725"/>
                </a:lnTo>
                <a:lnTo>
                  <a:pt x="178594" y="78581"/>
                </a:lnTo>
                <a:lnTo>
                  <a:pt x="185738" y="64293"/>
                </a:lnTo>
                <a:lnTo>
                  <a:pt x="192881" y="57150"/>
                </a:lnTo>
                <a:lnTo>
                  <a:pt x="192881" y="57150"/>
                </a:lnTo>
                <a:lnTo>
                  <a:pt x="200025" y="42862"/>
                </a:lnTo>
                <a:lnTo>
                  <a:pt x="200025" y="42862"/>
                </a:lnTo>
                <a:lnTo>
                  <a:pt x="207169" y="35718"/>
                </a:lnTo>
                <a:lnTo>
                  <a:pt x="207169" y="28575"/>
                </a:lnTo>
                <a:lnTo>
                  <a:pt x="214313" y="21431"/>
                </a:lnTo>
                <a:lnTo>
                  <a:pt x="214313" y="21431"/>
                </a:lnTo>
                <a:lnTo>
                  <a:pt x="214313" y="14287"/>
                </a:lnTo>
                <a:lnTo>
                  <a:pt x="221456" y="14287"/>
                </a:lnTo>
                <a:lnTo>
                  <a:pt x="221456" y="14287"/>
                </a:lnTo>
                <a:lnTo>
                  <a:pt x="221456" y="7143"/>
                </a:lnTo>
                <a:lnTo>
                  <a:pt x="221456" y="7143"/>
                </a:lnTo>
                <a:lnTo>
                  <a:pt x="228600" y="7143"/>
                </a:lnTo>
                <a:lnTo>
                  <a:pt x="228600" y="0"/>
                </a:lnTo>
                <a:lnTo>
                  <a:pt x="228600" y="0"/>
                </a:lnTo>
                <a:lnTo>
                  <a:pt x="235744" y="0"/>
                </a:lnTo>
                <a:lnTo>
                  <a:pt x="235744" y="0"/>
                </a:lnTo>
                <a:lnTo>
                  <a:pt x="235744" y="0"/>
                </a:lnTo>
                <a:lnTo>
                  <a:pt x="235744" y="0"/>
                </a:lnTo>
                <a:lnTo>
                  <a:pt x="235744" y="0"/>
                </a:lnTo>
                <a:lnTo>
                  <a:pt x="235744" y="0"/>
                </a:lnTo>
                <a:lnTo>
                  <a:pt x="235744" y="0"/>
                </a:lnTo>
                <a:lnTo>
                  <a:pt x="235744" y="0"/>
                </a:lnTo>
                <a:lnTo>
                  <a:pt x="242888" y="0"/>
                </a:lnTo>
                <a:lnTo>
                  <a:pt x="242888" y="0"/>
                </a:lnTo>
                <a:lnTo>
                  <a:pt x="242888" y="7143"/>
                </a:lnTo>
                <a:lnTo>
                  <a:pt x="242888" y="7143"/>
                </a:lnTo>
                <a:lnTo>
                  <a:pt x="242888" y="14287"/>
                </a:lnTo>
                <a:lnTo>
                  <a:pt x="250031" y="14287"/>
                </a:lnTo>
                <a:lnTo>
                  <a:pt x="250031" y="21431"/>
                </a:lnTo>
                <a:lnTo>
                  <a:pt x="250031" y="21431"/>
                </a:lnTo>
                <a:lnTo>
                  <a:pt x="250031" y="28575"/>
                </a:lnTo>
                <a:lnTo>
                  <a:pt x="257175" y="35718"/>
                </a:lnTo>
                <a:lnTo>
                  <a:pt x="264319" y="35718"/>
                </a:lnTo>
                <a:lnTo>
                  <a:pt x="264319" y="42862"/>
                </a:lnTo>
                <a:lnTo>
                  <a:pt x="271463" y="50006"/>
                </a:lnTo>
                <a:lnTo>
                  <a:pt x="278606" y="57150"/>
                </a:lnTo>
                <a:lnTo>
                  <a:pt x="285750" y="64293"/>
                </a:lnTo>
                <a:lnTo>
                  <a:pt x="285750" y="71437"/>
                </a:lnTo>
                <a:lnTo>
                  <a:pt x="292894" y="78581"/>
                </a:lnTo>
                <a:lnTo>
                  <a:pt x="300038" y="85725"/>
                </a:lnTo>
                <a:lnTo>
                  <a:pt x="307181" y="100012"/>
                </a:lnTo>
                <a:lnTo>
                  <a:pt x="314325" y="107156"/>
                </a:lnTo>
                <a:lnTo>
                  <a:pt x="321469" y="114300"/>
                </a:lnTo>
                <a:lnTo>
                  <a:pt x="328613" y="128587"/>
                </a:lnTo>
                <a:lnTo>
                  <a:pt x="335756" y="135731"/>
                </a:lnTo>
                <a:lnTo>
                  <a:pt x="342900" y="142875"/>
                </a:lnTo>
                <a:lnTo>
                  <a:pt x="350044" y="157162"/>
                </a:lnTo>
                <a:lnTo>
                  <a:pt x="357188" y="171450"/>
                </a:lnTo>
                <a:lnTo>
                  <a:pt x="364331" y="178593"/>
                </a:lnTo>
                <a:lnTo>
                  <a:pt x="371475" y="192881"/>
                </a:lnTo>
                <a:lnTo>
                  <a:pt x="385763" y="200025"/>
                </a:lnTo>
                <a:lnTo>
                  <a:pt x="392906" y="214312"/>
                </a:lnTo>
                <a:lnTo>
                  <a:pt x="400050" y="221456"/>
                </a:lnTo>
                <a:lnTo>
                  <a:pt x="414338" y="235744"/>
                </a:lnTo>
                <a:lnTo>
                  <a:pt x="421481" y="242887"/>
                </a:lnTo>
                <a:lnTo>
                  <a:pt x="428625" y="257175"/>
                </a:lnTo>
                <a:lnTo>
                  <a:pt x="435769" y="264319"/>
                </a:lnTo>
                <a:lnTo>
                  <a:pt x="442913" y="278606"/>
                </a:lnTo>
                <a:lnTo>
                  <a:pt x="457200" y="285750"/>
                </a:lnTo>
                <a:lnTo>
                  <a:pt x="464344" y="300037"/>
                </a:lnTo>
                <a:lnTo>
                  <a:pt x="471488" y="307181"/>
                </a:lnTo>
                <a:lnTo>
                  <a:pt x="478631" y="321469"/>
                </a:lnTo>
                <a:lnTo>
                  <a:pt x="485775" y="335756"/>
                </a:lnTo>
                <a:lnTo>
                  <a:pt x="492919" y="342900"/>
                </a:lnTo>
                <a:lnTo>
                  <a:pt x="500063" y="350044"/>
                </a:lnTo>
                <a:lnTo>
                  <a:pt x="507206" y="364331"/>
                </a:lnTo>
                <a:lnTo>
                  <a:pt x="514350" y="371475"/>
                </a:lnTo>
                <a:lnTo>
                  <a:pt x="521494" y="378619"/>
                </a:lnTo>
                <a:lnTo>
                  <a:pt x="535781" y="385762"/>
                </a:lnTo>
                <a:lnTo>
                  <a:pt x="535781" y="392906"/>
                </a:lnTo>
                <a:lnTo>
                  <a:pt x="542925" y="407194"/>
                </a:lnTo>
                <a:lnTo>
                  <a:pt x="550069" y="414337"/>
                </a:lnTo>
                <a:lnTo>
                  <a:pt x="557213" y="414337"/>
                </a:lnTo>
                <a:lnTo>
                  <a:pt x="564356" y="428625"/>
                </a:lnTo>
                <a:lnTo>
                  <a:pt x="564356" y="428625"/>
                </a:lnTo>
                <a:lnTo>
                  <a:pt x="571500" y="435769"/>
                </a:lnTo>
                <a:lnTo>
                  <a:pt x="571500" y="442912"/>
                </a:lnTo>
                <a:lnTo>
                  <a:pt x="578644" y="450056"/>
                </a:lnTo>
                <a:lnTo>
                  <a:pt x="578644" y="450056"/>
                </a:lnTo>
                <a:lnTo>
                  <a:pt x="585788" y="457200"/>
                </a:lnTo>
                <a:lnTo>
                  <a:pt x="585788" y="457200"/>
                </a:lnTo>
                <a:lnTo>
                  <a:pt x="585788" y="457200"/>
                </a:lnTo>
                <a:lnTo>
                  <a:pt x="592931" y="464344"/>
                </a:lnTo>
                <a:lnTo>
                  <a:pt x="592931" y="464344"/>
                </a:lnTo>
                <a:lnTo>
                  <a:pt x="592931" y="464344"/>
                </a:lnTo>
                <a:lnTo>
                  <a:pt x="592931" y="471487"/>
                </a:lnTo>
                <a:lnTo>
                  <a:pt x="600075" y="471487"/>
                </a:lnTo>
                <a:lnTo>
                  <a:pt x="600075" y="471487"/>
                </a:lnTo>
                <a:lnTo>
                  <a:pt x="600075" y="471487"/>
                </a:lnTo>
                <a:lnTo>
                  <a:pt x="600075" y="471487"/>
                </a:lnTo>
                <a:lnTo>
                  <a:pt x="600075" y="471487"/>
                </a:lnTo>
                <a:lnTo>
                  <a:pt x="600075" y="471487"/>
                </a:lnTo>
                <a:lnTo>
                  <a:pt x="600075" y="471487"/>
                </a:lnTo>
                <a:lnTo>
                  <a:pt x="600075" y="471487"/>
                </a:lnTo>
                <a:lnTo>
                  <a:pt x="600075" y="471487"/>
                </a:lnTo>
                <a:lnTo>
                  <a:pt x="600075" y="4714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5543551" y="3679031"/>
            <a:ext cx="421482" cy="485777"/>
          </a:xfrm>
          <a:custGeom>
            <a:avLst/>
            <a:gdLst/>
            <a:ahLst/>
            <a:cxnLst/>
            <a:rect l="0" t="0" r="0" b="0"/>
            <a:pathLst>
              <a:path w="421482" h="485777">
                <a:moveTo>
                  <a:pt x="0" y="485776"/>
                </a:moveTo>
                <a:lnTo>
                  <a:pt x="0" y="485776"/>
                </a:lnTo>
                <a:lnTo>
                  <a:pt x="0" y="485776"/>
                </a:lnTo>
                <a:lnTo>
                  <a:pt x="0" y="478632"/>
                </a:lnTo>
                <a:lnTo>
                  <a:pt x="7144" y="478632"/>
                </a:lnTo>
                <a:lnTo>
                  <a:pt x="7144" y="471488"/>
                </a:lnTo>
                <a:lnTo>
                  <a:pt x="7144" y="471488"/>
                </a:lnTo>
                <a:lnTo>
                  <a:pt x="14287" y="464344"/>
                </a:lnTo>
                <a:lnTo>
                  <a:pt x="14287" y="457200"/>
                </a:lnTo>
                <a:lnTo>
                  <a:pt x="21431" y="450057"/>
                </a:lnTo>
                <a:lnTo>
                  <a:pt x="28575" y="442913"/>
                </a:lnTo>
                <a:lnTo>
                  <a:pt x="28575" y="435769"/>
                </a:lnTo>
                <a:lnTo>
                  <a:pt x="35719" y="428625"/>
                </a:lnTo>
                <a:lnTo>
                  <a:pt x="42862" y="428625"/>
                </a:lnTo>
                <a:lnTo>
                  <a:pt x="42862" y="421482"/>
                </a:lnTo>
                <a:lnTo>
                  <a:pt x="50006" y="414338"/>
                </a:lnTo>
                <a:lnTo>
                  <a:pt x="50006" y="407194"/>
                </a:lnTo>
                <a:lnTo>
                  <a:pt x="57150" y="400050"/>
                </a:lnTo>
                <a:lnTo>
                  <a:pt x="57150" y="392907"/>
                </a:lnTo>
                <a:lnTo>
                  <a:pt x="64294" y="385763"/>
                </a:lnTo>
                <a:lnTo>
                  <a:pt x="64294" y="378619"/>
                </a:lnTo>
                <a:lnTo>
                  <a:pt x="71437" y="371475"/>
                </a:lnTo>
                <a:lnTo>
                  <a:pt x="71437" y="364332"/>
                </a:lnTo>
                <a:lnTo>
                  <a:pt x="78581" y="350044"/>
                </a:lnTo>
                <a:lnTo>
                  <a:pt x="85725" y="342900"/>
                </a:lnTo>
                <a:lnTo>
                  <a:pt x="85725" y="335757"/>
                </a:lnTo>
                <a:lnTo>
                  <a:pt x="92869" y="328613"/>
                </a:lnTo>
                <a:lnTo>
                  <a:pt x="92869" y="314325"/>
                </a:lnTo>
                <a:lnTo>
                  <a:pt x="100012" y="307182"/>
                </a:lnTo>
                <a:lnTo>
                  <a:pt x="100012" y="292894"/>
                </a:lnTo>
                <a:lnTo>
                  <a:pt x="107156" y="285750"/>
                </a:lnTo>
                <a:lnTo>
                  <a:pt x="107156" y="278607"/>
                </a:lnTo>
                <a:lnTo>
                  <a:pt x="114300" y="264319"/>
                </a:lnTo>
                <a:lnTo>
                  <a:pt x="114300" y="257175"/>
                </a:lnTo>
                <a:lnTo>
                  <a:pt x="114300" y="250032"/>
                </a:lnTo>
                <a:lnTo>
                  <a:pt x="121444" y="242888"/>
                </a:lnTo>
                <a:lnTo>
                  <a:pt x="121444" y="228600"/>
                </a:lnTo>
                <a:lnTo>
                  <a:pt x="128587" y="221457"/>
                </a:lnTo>
                <a:lnTo>
                  <a:pt x="128587" y="214313"/>
                </a:lnTo>
                <a:lnTo>
                  <a:pt x="135731" y="207169"/>
                </a:lnTo>
                <a:lnTo>
                  <a:pt x="135731" y="192882"/>
                </a:lnTo>
                <a:lnTo>
                  <a:pt x="142875" y="185738"/>
                </a:lnTo>
                <a:lnTo>
                  <a:pt x="142875" y="178594"/>
                </a:lnTo>
                <a:lnTo>
                  <a:pt x="150019" y="164307"/>
                </a:lnTo>
                <a:lnTo>
                  <a:pt x="150019" y="157163"/>
                </a:lnTo>
                <a:lnTo>
                  <a:pt x="157162" y="150019"/>
                </a:lnTo>
                <a:lnTo>
                  <a:pt x="164306" y="135732"/>
                </a:lnTo>
                <a:lnTo>
                  <a:pt x="164306" y="128588"/>
                </a:lnTo>
                <a:lnTo>
                  <a:pt x="171450" y="114300"/>
                </a:lnTo>
                <a:lnTo>
                  <a:pt x="178594" y="107157"/>
                </a:lnTo>
                <a:lnTo>
                  <a:pt x="178594" y="100013"/>
                </a:lnTo>
                <a:lnTo>
                  <a:pt x="185737" y="85725"/>
                </a:lnTo>
                <a:lnTo>
                  <a:pt x="192881" y="78582"/>
                </a:lnTo>
                <a:lnTo>
                  <a:pt x="192881" y="71438"/>
                </a:lnTo>
                <a:lnTo>
                  <a:pt x="200025" y="64294"/>
                </a:lnTo>
                <a:lnTo>
                  <a:pt x="207169" y="57150"/>
                </a:lnTo>
                <a:lnTo>
                  <a:pt x="207169" y="50007"/>
                </a:lnTo>
                <a:lnTo>
                  <a:pt x="207169" y="50007"/>
                </a:lnTo>
                <a:lnTo>
                  <a:pt x="214312" y="42863"/>
                </a:lnTo>
                <a:lnTo>
                  <a:pt x="214312" y="35719"/>
                </a:lnTo>
                <a:lnTo>
                  <a:pt x="221456" y="35719"/>
                </a:lnTo>
                <a:lnTo>
                  <a:pt x="221456" y="28575"/>
                </a:lnTo>
                <a:lnTo>
                  <a:pt x="221456" y="28575"/>
                </a:lnTo>
                <a:lnTo>
                  <a:pt x="221456" y="21432"/>
                </a:lnTo>
                <a:lnTo>
                  <a:pt x="228600" y="21432"/>
                </a:lnTo>
                <a:lnTo>
                  <a:pt x="228600" y="14288"/>
                </a:lnTo>
                <a:lnTo>
                  <a:pt x="235744" y="14288"/>
                </a:lnTo>
                <a:lnTo>
                  <a:pt x="235744" y="7144"/>
                </a:lnTo>
                <a:lnTo>
                  <a:pt x="235744" y="7144"/>
                </a:lnTo>
                <a:lnTo>
                  <a:pt x="242887" y="7144"/>
                </a:lnTo>
                <a:lnTo>
                  <a:pt x="242887" y="7144"/>
                </a:lnTo>
                <a:lnTo>
                  <a:pt x="242887" y="0"/>
                </a:lnTo>
                <a:lnTo>
                  <a:pt x="242887" y="0"/>
                </a:lnTo>
                <a:lnTo>
                  <a:pt x="242887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7175" y="7144"/>
                </a:lnTo>
                <a:lnTo>
                  <a:pt x="257175" y="7144"/>
                </a:lnTo>
                <a:lnTo>
                  <a:pt x="257175" y="7144"/>
                </a:lnTo>
                <a:lnTo>
                  <a:pt x="257175" y="14288"/>
                </a:lnTo>
                <a:lnTo>
                  <a:pt x="257175" y="14288"/>
                </a:lnTo>
                <a:lnTo>
                  <a:pt x="257175" y="21432"/>
                </a:lnTo>
                <a:lnTo>
                  <a:pt x="257175" y="21432"/>
                </a:lnTo>
                <a:lnTo>
                  <a:pt x="264319" y="28575"/>
                </a:lnTo>
                <a:lnTo>
                  <a:pt x="264319" y="35719"/>
                </a:lnTo>
                <a:lnTo>
                  <a:pt x="264319" y="35719"/>
                </a:lnTo>
                <a:lnTo>
                  <a:pt x="271462" y="42863"/>
                </a:lnTo>
                <a:lnTo>
                  <a:pt x="271462" y="50007"/>
                </a:lnTo>
                <a:lnTo>
                  <a:pt x="271462" y="50007"/>
                </a:lnTo>
                <a:lnTo>
                  <a:pt x="278606" y="57150"/>
                </a:lnTo>
                <a:lnTo>
                  <a:pt x="278606" y="64294"/>
                </a:lnTo>
                <a:lnTo>
                  <a:pt x="278606" y="71438"/>
                </a:lnTo>
                <a:lnTo>
                  <a:pt x="285750" y="78582"/>
                </a:lnTo>
                <a:lnTo>
                  <a:pt x="292894" y="85725"/>
                </a:lnTo>
                <a:lnTo>
                  <a:pt x="292894" y="92869"/>
                </a:lnTo>
                <a:lnTo>
                  <a:pt x="300037" y="100013"/>
                </a:lnTo>
                <a:lnTo>
                  <a:pt x="300037" y="107157"/>
                </a:lnTo>
                <a:lnTo>
                  <a:pt x="307181" y="114300"/>
                </a:lnTo>
                <a:lnTo>
                  <a:pt x="307181" y="121444"/>
                </a:lnTo>
                <a:lnTo>
                  <a:pt x="314325" y="128588"/>
                </a:lnTo>
                <a:lnTo>
                  <a:pt x="321469" y="142875"/>
                </a:lnTo>
                <a:lnTo>
                  <a:pt x="321469" y="150019"/>
                </a:lnTo>
                <a:lnTo>
                  <a:pt x="328612" y="150019"/>
                </a:lnTo>
                <a:lnTo>
                  <a:pt x="328612" y="164307"/>
                </a:lnTo>
                <a:lnTo>
                  <a:pt x="335756" y="171450"/>
                </a:lnTo>
                <a:lnTo>
                  <a:pt x="342900" y="178594"/>
                </a:lnTo>
                <a:lnTo>
                  <a:pt x="342900" y="185738"/>
                </a:lnTo>
                <a:lnTo>
                  <a:pt x="350044" y="192882"/>
                </a:lnTo>
                <a:lnTo>
                  <a:pt x="350044" y="200025"/>
                </a:lnTo>
                <a:lnTo>
                  <a:pt x="357187" y="207169"/>
                </a:lnTo>
                <a:lnTo>
                  <a:pt x="364331" y="214313"/>
                </a:lnTo>
                <a:lnTo>
                  <a:pt x="371475" y="221457"/>
                </a:lnTo>
                <a:lnTo>
                  <a:pt x="371475" y="228600"/>
                </a:lnTo>
                <a:lnTo>
                  <a:pt x="378619" y="235744"/>
                </a:lnTo>
                <a:lnTo>
                  <a:pt x="385762" y="242888"/>
                </a:lnTo>
                <a:lnTo>
                  <a:pt x="385762" y="250032"/>
                </a:lnTo>
                <a:lnTo>
                  <a:pt x="385762" y="257175"/>
                </a:lnTo>
                <a:lnTo>
                  <a:pt x="392906" y="264319"/>
                </a:lnTo>
                <a:lnTo>
                  <a:pt x="392906" y="271463"/>
                </a:lnTo>
                <a:lnTo>
                  <a:pt x="400050" y="271463"/>
                </a:lnTo>
                <a:lnTo>
                  <a:pt x="407194" y="278607"/>
                </a:lnTo>
                <a:lnTo>
                  <a:pt x="407194" y="285750"/>
                </a:lnTo>
                <a:lnTo>
                  <a:pt x="407194" y="292894"/>
                </a:lnTo>
                <a:lnTo>
                  <a:pt x="414337" y="292894"/>
                </a:lnTo>
                <a:lnTo>
                  <a:pt x="414337" y="300038"/>
                </a:lnTo>
                <a:lnTo>
                  <a:pt x="414337" y="300038"/>
                </a:lnTo>
                <a:lnTo>
                  <a:pt x="414337" y="307182"/>
                </a:lnTo>
                <a:lnTo>
                  <a:pt x="414337" y="307182"/>
                </a:lnTo>
                <a:lnTo>
                  <a:pt x="414337" y="307182"/>
                </a:lnTo>
                <a:lnTo>
                  <a:pt x="421481" y="307182"/>
                </a:lnTo>
                <a:lnTo>
                  <a:pt x="421481" y="314325"/>
                </a:lnTo>
                <a:lnTo>
                  <a:pt x="421481" y="314325"/>
                </a:lnTo>
                <a:lnTo>
                  <a:pt x="421481" y="314325"/>
                </a:lnTo>
                <a:lnTo>
                  <a:pt x="421481" y="314325"/>
                </a:lnTo>
                <a:lnTo>
                  <a:pt x="421481" y="314325"/>
                </a:lnTo>
                <a:lnTo>
                  <a:pt x="421481" y="314325"/>
                </a:lnTo>
                <a:lnTo>
                  <a:pt x="421481" y="314325"/>
                </a:lnTo>
                <a:lnTo>
                  <a:pt x="421481" y="314325"/>
                </a:lnTo>
                <a:lnTo>
                  <a:pt x="421481" y="3143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4579144" y="3579019"/>
            <a:ext cx="350045" cy="378620"/>
          </a:xfrm>
          <a:custGeom>
            <a:avLst/>
            <a:gdLst/>
            <a:ahLst/>
            <a:cxnLst/>
            <a:rect l="0" t="0" r="0" b="0"/>
            <a:pathLst>
              <a:path w="350045" h="378620">
                <a:moveTo>
                  <a:pt x="142875" y="28575"/>
                </a:moveTo>
                <a:lnTo>
                  <a:pt x="142875" y="28575"/>
                </a:lnTo>
                <a:lnTo>
                  <a:pt x="135731" y="28575"/>
                </a:lnTo>
                <a:lnTo>
                  <a:pt x="128588" y="28575"/>
                </a:lnTo>
                <a:lnTo>
                  <a:pt x="121444" y="28575"/>
                </a:lnTo>
                <a:lnTo>
                  <a:pt x="114300" y="28575"/>
                </a:lnTo>
                <a:lnTo>
                  <a:pt x="107156" y="35719"/>
                </a:lnTo>
                <a:lnTo>
                  <a:pt x="100013" y="35719"/>
                </a:lnTo>
                <a:lnTo>
                  <a:pt x="100013" y="35719"/>
                </a:lnTo>
                <a:lnTo>
                  <a:pt x="92869" y="42862"/>
                </a:lnTo>
                <a:lnTo>
                  <a:pt x="85725" y="42862"/>
                </a:lnTo>
                <a:lnTo>
                  <a:pt x="78581" y="50006"/>
                </a:lnTo>
                <a:lnTo>
                  <a:pt x="71438" y="50006"/>
                </a:lnTo>
                <a:lnTo>
                  <a:pt x="64294" y="57150"/>
                </a:lnTo>
                <a:lnTo>
                  <a:pt x="57150" y="64294"/>
                </a:lnTo>
                <a:lnTo>
                  <a:pt x="50006" y="71437"/>
                </a:lnTo>
                <a:lnTo>
                  <a:pt x="42863" y="78581"/>
                </a:lnTo>
                <a:lnTo>
                  <a:pt x="35719" y="78581"/>
                </a:lnTo>
                <a:lnTo>
                  <a:pt x="35719" y="85725"/>
                </a:lnTo>
                <a:lnTo>
                  <a:pt x="28575" y="100012"/>
                </a:lnTo>
                <a:lnTo>
                  <a:pt x="28575" y="107156"/>
                </a:lnTo>
                <a:lnTo>
                  <a:pt x="21431" y="114300"/>
                </a:lnTo>
                <a:lnTo>
                  <a:pt x="14288" y="121444"/>
                </a:lnTo>
                <a:lnTo>
                  <a:pt x="14288" y="128587"/>
                </a:lnTo>
                <a:lnTo>
                  <a:pt x="7144" y="142875"/>
                </a:lnTo>
                <a:lnTo>
                  <a:pt x="7144" y="150019"/>
                </a:lnTo>
                <a:lnTo>
                  <a:pt x="7144" y="164306"/>
                </a:lnTo>
                <a:lnTo>
                  <a:pt x="0" y="171450"/>
                </a:lnTo>
                <a:lnTo>
                  <a:pt x="0" y="185737"/>
                </a:lnTo>
                <a:lnTo>
                  <a:pt x="0" y="192881"/>
                </a:lnTo>
                <a:lnTo>
                  <a:pt x="0" y="200025"/>
                </a:lnTo>
                <a:lnTo>
                  <a:pt x="0" y="214312"/>
                </a:lnTo>
                <a:lnTo>
                  <a:pt x="7144" y="221456"/>
                </a:lnTo>
                <a:lnTo>
                  <a:pt x="7144" y="228600"/>
                </a:lnTo>
                <a:lnTo>
                  <a:pt x="14288" y="242887"/>
                </a:lnTo>
                <a:lnTo>
                  <a:pt x="14288" y="250031"/>
                </a:lnTo>
                <a:lnTo>
                  <a:pt x="21431" y="257175"/>
                </a:lnTo>
                <a:lnTo>
                  <a:pt x="21431" y="271462"/>
                </a:lnTo>
                <a:lnTo>
                  <a:pt x="28575" y="278606"/>
                </a:lnTo>
                <a:lnTo>
                  <a:pt x="35719" y="285750"/>
                </a:lnTo>
                <a:lnTo>
                  <a:pt x="35719" y="292894"/>
                </a:lnTo>
                <a:lnTo>
                  <a:pt x="42863" y="307181"/>
                </a:lnTo>
                <a:lnTo>
                  <a:pt x="50006" y="314325"/>
                </a:lnTo>
                <a:lnTo>
                  <a:pt x="50006" y="321469"/>
                </a:lnTo>
                <a:lnTo>
                  <a:pt x="57150" y="321469"/>
                </a:lnTo>
                <a:lnTo>
                  <a:pt x="64294" y="328612"/>
                </a:lnTo>
                <a:lnTo>
                  <a:pt x="71438" y="335756"/>
                </a:lnTo>
                <a:lnTo>
                  <a:pt x="78581" y="342900"/>
                </a:lnTo>
                <a:lnTo>
                  <a:pt x="85725" y="350044"/>
                </a:lnTo>
                <a:lnTo>
                  <a:pt x="92869" y="350044"/>
                </a:lnTo>
                <a:lnTo>
                  <a:pt x="100013" y="357187"/>
                </a:lnTo>
                <a:lnTo>
                  <a:pt x="107156" y="364331"/>
                </a:lnTo>
                <a:lnTo>
                  <a:pt x="121444" y="364331"/>
                </a:lnTo>
                <a:lnTo>
                  <a:pt x="128588" y="364331"/>
                </a:lnTo>
                <a:lnTo>
                  <a:pt x="135731" y="371475"/>
                </a:lnTo>
                <a:lnTo>
                  <a:pt x="142875" y="371475"/>
                </a:lnTo>
                <a:lnTo>
                  <a:pt x="150019" y="371475"/>
                </a:lnTo>
                <a:lnTo>
                  <a:pt x="157163" y="371475"/>
                </a:lnTo>
                <a:lnTo>
                  <a:pt x="171450" y="378619"/>
                </a:lnTo>
                <a:lnTo>
                  <a:pt x="178594" y="378619"/>
                </a:lnTo>
                <a:lnTo>
                  <a:pt x="185738" y="378619"/>
                </a:lnTo>
                <a:lnTo>
                  <a:pt x="200025" y="371475"/>
                </a:lnTo>
                <a:lnTo>
                  <a:pt x="207169" y="371475"/>
                </a:lnTo>
                <a:lnTo>
                  <a:pt x="214313" y="371475"/>
                </a:lnTo>
                <a:lnTo>
                  <a:pt x="228600" y="371475"/>
                </a:lnTo>
                <a:lnTo>
                  <a:pt x="235744" y="371475"/>
                </a:lnTo>
                <a:lnTo>
                  <a:pt x="242888" y="371475"/>
                </a:lnTo>
                <a:lnTo>
                  <a:pt x="250031" y="364331"/>
                </a:lnTo>
                <a:lnTo>
                  <a:pt x="257175" y="364331"/>
                </a:lnTo>
                <a:lnTo>
                  <a:pt x="264319" y="364331"/>
                </a:lnTo>
                <a:lnTo>
                  <a:pt x="271463" y="357187"/>
                </a:lnTo>
                <a:lnTo>
                  <a:pt x="278606" y="357187"/>
                </a:lnTo>
                <a:lnTo>
                  <a:pt x="285750" y="350044"/>
                </a:lnTo>
                <a:lnTo>
                  <a:pt x="292894" y="350044"/>
                </a:lnTo>
                <a:lnTo>
                  <a:pt x="292894" y="342900"/>
                </a:lnTo>
                <a:lnTo>
                  <a:pt x="300038" y="335756"/>
                </a:lnTo>
                <a:lnTo>
                  <a:pt x="307182" y="328612"/>
                </a:lnTo>
                <a:lnTo>
                  <a:pt x="314326" y="321469"/>
                </a:lnTo>
                <a:lnTo>
                  <a:pt x="314326" y="321469"/>
                </a:lnTo>
                <a:lnTo>
                  <a:pt x="321469" y="314325"/>
                </a:lnTo>
                <a:lnTo>
                  <a:pt x="321469" y="307181"/>
                </a:lnTo>
                <a:lnTo>
                  <a:pt x="328613" y="300037"/>
                </a:lnTo>
                <a:lnTo>
                  <a:pt x="328613" y="292894"/>
                </a:lnTo>
                <a:lnTo>
                  <a:pt x="328613" y="285750"/>
                </a:lnTo>
                <a:lnTo>
                  <a:pt x="335757" y="278606"/>
                </a:lnTo>
                <a:lnTo>
                  <a:pt x="335757" y="271462"/>
                </a:lnTo>
                <a:lnTo>
                  <a:pt x="335757" y="264319"/>
                </a:lnTo>
                <a:lnTo>
                  <a:pt x="342901" y="250031"/>
                </a:lnTo>
                <a:lnTo>
                  <a:pt x="342901" y="242887"/>
                </a:lnTo>
                <a:lnTo>
                  <a:pt x="350044" y="235744"/>
                </a:lnTo>
                <a:lnTo>
                  <a:pt x="350044" y="228600"/>
                </a:lnTo>
                <a:lnTo>
                  <a:pt x="350044" y="221456"/>
                </a:lnTo>
                <a:lnTo>
                  <a:pt x="350044" y="214312"/>
                </a:lnTo>
                <a:lnTo>
                  <a:pt x="350044" y="207169"/>
                </a:lnTo>
                <a:lnTo>
                  <a:pt x="350044" y="200025"/>
                </a:lnTo>
                <a:lnTo>
                  <a:pt x="350044" y="192881"/>
                </a:lnTo>
                <a:lnTo>
                  <a:pt x="350044" y="185737"/>
                </a:lnTo>
                <a:lnTo>
                  <a:pt x="350044" y="178594"/>
                </a:lnTo>
                <a:lnTo>
                  <a:pt x="350044" y="164306"/>
                </a:lnTo>
                <a:lnTo>
                  <a:pt x="350044" y="164306"/>
                </a:lnTo>
                <a:lnTo>
                  <a:pt x="350044" y="150019"/>
                </a:lnTo>
                <a:lnTo>
                  <a:pt x="350044" y="150019"/>
                </a:lnTo>
                <a:lnTo>
                  <a:pt x="350044" y="142875"/>
                </a:lnTo>
                <a:lnTo>
                  <a:pt x="342901" y="135731"/>
                </a:lnTo>
                <a:lnTo>
                  <a:pt x="342901" y="128587"/>
                </a:lnTo>
                <a:lnTo>
                  <a:pt x="342901" y="121444"/>
                </a:lnTo>
                <a:lnTo>
                  <a:pt x="335757" y="114300"/>
                </a:lnTo>
                <a:lnTo>
                  <a:pt x="335757" y="107156"/>
                </a:lnTo>
                <a:lnTo>
                  <a:pt x="328613" y="107156"/>
                </a:lnTo>
                <a:lnTo>
                  <a:pt x="328613" y="100012"/>
                </a:lnTo>
                <a:lnTo>
                  <a:pt x="321469" y="92869"/>
                </a:lnTo>
                <a:lnTo>
                  <a:pt x="321469" y="92869"/>
                </a:lnTo>
                <a:lnTo>
                  <a:pt x="314326" y="85725"/>
                </a:lnTo>
                <a:lnTo>
                  <a:pt x="314326" y="78581"/>
                </a:lnTo>
                <a:lnTo>
                  <a:pt x="314326" y="78581"/>
                </a:lnTo>
                <a:lnTo>
                  <a:pt x="307182" y="71437"/>
                </a:lnTo>
                <a:lnTo>
                  <a:pt x="300038" y="64294"/>
                </a:lnTo>
                <a:lnTo>
                  <a:pt x="300038" y="64294"/>
                </a:lnTo>
                <a:lnTo>
                  <a:pt x="292894" y="57150"/>
                </a:lnTo>
                <a:lnTo>
                  <a:pt x="292894" y="57150"/>
                </a:lnTo>
                <a:lnTo>
                  <a:pt x="285750" y="50006"/>
                </a:lnTo>
                <a:lnTo>
                  <a:pt x="285750" y="50006"/>
                </a:lnTo>
                <a:lnTo>
                  <a:pt x="278606" y="42862"/>
                </a:lnTo>
                <a:lnTo>
                  <a:pt x="278606" y="42862"/>
                </a:lnTo>
                <a:lnTo>
                  <a:pt x="271463" y="35719"/>
                </a:lnTo>
                <a:lnTo>
                  <a:pt x="271463" y="35719"/>
                </a:lnTo>
                <a:lnTo>
                  <a:pt x="264319" y="35719"/>
                </a:lnTo>
                <a:lnTo>
                  <a:pt x="257175" y="28575"/>
                </a:lnTo>
                <a:lnTo>
                  <a:pt x="257175" y="28575"/>
                </a:lnTo>
                <a:lnTo>
                  <a:pt x="250031" y="21431"/>
                </a:lnTo>
                <a:lnTo>
                  <a:pt x="242888" y="21431"/>
                </a:lnTo>
                <a:lnTo>
                  <a:pt x="242888" y="21431"/>
                </a:lnTo>
                <a:lnTo>
                  <a:pt x="235744" y="14287"/>
                </a:lnTo>
                <a:lnTo>
                  <a:pt x="228600" y="14287"/>
                </a:lnTo>
                <a:lnTo>
                  <a:pt x="228600" y="14287"/>
                </a:lnTo>
                <a:lnTo>
                  <a:pt x="221456" y="7144"/>
                </a:lnTo>
                <a:lnTo>
                  <a:pt x="214313" y="7144"/>
                </a:lnTo>
                <a:lnTo>
                  <a:pt x="207169" y="0"/>
                </a:lnTo>
                <a:lnTo>
                  <a:pt x="207169" y="0"/>
                </a:lnTo>
                <a:lnTo>
                  <a:pt x="200025" y="0"/>
                </a:lnTo>
                <a:lnTo>
                  <a:pt x="192881" y="0"/>
                </a:lnTo>
                <a:lnTo>
                  <a:pt x="185738" y="0"/>
                </a:lnTo>
                <a:lnTo>
                  <a:pt x="178594" y="0"/>
                </a:lnTo>
                <a:lnTo>
                  <a:pt x="178594" y="0"/>
                </a:lnTo>
                <a:lnTo>
                  <a:pt x="171450" y="0"/>
                </a:lnTo>
                <a:lnTo>
                  <a:pt x="171450" y="0"/>
                </a:lnTo>
                <a:lnTo>
                  <a:pt x="164306" y="0"/>
                </a:lnTo>
                <a:lnTo>
                  <a:pt x="164306" y="0"/>
                </a:lnTo>
                <a:lnTo>
                  <a:pt x="157163" y="0"/>
                </a:lnTo>
                <a:lnTo>
                  <a:pt x="150019" y="0"/>
                </a:lnTo>
                <a:lnTo>
                  <a:pt x="142875" y="0"/>
                </a:lnTo>
                <a:lnTo>
                  <a:pt x="135731" y="0"/>
                </a:lnTo>
                <a:lnTo>
                  <a:pt x="135731" y="0"/>
                </a:lnTo>
                <a:lnTo>
                  <a:pt x="128588" y="0"/>
                </a:lnTo>
                <a:lnTo>
                  <a:pt x="121444" y="0"/>
                </a:lnTo>
                <a:lnTo>
                  <a:pt x="114300" y="0"/>
                </a:lnTo>
                <a:lnTo>
                  <a:pt x="107156" y="7144"/>
                </a:lnTo>
                <a:lnTo>
                  <a:pt x="100013" y="7144"/>
                </a:lnTo>
                <a:lnTo>
                  <a:pt x="100013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85764" y="2209800"/>
            <a:ext cx="540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your thumbnails, make at least 6 patterns to use in your landscape.  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421481" y="5562600"/>
            <a:ext cx="555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experiment with different landscapes until you find one you would like to use in your final work of art.</a:t>
            </a:r>
            <a:endParaRPr lang="en-US" dirty="0"/>
          </a:p>
        </p:txBody>
      </p:sp>
      <p:pic>
        <p:nvPicPr>
          <p:cNvPr id="15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781"/>
            <a:ext cx="3505123" cy="6012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9248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One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2362200"/>
            <a:ext cx="8153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thumbnail designs using the worksheet provided.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the doodle starter idea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sheets to help you get started.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your own doodles by using simple lines and adding detail to create visual interest.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27142" b="3195"/>
          <a:stretch>
            <a:fillRect/>
          </a:stretch>
        </p:blipFill>
        <p:spPr>
          <a:xfrm rot="5400000">
            <a:off x="1465263" y="211137"/>
            <a:ext cx="6172200" cy="635952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924800" cy="15892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Step Two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2362200"/>
            <a:ext cx="8153400" cy="27892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the Landscape Thumbnail sheets create at least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thumbnail landscapes to choose from.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as many landscapes as you need until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get one that you like.</a:t>
            </a: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Remember as shapes recede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into the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distance they should get smaller and overlap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408863" cy="5556647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6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10626</TotalTime>
  <Words>1378</Words>
  <Application>Microsoft Office PowerPoint</Application>
  <PresentationFormat>On-screen Show (4:3)</PresentationFormat>
  <Paragraphs>153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Wingdings</vt:lpstr>
      <vt:lpstr>Composite</vt:lpstr>
      <vt:lpstr>PowerPoint Presentation</vt:lpstr>
      <vt:lpstr>Objective</vt:lpstr>
      <vt:lpstr>Before we start</vt:lpstr>
      <vt:lpstr>Elements and Principles of Art Video</vt:lpstr>
      <vt:lpstr>PowerPoint Presentation</vt:lpstr>
      <vt:lpstr>Step One</vt:lpstr>
      <vt:lpstr>PowerPoint Presentation</vt:lpstr>
      <vt:lpstr>Step Two</vt:lpstr>
      <vt:lpstr>PowerPoint Presentation</vt:lpstr>
      <vt:lpstr>Step Three</vt:lpstr>
      <vt:lpstr>PowerPoint Presentation</vt:lpstr>
      <vt:lpstr>Step Four – Lines &amp; Rhythm</vt:lpstr>
      <vt:lpstr>PowerPoint Presentation</vt:lpstr>
      <vt:lpstr>PowerPoint Presentation</vt:lpstr>
      <vt:lpstr>Step Five - Color</vt:lpstr>
      <vt:lpstr>PowerPoint Presentation</vt:lpstr>
      <vt:lpstr>PowerPoint Presentation</vt:lpstr>
      <vt:lpstr>Step Six – Color Mixing/Glazing</vt:lpstr>
      <vt:lpstr>PowerPoint Presentation</vt:lpstr>
      <vt:lpstr>PowerPoint Presentation</vt:lpstr>
      <vt:lpstr>PowerPoint Presentation</vt:lpstr>
      <vt:lpstr>Step Seven – Value</vt:lpstr>
      <vt:lpstr>PowerPoint Presentation</vt:lpstr>
      <vt:lpstr>Putting it all together</vt:lpstr>
      <vt:lpstr>PowerPoint Presentation</vt:lpstr>
      <vt:lpstr>More Examples</vt:lpstr>
      <vt:lpstr>PowerPoint Presentation</vt:lpstr>
      <vt:lpstr>PowerPoint Presentation</vt:lpstr>
      <vt:lpstr>Zentangle Movies</vt:lpstr>
      <vt:lpstr>Vocabulary</vt:lpstr>
      <vt:lpstr>Vocabulary</vt:lpstr>
      <vt:lpstr>PowerPoint Presentation</vt:lpstr>
      <vt:lpstr>PowerPoint Presentation</vt:lpstr>
    </vt:vector>
  </TitlesOfParts>
  <Company>CVSD #356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Doodle Landscape</dc:title>
  <dc:creator>Wingren, Sabrina</dc:creator>
  <cp:lastModifiedBy>Shellie Stanberry</cp:lastModifiedBy>
  <cp:revision>40</cp:revision>
  <dcterms:created xsi:type="dcterms:W3CDTF">2013-04-25T15:31:28Z</dcterms:created>
  <dcterms:modified xsi:type="dcterms:W3CDTF">2016-11-01T18:51:44Z</dcterms:modified>
</cp:coreProperties>
</file>