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8" r:id="rId2"/>
  </p:sldMasterIdLst>
  <p:sldIdLst>
    <p:sldId id="256" r:id="rId3"/>
    <p:sldId id="257" r:id="rId4"/>
    <p:sldId id="259" r:id="rId5"/>
    <p:sldId id="260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FD1C-E75A-4CBD-A463-1BA53DBB37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A139-4936-4494-97FC-A9BDC7F3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63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FD1C-E75A-4CBD-A463-1BA53DBB37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A139-4936-4494-97FC-A9BDC7F3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5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FD1C-E75A-4CBD-A463-1BA53DBB37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A139-4936-4494-97FC-A9BDC7F3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27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FD1C-E75A-4CBD-A463-1BA53DBB37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3CDA139-4936-4494-97FC-A9BDC7F3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75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FD1C-E75A-4CBD-A463-1BA53DBB37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A139-4936-4494-97FC-A9BDC7F3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69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FD1C-E75A-4CBD-A463-1BA53DBB37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3CDA139-4936-4494-97FC-A9BDC7F3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22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FD1C-E75A-4CBD-A463-1BA53DBB37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A139-4936-4494-97FC-A9BDC7F3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89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FD1C-E75A-4CBD-A463-1BA53DBB37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A139-4936-4494-97FC-A9BDC7F3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45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FD1C-E75A-4CBD-A463-1BA53DBB37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A139-4936-4494-97FC-A9BDC7F3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286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FD1C-E75A-4CBD-A463-1BA53DBB37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A139-4936-4494-97FC-A9BDC7F3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456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FD1C-E75A-4CBD-A463-1BA53DBB37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A139-4936-4494-97FC-A9BDC7F3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6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FD1C-E75A-4CBD-A463-1BA53DBB37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A139-4936-4494-97FC-A9BDC7F3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965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FD1C-E75A-4CBD-A463-1BA53DBB37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A139-4936-4494-97FC-A9BDC7F3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21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FD1C-E75A-4CBD-A463-1BA53DBB37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3CDA139-4936-4494-97FC-A9BDC7F3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960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FD1C-E75A-4CBD-A463-1BA53DBB37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3CDA139-4936-4494-97FC-A9BDC7F3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626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FD1C-E75A-4CBD-A463-1BA53DBB37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3CDA139-4936-4494-97FC-A9BDC7F3343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40454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FD1C-E75A-4CBD-A463-1BA53DBB37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3CDA139-4936-4494-97FC-A9BDC7F3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764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FD1C-E75A-4CBD-A463-1BA53DBB37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A139-4936-4494-97FC-A9BDC7F3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090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FD1C-E75A-4CBD-A463-1BA53DBB37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A139-4936-4494-97FC-A9BDC7F3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982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FD1C-E75A-4CBD-A463-1BA53DBB37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A139-4936-4494-97FC-A9BDC7F3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124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6C0FD1C-E75A-4CBD-A463-1BA53DBB37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3CDA139-4936-4494-97FC-A9BDC7F3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4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FD1C-E75A-4CBD-A463-1BA53DBB37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A139-4936-4494-97FC-A9BDC7F3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56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FD1C-E75A-4CBD-A463-1BA53DBB37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A139-4936-4494-97FC-A9BDC7F3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7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FD1C-E75A-4CBD-A463-1BA53DBB37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A139-4936-4494-97FC-A9BDC7F3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59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FD1C-E75A-4CBD-A463-1BA53DBB37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A139-4936-4494-97FC-A9BDC7F3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3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FD1C-E75A-4CBD-A463-1BA53DBB37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A139-4936-4494-97FC-A9BDC7F3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6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FD1C-E75A-4CBD-A463-1BA53DBB37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A139-4936-4494-97FC-A9BDC7F3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2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FD1C-E75A-4CBD-A463-1BA53DBB37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A139-4936-4494-97FC-A9BDC7F3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78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0FD1C-E75A-4CBD-A463-1BA53DBB37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DA139-4936-4494-97FC-A9BDC7F3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6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0FD1C-E75A-4CBD-A463-1BA53DBB37B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DA139-4936-4494-97FC-A9BDC7F3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682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2T3b9o7ea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Color Pencil Blending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85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921" y="0"/>
            <a:ext cx="6921500" cy="6838442"/>
          </a:xfrm>
        </p:spPr>
      </p:pic>
    </p:spTree>
    <p:extLst>
      <p:ext uri="{BB962C8B-B14F-4D97-AF65-F5344CB8AC3E}">
        <p14:creationId xmlns:p14="http://schemas.microsoft.com/office/powerpoint/2010/main" val="75865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35" y="-9932275"/>
            <a:ext cx="5580652" cy="24426812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987" y="-20205838"/>
            <a:ext cx="6430013" cy="2814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43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Color Pencil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www.youtube.com/watch?v=R2T3b9o7ea8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3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Guidelines: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2" y="1825625"/>
            <a:ext cx="11571890" cy="4351338"/>
          </a:xfrm>
        </p:spPr>
        <p:txBody>
          <a:bodyPr/>
          <a:lstStyle/>
          <a:p>
            <a:r>
              <a:rPr lang="en-US" sz="3600" dirty="0" smtClean="0"/>
              <a:t>Color Pencil Blended Smoothly (33 points)</a:t>
            </a:r>
          </a:p>
          <a:p>
            <a:r>
              <a:rPr lang="en-US" sz="3600" dirty="0" smtClean="0"/>
              <a:t>Color Pencil lines go in one direction (33 points)</a:t>
            </a:r>
          </a:p>
          <a:p>
            <a:r>
              <a:rPr lang="en-US" sz="3600" dirty="0" smtClean="0"/>
              <a:t>Colors are a 5 or 6 on color pencil quality chart (33 points)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79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1676</TotalTime>
  <Words>48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Trebuchet MS</vt:lpstr>
      <vt:lpstr>Office Theme</vt:lpstr>
      <vt:lpstr>Berlin</vt:lpstr>
      <vt:lpstr>Color Pencil Blending</vt:lpstr>
      <vt:lpstr>PowerPoint Presentation</vt:lpstr>
      <vt:lpstr>PowerPoint Presentation</vt:lpstr>
      <vt:lpstr>Color Pencil Video</vt:lpstr>
      <vt:lpstr>Grading Guidelines:</vt:lpstr>
    </vt:vector>
  </TitlesOfParts>
  <Company>Franklin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Pencil Blending</dc:title>
  <dc:creator>Shellie Stanberry</dc:creator>
  <cp:lastModifiedBy>Shellie Stanberry</cp:lastModifiedBy>
  <cp:revision>6</cp:revision>
  <dcterms:created xsi:type="dcterms:W3CDTF">2016-09-20T14:19:59Z</dcterms:created>
  <dcterms:modified xsi:type="dcterms:W3CDTF">2016-09-22T14:50:11Z</dcterms:modified>
</cp:coreProperties>
</file>