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272" r:id="rId4"/>
    <p:sldId id="273" r:id="rId5"/>
    <p:sldId id="266" r:id="rId6"/>
    <p:sldId id="275" r:id="rId7"/>
    <p:sldId id="267" r:id="rId8"/>
    <p:sldId id="274" r:id="rId9"/>
    <p:sldId id="270" r:id="rId10"/>
    <p:sldId id="276" r:id="rId11"/>
    <p:sldId id="27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>
      <p:cViewPr varScale="1">
        <p:scale>
          <a:sx n="74" d="100"/>
          <a:sy n="74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EBA78-F201-C746-BF65-AAD820A5E7E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C07D-0286-194B-9EB6-DCB31603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C07D-0286-194B-9EB6-DCB31603C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www.mmwindowtoart.com</a:t>
            </a:r>
            <a:r>
              <a:rPr lang="en-US" dirty="0" smtClean="0"/>
              <a:t>/foundations/foundationstexture2.html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C07D-0286-194B-9EB6-DCB31603C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C07D-0286-194B-9EB6-DCB31603C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E7AE57EF-D76F-4D44-9799-086B051929C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C6A0F3-9FC7-462C-91AA-6770F3D905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0"/>
            <a:ext cx="7342188" cy="2819400"/>
          </a:xfrm>
        </p:spPr>
        <p:txBody>
          <a:bodyPr>
            <a:noAutofit/>
          </a:bodyPr>
          <a:lstStyle/>
          <a:p>
            <a:r>
              <a:rPr lang="en-US" sz="8000" dirty="0" smtClean="0"/>
              <a:t>Elements of Visual Art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400" dirty="0" smtClean="0"/>
              <a:t>**Please get out your sketchbook and write the following definition.**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>Texture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 way an object feels or looks like it feels. 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455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Grading Guidelines: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43891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0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750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Draw one of the four animals showing implied texture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124200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4800600" cy="430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4038600"/>
            <a:ext cx="4370294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4316506"/>
            <a:ext cx="3733800" cy="21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2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Grading Guidelines: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4389121"/>
          </a:xfrm>
        </p:spPr>
        <p:txBody>
          <a:bodyPr/>
          <a:lstStyle/>
          <a:p>
            <a:r>
              <a:rPr lang="en-US" dirty="0" smtClean="0"/>
              <a:t>Value</a:t>
            </a:r>
          </a:p>
          <a:p>
            <a:r>
              <a:rPr lang="en-US" dirty="0" smtClean="0"/>
              <a:t>Texture (fur, scales, feathers)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762000"/>
            <a:ext cx="215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Texture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200400"/>
            <a:ext cx="494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would it feel to the touch?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18009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Real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95400"/>
            <a:ext cx="1587500" cy="1426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58000" y="3657600"/>
            <a:ext cx="17653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114800"/>
            <a:ext cx="1663700" cy="166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419600"/>
            <a:ext cx="1435100" cy="143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886200"/>
            <a:ext cx="217565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3377"/>
            <a:ext cx="8863815" cy="66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" y="106392"/>
            <a:ext cx="8864352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09800"/>
            <a:ext cx="215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Texture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600"/>
            <a:ext cx="3886200" cy="63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Implied Texture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Visual Illusion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4008"/>
            <a:ext cx="8094196" cy="49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76400"/>
            <a:ext cx="50292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Brainstorm words that describe the texture.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348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Real Texture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0"/>
            <a:ext cx="2011429" cy="180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58000" y="3657600"/>
            <a:ext cx="1765300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0" y="4191000"/>
            <a:ext cx="1663700" cy="166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419600"/>
            <a:ext cx="1435100" cy="143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2514600"/>
            <a:ext cx="2175656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990600"/>
            <a:ext cx="2451100" cy="16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367088" cy="3931920"/>
          </a:xfrm>
        </p:spPr>
        <p:txBody>
          <a:bodyPr/>
          <a:lstStyle/>
          <a:p>
            <a:r>
              <a:rPr lang="en-US" dirty="0" smtClean="0"/>
              <a:t>Draw 6 examples of </a:t>
            </a:r>
            <a:r>
              <a:rPr lang="en-US" u="sng" dirty="0" smtClean="0"/>
              <a:t>implied</a:t>
            </a:r>
            <a:r>
              <a:rPr lang="en-US" dirty="0" smtClean="0"/>
              <a:t> texture in your sketchbook. </a:t>
            </a:r>
          </a:p>
          <a:p>
            <a:r>
              <a:rPr lang="en-US" dirty="0"/>
              <a:t>T</a:t>
            </a:r>
            <a:r>
              <a:rPr lang="en-US" dirty="0" smtClean="0"/>
              <a:t>hey must resemble to a texture you see everyday. </a:t>
            </a:r>
          </a:p>
          <a:p>
            <a:r>
              <a:rPr lang="en-US" dirty="0" smtClean="0"/>
              <a:t>10 min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905000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1905000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3451861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1549" y="3451861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4977342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4977342"/>
            <a:ext cx="14478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"/>
            <a:ext cx="5881103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3716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your sketchbook draw your hand.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five different implied textures on your fingers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5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5819</TotalTime>
  <Words>99</Words>
  <Application>Microsoft Office PowerPoint</Application>
  <PresentationFormat>On-screen Show (4:3)</PresentationFormat>
  <Paragraphs>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Calibri</vt:lpstr>
      <vt:lpstr>Calisto MT</vt:lpstr>
      <vt:lpstr>Times New Roman</vt:lpstr>
      <vt:lpstr>Capital</vt:lpstr>
      <vt:lpstr>Elements of Visual Art **Please get out your sketchbook and write the following definition.** Texture: The way an object feels or looks like it feels.  </vt:lpstr>
      <vt:lpstr>PowerPoint Presentation</vt:lpstr>
      <vt:lpstr>PowerPoint Presentation</vt:lpstr>
      <vt:lpstr>PowerPoint Presentation</vt:lpstr>
      <vt:lpstr>PowerPoint Presentation</vt:lpstr>
      <vt:lpstr>Implied Texture Visual Illusion</vt:lpstr>
      <vt:lpstr>PowerPoint Presentation</vt:lpstr>
      <vt:lpstr>Brainstorm Texture</vt:lpstr>
      <vt:lpstr>PowerPoint Presentation</vt:lpstr>
      <vt:lpstr>Hands Grading Guidelines:</vt:lpstr>
      <vt:lpstr>Draw one of the four animals showing implied texture.</vt:lpstr>
      <vt:lpstr>Animal Grading Guidelines:</vt:lpstr>
    </vt:vector>
  </TitlesOfParts>
  <Company>Fresno County Office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 Line Activity</dc:title>
  <dc:creator>Darren Spate</dc:creator>
  <cp:lastModifiedBy>Shellie Stanberry</cp:lastModifiedBy>
  <cp:revision>65</cp:revision>
  <dcterms:created xsi:type="dcterms:W3CDTF">2012-06-08T18:18:26Z</dcterms:created>
  <dcterms:modified xsi:type="dcterms:W3CDTF">2016-09-08T19:02:36Z</dcterms:modified>
</cp:coreProperties>
</file>