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4"/>
  </p:notesMasterIdLst>
  <p:handoutMasterIdLst>
    <p:handoutMasterId r:id="rId55"/>
  </p:handoutMasterIdLst>
  <p:sldIdLst>
    <p:sldId id="256" r:id="rId3"/>
    <p:sldId id="288" r:id="rId4"/>
    <p:sldId id="289" r:id="rId5"/>
    <p:sldId id="290" r:id="rId6"/>
    <p:sldId id="291" r:id="rId7"/>
    <p:sldId id="293" r:id="rId8"/>
    <p:sldId id="292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6" r:id="rId42"/>
    <p:sldId id="327" r:id="rId43"/>
    <p:sldId id="328" r:id="rId44"/>
    <p:sldId id="329" r:id="rId45"/>
    <p:sldId id="330" r:id="rId46"/>
    <p:sldId id="331" r:id="rId47"/>
    <p:sldId id="332" r:id="rId48"/>
    <p:sldId id="333" r:id="rId49"/>
    <p:sldId id="334" r:id="rId50"/>
    <p:sldId id="335" r:id="rId51"/>
    <p:sldId id="336" r:id="rId52"/>
    <p:sldId id="337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7" autoAdjust="0"/>
    <p:restoredTop sz="95231" autoAdjust="0"/>
  </p:normalViewPr>
  <p:slideViewPr>
    <p:cSldViewPr snapToGrid="0">
      <p:cViewPr varScale="1">
        <p:scale>
          <a:sx n="79" d="100"/>
          <a:sy n="79" d="100"/>
        </p:scale>
        <p:origin x="126" y="63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11/9/2016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11/9/2016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11/9/2016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03329" y="1371600"/>
            <a:ext cx="6916336" cy="2876917"/>
          </a:xfrm>
        </p:spPr>
        <p:txBody>
          <a:bodyPr>
            <a:normAutofit fontScale="92500" lnSpcReduction="20000"/>
          </a:bodyPr>
          <a:lstStyle/>
          <a:p>
            <a:endParaRPr lang="en-US" sz="4400" dirty="0"/>
          </a:p>
          <a:p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is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1066800"/>
            <a:ext cx="9103360" cy="359664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601199717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5410" y="1877489"/>
            <a:ext cx="8696960" cy="2153920"/>
          </a:xfrm>
        </p:spPr>
        <p:txBody>
          <a:bodyPr>
            <a:noAutofit/>
          </a:bodyPr>
          <a:lstStyle/>
          <a:p>
            <a:pPr algn="ctr"/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3262720325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65" y="2556758"/>
            <a:ext cx="8757920" cy="1554480"/>
          </a:xfrm>
        </p:spPr>
        <p:txBody>
          <a:bodyPr>
            <a:noAutofit/>
          </a:bodyPr>
          <a:lstStyle/>
          <a:p>
            <a:pPr algn="ctr"/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this</a:t>
            </a:r>
          </a:p>
        </p:txBody>
      </p:sp>
    </p:spTree>
    <p:extLst>
      <p:ext uri="{BB962C8B-B14F-4D97-AF65-F5344CB8AC3E}">
        <p14:creationId xmlns:p14="http://schemas.microsoft.com/office/powerpoint/2010/main" val="2126531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480" y="2671420"/>
            <a:ext cx="8737600" cy="1270000"/>
          </a:xfrm>
        </p:spPr>
        <p:txBody>
          <a:bodyPr>
            <a:noAutofit/>
          </a:bodyPr>
          <a:lstStyle/>
          <a:p>
            <a:pPr algn="ctr"/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2575787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251649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91159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1072081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2268945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589141753"/>
      </p:ext>
    </p:extLst>
  </p:cSld>
  <p:clrMapOvr>
    <a:masterClrMapping/>
  </p:clrMapOvr>
  <p:transition spd="slow"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19" y="1109189"/>
            <a:ext cx="9134856" cy="3522980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of</a:t>
            </a:r>
          </a:p>
        </p:txBody>
      </p:sp>
    </p:spTree>
    <p:extLst>
      <p:ext uri="{BB962C8B-B14F-4D97-AF65-F5344CB8AC3E}">
        <p14:creationId xmlns:p14="http://schemas.microsoft.com/office/powerpoint/2010/main" val="144846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</a:p>
          <a:p>
            <a:pPr marL="4572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6972" y="490220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9149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6972" y="612140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at</a:t>
            </a:r>
          </a:p>
        </p:txBody>
      </p:sp>
    </p:spTree>
    <p:extLst>
      <p:ext uri="{BB962C8B-B14F-4D97-AF65-F5344CB8AC3E}">
        <p14:creationId xmlns:p14="http://schemas.microsoft.com/office/powerpoint/2010/main" val="107923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372" y="439420"/>
            <a:ext cx="9134856" cy="4152901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1600" dirty="0"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</a:p>
        </p:txBody>
      </p:sp>
    </p:spTree>
    <p:extLst>
      <p:ext uri="{BB962C8B-B14F-4D97-AF65-F5344CB8AC3E}">
        <p14:creationId xmlns:p14="http://schemas.microsoft.com/office/powerpoint/2010/main" val="280386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7452" y="703580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was</a:t>
            </a:r>
          </a:p>
        </p:txBody>
      </p:sp>
    </p:spTree>
    <p:extLst>
      <p:ext uri="{BB962C8B-B14F-4D97-AF65-F5344CB8AC3E}">
        <p14:creationId xmlns:p14="http://schemas.microsoft.com/office/powerpoint/2010/main" val="318998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252" y="683260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410503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8092" y="927100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come</a:t>
            </a:r>
          </a:p>
        </p:txBody>
      </p:sp>
    </p:spTree>
    <p:extLst>
      <p:ext uri="{BB962C8B-B14F-4D97-AF65-F5344CB8AC3E}">
        <p14:creationId xmlns:p14="http://schemas.microsoft.com/office/powerpoint/2010/main" val="13123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0172" y="896620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see</a:t>
            </a:r>
          </a:p>
        </p:txBody>
      </p:sp>
    </p:spTree>
    <p:extLst>
      <p:ext uri="{BB962C8B-B14F-4D97-AF65-F5344CB8AC3E}">
        <p14:creationId xmlns:p14="http://schemas.microsoft.com/office/powerpoint/2010/main" val="219919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6972" y="906780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</a:p>
        </p:txBody>
      </p:sp>
    </p:spTree>
    <p:extLst>
      <p:ext uri="{BB962C8B-B14F-4D97-AF65-F5344CB8AC3E}">
        <p14:creationId xmlns:p14="http://schemas.microsoft.com/office/powerpoint/2010/main" val="368231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6332" y="662940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46166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6972" y="795020"/>
            <a:ext cx="9134856" cy="4152901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val="3694851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3154606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932" y="500380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51071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5212" y="784860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sz="8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20813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772" y="825500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720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812" y="815340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88406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772" y="683260"/>
            <a:ext cx="9134856" cy="4152901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  <a:p>
            <a:pPr marL="45720" indent="0" algn="ctr">
              <a:buNone/>
            </a:pPr>
            <a:endParaRPr lang="en-US" sz="8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445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69" y="654628"/>
            <a:ext cx="9134856" cy="4152901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57243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69" y="654628"/>
            <a:ext cx="9134856" cy="4152901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07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69" y="654628"/>
            <a:ext cx="9134856" cy="4152901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27051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69" y="654628"/>
            <a:ext cx="9134856" cy="4152901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382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69" y="654628"/>
            <a:ext cx="9134856" cy="4152901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57055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8915908" cy="4123944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140270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69" y="654628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5846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69" y="654628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9083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69" y="654628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411939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69" y="654628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2572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69" y="654628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4695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69" y="654628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85188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69" y="654628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73918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69" y="654628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42942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69" y="654628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8343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69" y="654628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91972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his</a:t>
            </a:r>
          </a:p>
        </p:txBody>
      </p:sp>
    </p:spTree>
    <p:extLst>
      <p:ext uri="{BB962C8B-B14F-4D97-AF65-F5344CB8AC3E}">
        <p14:creationId xmlns:p14="http://schemas.microsoft.com/office/powerpoint/2010/main" val="156402535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69" y="654628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50540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69" y="654628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56097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249" y="1563057"/>
            <a:ext cx="9144001" cy="3139440"/>
          </a:xfrm>
        </p:spPr>
        <p:txBody>
          <a:bodyPr>
            <a:normAutofit/>
          </a:bodyPr>
          <a:lstStyle/>
          <a:p>
            <a:pPr algn="ctr"/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not</a:t>
            </a:r>
          </a:p>
        </p:txBody>
      </p:sp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79372" y="1351634"/>
            <a:ext cx="8194548" cy="3494686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19506077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794136" cy="3507549"/>
          </a:xfrm>
        </p:spPr>
        <p:txBody>
          <a:bodyPr>
            <a:normAutofit/>
          </a:bodyPr>
          <a:lstStyle/>
          <a:p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as</a:t>
            </a:r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8791" y="1671914"/>
            <a:ext cx="70815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>
                <a:latin typeface="Aharoni" panose="02010803020104030203" pitchFamily="2" charset="-79"/>
                <a:cs typeface="Aharoni" panose="02010803020104030203" pitchFamily="2" charset="-79"/>
              </a:rPr>
              <a:t>had</a:t>
            </a:r>
          </a:p>
        </p:txBody>
      </p:sp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B911DA2-637D-4DBC-A7C4-908CEE86E5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 fun education presentation (widescreen)</Template>
  <TotalTime>0</TotalTime>
  <Words>51</Words>
  <Application>Microsoft Office PowerPoint</Application>
  <PresentationFormat>Widescreen</PresentationFormat>
  <Paragraphs>151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Aharoni</vt:lpstr>
      <vt:lpstr>Arial</vt:lpstr>
      <vt:lpstr>Cambria</vt:lpstr>
      <vt:lpstr>Back to School 16x9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</vt:lpstr>
      <vt:lpstr>PowerPoint Presentation</vt:lpstr>
      <vt:lpstr>as</vt:lpstr>
      <vt:lpstr>PowerPoint Presentation</vt:lpstr>
      <vt:lpstr>PowerPoint Presentation</vt:lpstr>
      <vt:lpstr>with</vt:lpstr>
      <vt:lpstr>this</vt:lpstr>
      <vt:lpstr>to</vt:lpstr>
      <vt:lpstr>it</vt:lpstr>
      <vt:lpstr>I</vt:lpstr>
      <vt:lpstr>and</vt:lpstr>
      <vt:lpstr>for</vt:lpstr>
      <vt:lpstr>by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2016-11-06T16:59:56Z</dcterms:created>
  <dcterms:modified xsi:type="dcterms:W3CDTF">2016-11-09T21:33:12Z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TC028952699991</vt:lpwstr>
  </property>
</Properties>
</file>